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2" r:id="rId2"/>
    <p:sldMasterId id="2147483727" r:id="rId3"/>
    <p:sldMasterId id="2147483739" r:id="rId4"/>
    <p:sldMasterId id="2147483744" r:id="rId5"/>
    <p:sldMasterId id="2147483756" r:id="rId6"/>
  </p:sldMasterIdLst>
  <p:notesMasterIdLst>
    <p:notesMasterId r:id="rId40"/>
  </p:notesMasterIdLst>
  <p:sldIdLst>
    <p:sldId id="2007577226" r:id="rId7"/>
    <p:sldId id="2007577172" r:id="rId8"/>
    <p:sldId id="2007577177" r:id="rId9"/>
    <p:sldId id="2007577204" r:id="rId10"/>
    <p:sldId id="2007577205" r:id="rId11"/>
    <p:sldId id="2007577212" r:id="rId12"/>
    <p:sldId id="2007577213" r:id="rId13"/>
    <p:sldId id="2007577215" r:id="rId14"/>
    <p:sldId id="2007577214" r:id="rId15"/>
    <p:sldId id="2007577180" r:id="rId16"/>
    <p:sldId id="2007577207" r:id="rId17"/>
    <p:sldId id="2007577208" r:id="rId18"/>
    <p:sldId id="2007577209" r:id="rId19"/>
    <p:sldId id="2007577218" r:id="rId20"/>
    <p:sldId id="2007577219" r:id="rId21"/>
    <p:sldId id="2007577220" r:id="rId22"/>
    <p:sldId id="2007577216" r:id="rId23"/>
    <p:sldId id="2007577224" r:id="rId24"/>
    <p:sldId id="2007577217" r:id="rId25"/>
    <p:sldId id="2007577225" r:id="rId26"/>
    <p:sldId id="2007577223" r:id="rId27"/>
    <p:sldId id="2007577148" r:id="rId28"/>
    <p:sldId id="2007577185" r:id="rId29"/>
    <p:sldId id="397" r:id="rId30"/>
    <p:sldId id="2007577186" r:id="rId31"/>
    <p:sldId id="2007577187" r:id="rId32"/>
    <p:sldId id="342" r:id="rId33"/>
    <p:sldId id="2007577150" r:id="rId34"/>
    <p:sldId id="2007577141" r:id="rId35"/>
    <p:sldId id="2007577189" r:id="rId36"/>
    <p:sldId id="304" r:id="rId37"/>
    <p:sldId id="2007577156" r:id="rId38"/>
    <p:sldId id="200757722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760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BDDB1-BECD-4FE3-B7B7-58BF23542CC1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F33-A474-4D83-A281-C1FAE15CE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9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30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13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70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11" y="6596393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124013493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1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0" y="423058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10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181976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460234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5534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959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7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694779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361456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57787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692784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12727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67567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435830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18276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85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74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2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1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617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296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74718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849135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21188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364369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40899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8474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702759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27/2/2026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26730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1697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876653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42557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32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018089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5315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35349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37896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4905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27/2/2026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34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34649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9602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5528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47894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76318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4611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27/2/2026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5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8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6A251-2B8C-40A3-9CF4-1E71B10240A5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ym typeface="+mn-ea"/>
              </a:rPr>
              <a:t>Hương</a:t>
            </a:r>
            <a:r>
              <a:rPr lang="en-US" sz="1200" dirty="0">
                <a:sym typeface="+mn-ea"/>
              </a:rPr>
              <a:t> </a:t>
            </a:r>
            <a:r>
              <a:rPr lang="en-US" sz="1200" dirty="0" err="1">
                <a:sym typeface="+mn-ea"/>
              </a:rPr>
              <a:t>Thảo</a:t>
            </a:r>
            <a:r>
              <a:rPr lang="en-US" sz="1200" dirty="0">
                <a:sym typeface="+mn-ea"/>
              </a:rPr>
              <a:t> - 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49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771" r:id="rId14"/>
    <p:sldLayoutId id="214748377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4F397-75E6-45EE-9A96-566CB1383299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74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0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307E66B9-BCF8-4136-8EBE-6BC0A5CB01C3}"/>
              </a:ext>
            </a:extLst>
          </p:cNvPr>
          <p:cNvSpPr txBox="1"/>
          <p:nvPr userDrawn="1"/>
        </p:nvSpPr>
        <p:spPr>
          <a:xfrm>
            <a:off x="9389481" y="6623392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10C2A-8BD2-4CB8-A82F-6E651EDAC849}"/>
              </a:ext>
            </a:extLst>
          </p:cNvPr>
          <p:cNvSpPr txBox="1"/>
          <p:nvPr userDrawn="1"/>
        </p:nvSpPr>
        <p:spPr>
          <a:xfrm>
            <a:off x="9001657" y="6623863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2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73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122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1.pn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6" y="1684357"/>
            <a:ext cx="7646788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377631" y="3382660"/>
              <a:ext cx="2077050" cy="616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050E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vi-VN" sz="3600" b="1" dirty="0">
                  <a:solidFill>
                    <a:srgbClr val="050EBB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>
                  <a:solidFill>
                    <a:srgbClr val="050EBB"/>
                  </a:solidFill>
                  <a:latin typeface="UTM Avo" panose="02040603050506020204" pitchFamily="18" charset="0"/>
                </a:rPr>
                <a:t>1+ 2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5" y="5173642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008583" y="848957"/>
            <a:ext cx="172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</a:t>
            </a:r>
            <a:r>
              <a:rPr lang="en-US" sz="4000" dirty="0" smtClean="0">
                <a:solidFill>
                  <a:schemeClr val="bg1"/>
                </a:solidFill>
                <a:latin typeface="UTM Cookies" panose="02040603050506020204" pitchFamily="18" charset="0"/>
              </a:rPr>
              <a:t>11</a:t>
            </a:r>
            <a:endParaRPr lang="en-US" sz="40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300248" y="575413"/>
            <a:ext cx="7651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6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57615" y="3416264"/>
            <a:ext cx="8248298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8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7" y="388653"/>
            <a:ext cx="10564531" cy="55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0" y="4058103"/>
            <a:ext cx="1914751" cy="26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2834928" y="1849911"/>
            <a:ext cx="7154771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596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D384FB-541D-4066-A8DD-7173FED80833}"/>
              </a:ext>
            </a:extLst>
          </p:cNvPr>
          <p:cNvSpPr txBox="1"/>
          <p:nvPr/>
        </p:nvSpPr>
        <p:spPr>
          <a:xfrm>
            <a:off x="517585" y="297712"/>
            <a:ext cx="1143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9AAB2-0439-4A7C-91BC-3F0921CA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52" y="4065732"/>
            <a:ext cx="1675691" cy="2494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65C7EF-8241-406A-9138-0030DE93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03" y="4470314"/>
            <a:ext cx="2067147" cy="2387686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4CEDCC7-C0EA-4504-BAC9-99F09A2B75F7}"/>
              </a:ext>
            </a:extLst>
          </p:cNvPr>
          <p:cNvSpPr/>
          <p:nvPr/>
        </p:nvSpPr>
        <p:spPr>
          <a:xfrm>
            <a:off x="1483572" y="1841931"/>
            <a:ext cx="3912782" cy="2052084"/>
          </a:xfrm>
          <a:prstGeom prst="cloudCallout">
            <a:avLst>
              <a:gd name="adj1" fmla="val -10567"/>
              <a:gd name="adj2" fmla="val 3910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75DF83C-FCFD-43B5-8584-837E982078D6}"/>
              </a:ext>
            </a:extLst>
          </p:cNvPr>
          <p:cNvSpPr/>
          <p:nvPr/>
        </p:nvSpPr>
        <p:spPr>
          <a:xfrm>
            <a:off x="6942426" y="1657160"/>
            <a:ext cx="4740552" cy="1632027"/>
          </a:xfrm>
          <a:prstGeom prst="cloudCallout">
            <a:avLst>
              <a:gd name="adj1" fmla="val 9785"/>
              <a:gd name="adj2" fmla="val 426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cảm ơn 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7E5C2-B8E9-49D0-B981-80F4824F6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991" y="4404256"/>
            <a:ext cx="1645972" cy="2264806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052361D-DFE3-4FA5-9859-CC445F0AA301}"/>
              </a:ext>
            </a:extLst>
          </p:cNvPr>
          <p:cNvSpPr/>
          <p:nvPr/>
        </p:nvSpPr>
        <p:spPr>
          <a:xfrm>
            <a:off x="1483572" y="1841931"/>
            <a:ext cx="3912782" cy="2052084"/>
          </a:xfrm>
          <a:prstGeom prst="cloudCallout">
            <a:avLst>
              <a:gd name="adj1" fmla="val -12772"/>
              <a:gd name="adj2" fmla="val 45831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E4E80DD-DBBD-4D7C-A22B-DC5DA59F2693}"/>
              </a:ext>
            </a:extLst>
          </p:cNvPr>
          <p:cNvSpPr/>
          <p:nvPr/>
        </p:nvSpPr>
        <p:spPr>
          <a:xfrm>
            <a:off x="6970988" y="1657159"/>
            <a:ext cx="4711990" cy="1632027"/>
          </a:xfrm>
          <a:prstGeom prst="cloudCallout">
            <a:avLst>
              <a:gd name="adj1" fmla="val 9918"/>
              <a:gd name="adj2" fmla="val 34143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cảm 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C1F485-1441-4B1C-B7AD-8322E0A09ED2}"/>
              </a:ext>
            </a:extLst>
          </p:cNvPr>
          <p:cNvCxnSpPr/>
          <p:nvPr/>
        </p:nvCxnSpPr>
        <p:spPr>
          <a:xfrm>
            <a:off x="1166191" y="808382"/>
            <a:ext cx="44527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663D8A-5668-4D27-A467-0A0AC944DF9B}"/>
              </a:ext>
            </a:extLst>
          </p:cNvPr>
          <p:cNvCxnSpPr>
            <a:cxnSpLocks/>
          </p:cNvCxnSpPr>
          <p:nvPr/>
        </p:nvCxnSpPr>
        <p:spPr>
          <a:xfrm>
            <a:off x="6096000" y="808382"/>
            <a:ext cx="4929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9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066295-277B-474C-8A5F-781D05760988}"/>
              </a:ext>
            </a:extLst>
          </p:cNvPr>
          <p:cNvSpPr txBox="1"/>
          <p:nvPr/>
        </p:nvSpPr>
        <p:spPr>
          <a:xfrm>
            <a:off x="356559" y="413259"/>
            <a:ext cx="11835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 được trời đặt tên, cái cây mảnh khảnh, lá nhỏ xíu đã giới thiệu về mình như thế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B9C82-DFDA-4EC5-8406-32D459310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40" y="3034402"/>
            <a:ext cx="5458681" cy="3507242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D3F4222-1A2F-43C6-994B-B3169C60266F}"/>
              </a:ext>
            </a:extLst>
          </p:cNvPr>
          <p:cNvSpPr/>
          <p:nvPr/>
        </p:nvSpPr>
        <p:spPr>
          <a:xfrm>
            <a:off x="675906" y="1762504"/>
            <a:ext cx="6038490" cy="1811547"/>
          </a:xfrm>
          <a:prstGeom prst="wedgeRoundRectCallout">
            <a:avLst>
              <a:gd name="adj1" fmla="val 46012"/>
              <a:gd name="adj2" fmla="val 719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Thưa trời, khi nấu canh riêu cá 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 cá, chả mực mà không có con thì mất cả ngon ạ.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15581C-1F4A-4E88-9FF8-84F62E72C069}"/>
              </a:ext>
            </a:extLst>
          </p:cNvPr>
          <p:cNvCxnSpPr>
            <a:cxnSpLocks/>
          </p:cNvCxnSpPr>
          <p:nvPr/>
        </p:nvCxnSpPr>
        <p:spPr>
          <a:xfrm>
            <a:off x="1037433" y="928303"/>
            <a:ext cx="100852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5E9FC4-BA6A-4783-8737-7688DF6B1E46}"/>
              </a:ext>
            </a:extLst>
          </p:cNvPr>
          <p:cNvCxnSpPr>
            <a:cxnSpLocks/>
          </p:cNvCxnSpPr>
          <p:nvPr/>
        </p:nvCxnSpPr>
        <p:spPr>
          <a:xfrm>
            <a:off x="475447" y="1467949"/>
            <a:ext cx="5692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>
            <a:extLst>
              <a:ext uri="{FF2B5EF4-FFF2-40B4-BE49-F238E27FC236}">
                <a16:creationId xmlns:a16="http://schemas.microsoft.com/office/drawing/2014/main" id="{965C33B2-575C-40F6-82AA-6288AC0A0FD9}"/>
              </a:ext>
            </a:extLst>
          </p:cNvPr>
          <p:cNvGrpSpPr/>
          <p:nvPr/>
        </p:nvGrpSpPr>
        <p:grpSpPr>
          <a:xfrm>
            <a:off x="1940156" y="262870"/>
            <a:ext cx="8070118" cy="2531473"/>
            <a:chOff x="8510119" y="2192603"/>
            <a:chExt cx="8070118" cy="2491989"/>
          </a:xfrm>
        </p:grpSpPr>
        <p:sp>
          <p:nvSpPr>
            <p:cNvPr id="3" name="MH_Other_3">
              <a:extLst>
                <a:ext uri="{FF2B5EF4-FFF2-40B4-BE49-F238E27FC236}">
                  <a16:creationId xmlns:a16="http://schemas.microsoft.com/office/drawing/2014/main" id="{74C42865-40AB-4F55-8B66-899CED53CDD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8949411" y="3220950"/>
              <a:ext cx="565090" cy="443287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" name="MH_Other_4">
              <a:extLst>
                <a:ext uri="{FF2B5EF4-FFF2-40B4-BE49-F238E27FC236}">
                  <a16:creationId xmlns:a16="http://schemas.microsoft.com/office/drawing/2014/main" id="{3447AB7F-01A0-45A8-9C48-14EAE9558586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8931441" y="3210964"/>
              <a:ext cx="611017" cy="455267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MH_Other_5">
              <a:extLst>
                <a:ext uri="{FF2B5EF4-FFF2-40B4-BE49-F238E27FC236}">
                  <a16:creationId xmlns:a16="http://schemas.microsoft.com/office/drawing/2014/main" id="{2C5E07BA-6BE6-47E3-AC6E-929D17DA5B74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9067222" y="3252899"/>
              <a:ext cx="213657" cy="217649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6" name="MH_Other_6">
              <a:extLst>
                <a:ext uri="{FF2B5EF4-FFF2-40B4-BE49-F238E27FC236}">
                  <a16:creationId xmlns:a16="http://schemas.microsoft.com/office/drawing/2014/main" id="{DD51C761-5613-4FDC-A3DC-22387C45968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9039267" y="3274863"/>
              <a:ext cx="139775" cy="165734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7" name="MH_Other_7">
              <a:extLst>
                <a:ext uri="{FF2B5EF4-FFF2-40B4-BE49-F238E27FC236}">
                  <a16:creationId xmlns:a16="http://schemas.microsoft.com/office/drawing/2014/main" id="{080BAB0D-2E25-4709-8838-BD7606183FF1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9179041" y="3240918"/>
              <a:ext cx="129792" cy="185701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8" name="MH_Other_8">
              <a:extLst>
                <a:ext uri="{FF2B5EF4-FFF2-40B4-BE49-F238E27FC236}">
                  <a16:creationId xmlns:a16="http://schemas.microsoft.com/office/drawing/2014/main" id="{0A85087B-3B8F-4E5F-A4E8-C08D8E38384F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031279" y="3230933"/>
              <a:ext cx="279550" cy="237618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9" name="MH_Other_9">
              <a:extLst>
                <a:ext uri="{FF2B5EF4-FFF2-40B4-BE49-F238E27FC236}">
                  <a16:creationId xmlns:a16="http://schemas.microsoft.com/office/drawing/2014/main" id="{C888D4E9-475D-418A-AFFA-C922EE5B3A4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510119" y="3286844"/>
              <a:ext cx="8070118" cy="139774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0" name="MH_SubTitle_3">
              <a:extLst>
                <a:ext uri="{FF2B5EF4-FFF2-40B4-BE49-F238E27FC236}">
                  <a16:creationId xmlns:a16="http://schemas.microsoft.com/office/drawing/2014/main" id="{55C317C4-114B-4ACE-823E-7890A1DFC3D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8679030" y="3362726"/>
              <a:ext cx="7732295" cy="1257972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pic>
          <p:nvPicPr>
            <p:cNvPr id="11" name="MH_Other_17">
              <a:extLst>
                <a:ext uri="{FF2B5EF4-FFF2-40B4-BE49-F238E27FC236}">
                  <a16:creationId xmlns:a16="http://schemas.microsoft.com/office/drawing/2014/main" id="{DCD0C4D5-6F90-4832-900E-A80C4DAC0EB7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119" y="2192603"/>
              <a:ext cx="1673308" cy="133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90D103-1876-424C-ACF6-54EA3A162F5F}"/>
              </a:ext>
            </a:extLst>
          </p:cNvPr>
          <p:cNvSpPr txBox="1"/>
          <p:nvPr/>
        </p:nvSpPr>
        <p:spPr>
          <a:xfrm>
            <a:off x="2539191" y="1839962"/>
            <a:ext cx="840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2137E7-B980-4849-9F8D-9DB8D10EA7E6}"/>
              </a:ext>
            </a:extLst>
          </p:cNvPr>
          <p:cNvSpPr/>
          <p:nvPr/>
        </p:nvSpPr>
        <p:spPr>
          <a:xfrm>
            <a:off x="948608" y="3381708"/>
            <a:ext cx="9996453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457200">
              <a:lnSpc>
                <a:spcPct val="120000"/>
              </a:lnSpc>
              <a:defRPr/>
            </a:pP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lẩm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9F8B1B-53D4-481B-870C-9757133C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3B99F6-948A-490B-AF14-2540FEA304E3}"/>
              </a:ext>
            </a:extLst>
          </p:cNvPr>
          <p:cNvSpPr txBox="1"/>
          <p:nvPr/>
        </p:nvSpPr>
        <p:spPr>
          <a:xfrm>
            <a:off x="776364" y="331308"/>
            <a:ext cx="990416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967990E0-0FFA-4B67-89C5-848318392E14}"/>
              </a:ext>
            </a:extLst>
          </p:cNvPr>
          <p:cNvSpPr/>
          <p:nvPr/>
        </p:nvSpPr>
        <p:spPr>
          <a:xfrm>
            <a:off x="2545080" y="2315817"/>
            <a:ext cx="3027088" cy="1915662"/>
          </a:xfrm>
          <a:prstGeom prst="cloudCallout">
            <a:avLst>
              <a:gd name="adj1" fmla="val -22538"/>
              <a:gd name="adj2" fmla="val 907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29ABC83-4D2D-4189-A26A-B5C4ACA69785}"/>
              </a:ext>
            </a:extLst>
          </p:cNvPr>
          <p:cNvSpPr/>
          <p:nvPr/>
        </p:nvSpPr>
        <p:spPr>
          <a:xfrm>
            <a:off x="5828841" y="1604958"/>
            <a:ext cx="3391359" cy="1295400"/>
          </a:xfrm>
          <a:prstGeom prst="cloudCallout">
            <a:avLst>
              <a:gd name="adj1" fmla="val -27508"/>
              <a:gd name="adj2" fmla="val 1377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quá!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4">
            <a:extLst>
              <a:ext uri="{FF2B5EF4-FFF2-40B4-BE49-F238E27FC236}">
                <a16:creationId xmlns:a16="http://schemas.microsoft.com/office/drawing/2014/main" id="{DA14E1E5-30E6-4DAC-948A-4DBEBBFFB839}"/>
              </a:ext>
            </a:extLst>
          </p:cNvPr>
          <p:cNvSpPr/>
          <p:nvPr/>
        </p:nvSpPr>
        <p:spPr>
          <a:xfrm>
            <a:off x="6644640" y="3637722"/>
            <a:ext cx="3403274" cy="2077278"/>
          </a:xfrm>
          <a:prstGeom prst="cloudCallout">
            <a:avLst>
              <a:gd name="adj1" fmla="val 61953"/>
              <a:gd name="adj2" fmla="val 14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7">
            <a:extLst>
              <a:ext uri="{FF2B5EF4-FFF2-40B4-BE49-F238E27FC236}">
                <a16:creationId xmlns:a16="http://schemas.microsoft.com/office/drawing/2014/main" id="{E71EDE04-00E9-4D61-B0F3-8F1BC2851A99}"/>
              </a:ext>
            </a:extLst>
          </p:cNvPr>
          <p:cNvSpPr txBox="1"/>
          <p:nvPr/>
        </p:nvSpPr>
        <p:spPr>
          <a:xfrm>
            <a:off x="1015670" y="1257585"/>
            <a:ext cx="10160659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37">
            <a:extLst>
              <a:ext uri="{FF2B5EF4-FFF2-40B4-BE49-F238E27FC236}">
                <a16:creationId xmlns:a16="http://schemas.microsoft.com/office/drawing/2014/main" id="{3F7CACE3-09CF-4BFC-950D-A78DDA786EA6}"/>
              </a:ext>
            </a:extLst>
          </p:cNvPr>
          <p:cNvSpPr txBox="1"/>
          <p:nvPr/>
        </p:nvSpPr>
        <p:spPr>
          <a:xfrm>
            <a:off x="3939936" y="426588"/>
            <a:ext cx="33149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DB403-B7CB-447F-9C01-5FBD81B176B2}"/>
              </a:ext>
            </a:extLst>
          </p:cNvPr>
          <p:cNvSpPr txBox="1"/>
          <p:nvPr/>
        </p:nvSpPr>
        <p:spPr>
          <a:xfrm>
            <a:off x="4289253" y="2827245"/>
            <a:ext cx="26162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40A2B6-22DC-4163-9489-C010A47C164B}"/>
              </a:ext>
            </a:extLst>
          </p:cNvPr>
          <p:cNvSpPr txBox="1"/>
          <p:nvPr/>
        </p:nvSpPr>
        <p:spPr>
          <a:xfrm>
            <a:off x="851498" y="4420435"/>
            <a:ext cx="89597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40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523EA-0ED0-42E7-B6BB-D04AA7EEC7A2}"/>
              </a:ext>
            </a:extLst>
          </p:cNvPr>
          <p:cNvSpPr txBox="1"/>
          <p:nvPr/>
        </p:nvSpPr>
        <p:spPr>
          <a:xfrm>
            <a:off x="755962" y="3603190"/>
            <a:ext cx="841275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C2E60-B304-44CE-B790-595683207156}"/>
              </a:ext>
            </a:extLst>
          </p:cNvPr>
          <p:cNvSpPr/>
          <p:nvPr/>
        </p:nvSpPr>
        <p:spPr>
          <a:xfrm>
            <a:off x="851498" y="5044128"/>
            <a:ext cx="9341535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01967-C4C8-4880-AB65-1071F2EE7D66}"/>
              </a:ext>
            </a:extLst>
          </p:cNvPr>
          <p:cNvSpPr txBox="1"/>
          <p:nvPr/>
        </p:nvSpPr>
        <p:spPr>
          <a:xfrm>
            <a:off x="259080" y="709005"/>
            <a:ext cx="116890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1AA6D-E8F9-4942-9B71-03B51B191529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ECBC0A-3D12-44DF-BA86-A819CACE0593}"/>
              </a:ext>
            </a:extLst>
          </p:cNvPr>
          <p:cNvSpPr/>
          <p:nvPr/>
        </p:nvSpPr>
        <p:spPr>
          <a:xfrm>
            <a:off x="445550" y="771568"/>
            <a:ext cx="355600" cy="3432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B5B55D-5FE2-4D59-8306-3B16684B680F}"/>
              </a:ext>
            </a:extLst>
          </p:cNvPr>
          <p:cNvSpPr/>
          <p:nvPr/>
        </p:nvSpPr>
        <p:spPr>
          <a:xfrm>
            <a:off x="412635" y="3643556"/>
            <a:ext cx="327892" cy="3389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07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583bf2c0947695c562ac5d998569417a">
            <a:extLst>
              <a:ext uri="{FF2B5EF4-FFF2-40B4-BE49-F238E27FC236}">
                <a16:creationId xmlns:a16="http://schemas.microsoft.com/office/drawing/2014/main" id="{11898E30-5E00-40A5-954C-2E0CDBEDC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3" name="图片 17" descr="69a8f3e94da59fb9c00491d0266be90c">
            <a:extLst>
              <a:ext uri="{FF2B5EF4-FFF2-40B4-BE49-F238E27FC236}">
                <a16:creationId xmlns:a16="http://schemas.microsoft.com/office/drawing/2014/main" id="{C9972927-5DD5-4823-A956-710EB649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0DD54A-3D37-4C2B-9494-77EF1FA445FA}"/>
              </a:ext>
            </a:extLst>
          </p:cNvPr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8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33333E-6 L -4.1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033CC-1AFA-437D-8644-06F091B3F5B9}"/>
              </a:ext>
            </a:extLst>
          </p:cNvPr>
          <p:cNvSpPr txBox="1"/>
          <p:nvPr/>
        </p:nvSpPr>
        <p:spPr>
          <a:xfrm>
            <a:off x="896038" y="324224"/>
            <a:ext cx="103999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C3AB6-2479-4EB2-97C5-5565CA5FA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54" y="1883885"/>
            <a:ext cx="8555794" cy="405814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DF1EBE9-6195-4C94-9152-9D2DD2016FAF}"/>
              </a:ext>
            </a:extLst>
          </p:cNvPr>
          <p:cNvSpPr/>
          <p:nvPr/>
        </p:nvSpPr>
        <p:spPr>
          <a:xfrm>
            <a:off x="1868557" y="1182085"/>
            <a:ext cx="5832233" cy="213095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Xin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7D21EC-9793-475C-9150-64247F41C730}"/>
              </a:ext>
            </a:extLst>
          </p:cNvPr>
          <p:cNvCxnSpPr/>
          <p:nvPr/>
        </p:nvCxnSpPr>
        <p:spPr>
          <a:xfrm>
            <a:off x="1665976" y="823372"/>
            <a:ext cx="33454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F64CF5-BB80-4171-8A4F-DDFF19C37D6D}"/>
              </a:ext>
            </a:extLst>
          </p:cNvPr>
          <p:cNvCxnSpPr/>
          <p:nvPr/>
        </p:nvCxnSpPr>
        <p:spPr>
          <a:xfrm>
            <a:off x="5536625" y="823372"/>
            <a:ext cx="48980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0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2EC29-13DE-4344-9C62-AF4543292B8A}"/>
              </a:ext>
            </a:extLst>
          </p:cNvPr>
          <p:cNvSpPr txBox="1"/>
          <p:nvPr/>
        </p:nvSpPr>
        <p:spPr>
          <a:xfrm>
            <a:off x="1063848" y="429006"/>
            <a:ext cx="951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bạn nói và đáp lời đề nghị chơi một trò chơi.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8B91C-7F17-49F8-8D1C-41FADA3FE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627239" y="4276038"/>
            <a:ext cx="1718531" cy="233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0179724-80E8-4271-BC54-01E535332676}"/>
              </a:ext>
            </a:extLst>
          </p:cNvPr>
          <p:cNvSpPr/>
          <p:nvPr/>
        </p:nvSpPr>
        <p:spPr>
          <a:xfrm>
            <a:off x="974147" y="1370209"/>
            <a:ext cx="4746171" cy="2331264"/>
          </a:xfrm>
          <a:prstGeom prst="cloudCallout">
            <a:avLst>
              <a:gd name="adj1" fmla="val -34290"/>
              <a:gd name="adj2" fmla="val 716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50EB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 có thể chơi nhảy dây cùng tớ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50EB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C18A3-7987-4028-8E3E-D8A60D30F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9545434" y="4353380"/>
            <a:ext cx="2308523" cy="21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F8AA77E-75AF-4CFB-AB65-B12B462379B5}"/>
              </a:ext>
            </a:extLst>
          </p:cNvPr>
          <p:cNvSpPr/>
          <p:nvPr/>
        </p:nvSpPr>
        <p:spPr>
          <a:xfrm>
            <a:off x="6884505" y="1943336"/>
            <a:ext cx="4333348" cy="1883229"/>
          </a:xfrm>
          <a:prstGeom prst="cloudCallout">
            <a:avLst>
              <a:gd name="adj1" fmla="val 20112"/>
              <a:gd name="adj2" fmla="val 891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 chứ, mình cùng chơi nào.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3530DDA-D571-4DF8-AFCA-93EB562C497D}"/>
              </a:ext>
            </a:extLst>
          </p:cNvPr>
          <p:cNvSpPr/>
          <p:nvPr/>
        </p:nvSpPr>
        <p:spPr>
          <a:xfrm>
            <a:off x="6884505" y="1997921"/>
            <a:ext cx="4474501" cy="1774058"/>
          </a:xfrm>
          <a:prstGeom prst="cloudCallout">
            <a:avLst>
              <a:gd name="adj1" fmla="val 35235"/>
              <a:gd name="adj2" fmla="val 517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1804" y="482895"/>
            <a:ext cx="8153303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57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70C0"/>
                </a:solidFill>
                <a:latin typeface="UTM Cookies" panose="02040603050506020204" pitchFamily="18" charset="0"/>
              </a:rPr>
              <a:t>SỰ TÍCH CÂY THÌ LÀ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96976" y="1747499"/>
            <a:ext cx="9333123" cy="5954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ts val="3492"/>
              </a:lnSpc>
            </a:pP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rau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  <a:endParaRPr lang="vi-VN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580284" y="2897881"/>
            <a:ext cx="11012132" cy="249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3" y="2607582"/>
            <a:ext cx="10762593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0E9963-4395-4467-83B2-7E07DF640666}"/>
              </a:ext>
            </a:extLst>
          </p:cNvPr>
          <p:cNvSpPr txBox="1"/>
          <p:nvPr/>
        </p:nvSpPr>
        <p:spPr>
          <a:xfrm>
            <a:off x="386844" y="282079"/>
            <a:ext cx="16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11</a:t>
            </a:r>
          </a:p>
        </p:txBody>
      </p:sp>
    </p:spTree>
    <p:extLst>
      <p:ext uri="{BB962C8B-B14F-4D97-AF65-F5344CB8AC3E}">
        <p14:creationId xmlns:p14="http://schemas.microsoft.com/office/powerpoint/2010/main" val="13043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96927" y="53281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096000" y="5189102"/>
            <a:ext cx="5703790" cy="1241927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9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83DF5-D8C5-436F-93A7-AA4C19D34716}"/>
              </a:ext>
            </a:extLst>
          </p:cNvPr>
          <p:cNvSpPr txBox="1"/>
          <p:nvPr/>
        </p:nvSpPr>
        <p:spPr>
          <a:xfrm>
            <a:off x="371062" y="661650"/>
            <a:ext cx="11039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808FFD7-E9E7-487E-A4C6-A5A09E7F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404" y="4016823"/>
            <a:ext cx="3863357" cy="28411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851D4F-166E-4CA0-BA2E-2F1A7BAA60BC}"/>
              </a:ext>
            </a:extLst>
          </p:cNvPr>
          <p:cNvCxnSpPr/>
          <p:nvPr/>
        </p:nvCxnSpPr>
        <p:spPr>
          <a:xfrm>
            <a:off x="2848324" y="1153156"/>
            <a:ext cx="53878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7807B0-89F7-4662-A17B-0ABDC50E7420}"/>
              </a:ext>
            </a:extLst>
          </p:cNvPr>
          <p:cNvCxnSpPr/>
          <p:nvPr/>
        </p:nvCxnSpPr>
        <p:spPr>
          <a:xfrm>
            <a:off x="8562405" y="1168797"/>
            <a:ext cx="188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EA7D17-E107-4367-BDD7-415AE7EC3908}"/>
              </a:ext>
            </a:extLst>
          </p:cNvPr>
          <p:cNvCxnSpPr/>
          <p:nvPr/>
        </p:nvCxnSpPr>
        <p:spPr>
          <a:xfrm>
            <a:off x="595370" y="1724520"/>
            <a:ext cx="4047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ABE2E2-A174-4824-B436-DA989FCEC81F}"/>
              </a:ext>
            </a:extLst>
          </p:cNvPr>
          <p:cNvSpPr txBox="1"/>
          <p:nvPr/>
        </p:nvSpPr>
        <p:spPr>
          <a:xfrm>
            <a:off x="371062" y="2107672"/>
            <a:ext cx="592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B8A89-911F-4EC4-B2AF-6728085DC1F7}"/>
              </a:ext>
            </a:extLst>
          </p:cNvPr>
          <p:cNvSpPr txBox="1"/>
          <p:nvPr/>
        </p:nvSpPr>
        <p:spPr>
          <a:xfrm>
            <a:off x="440556" y="2924849"/>
            <a:ext cx="669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B763C-51CA-49E0-B8D4-3803D5476B34}"/>
              </a:ext>
            </a:extLst>
          </p:cNvPr>
          <p:cNvSpPr txBox="1"/>
          <p:nvPr/>
        </p:nvSpPr>
        <p:spPr>
          <a:xfrm>
            <a:off x="440556" y="3865364"/>
            <a:ext cx="853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7">
            <a:extLst>
              <a:ext uri="{FF2B5EF4-FFF2-40B4-BE49-F238E27FC236}">
                <a16:creationId xmlns:a16="http://schemas.microsoft.com/office/drawing/2014/main" id="{3532CFDF-923C-4A40-8BD6-7A91A6229A98}"/>
              </a:ext>
            </a:extLst>
          </p:cNvPr>
          <p:cNvSpPr txBox="1"/>
          <p:nvPr/>
        </p:nvSpPr>
        <p:spPr>
          <a:xfrm>
            <a:off x="525062" y="1608686"/>
            <a:ext cx="10704913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giải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thích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vui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vẻ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gọi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loài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lí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do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loài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“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thì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”. 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D4B08B2-81EB-4F33-9D04-B9B36AC862F8}"/>
              </a:ext>
            </a:extLst>
          </p:cNvPr>
          <p:cNvSpPr txBox="1"/>
          <p:nvPr/>
        </p:nvSpPr>
        <p:spPr>
          <a:xfrm>
            <a:off x="3694553" y="625677"/>
            <a:ext cx="3314930" cy="699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ABB6-7E9C-4CED-8402-BD8E216FFDBE}"/>
              </a:ext>
            </a:extLst>
          </p:cNvPr>
          <p:cNvSpPr txBox="1"/>
          <p:nvPr/>
        </p:nvSpPr>
        <p:spPr>
          <a:xfrm>
            <a:off x="2464037" y="3115235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851498" y="4750338"/>
            <a:ext cx="645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425E5-8EEC-4CC4-A56F-4C6008C0EAB1}"/>
              </a:ext>
            </a:extLst>
          </p:cNvPr>
          <p:cNvSpPr txBox="1"/>
          <p:nvPr/>
        </p:nvSpPr>
        <p:spPr>
          <a:xfrm>
            <a:off x="755963" y="4007235"/>
            <a:ext cx="44388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51B7F1-EE36-4CFB-8BF3-600EFD876EAD}"/>
              </a:ext>
            </a:extLst>
          </p:cNvPr>
          <p:cNvSpPr/>
          <p:nvPr/>
        </p:nvSpPr>
        <p:spPr>
          <a:xfrm>
            <a:off x="865146" y="5171337"/>
            <a:ext cx="625127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4269824" y="2074051"/>
            <a:ext cx="6659583" cy="79534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A_图片 6">
            <a:extLst>
              <a:ext uri="{FF2B5EF4-FFF2-40B4-BE49-F238E27FC236}">
                <a16:creationId xmlns:a16="http://schemas.microsoft.com/office/drawing/2014/main" id="{6F373F19-DCA0-4AAE-AFE7-71D3147A13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77"/>
            <a:ext cx="5718412" cy="3309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662CF-D089-46D7-8198-35814924D932}"/>
              </a:ext>
            </a:extLst>
          </p:cNvPr>
          <p:cNvSpPr txBox="1"/>
          <p:nvPr/>
        </p:nvSpPr>
        <p:spPr>
          <a:xfrm>
            <a:off x="1018063" y="1138435"/>
            <a:ext cx="3526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45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endParaRPr lang="en-US" sz="45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C77CF7CE-0EB3-4DED-A820-04A97758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4" y="3572795"/>
            <a:ext cx="2822801" cy="276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E5A58B-94FF-41EF-B1FB-0A4D9596F847}"/>
              </a:ext>
            </a:extLst>
          </p:cNvPr>
          <p:cNvSpPr txBox="1"/>
          <p:nvPr/>
        </p:nvSpPr>
        <p:spPr>
          <a:xfrm>
            <a:off x="980271" y="1369269"/>
            <a:ext cx="352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en-US" sz="48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189" y="4005863"/>
            <a:ext cx="674697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lnSpc>
                <a:spcPct val="150000"/>
              </a:lnSpc>
            </a:pP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0190" y="3043885"/>
            <a:ext cx="707883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0264" y="4980001"/>
            <a:ext cx="4296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5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91C598-C1D5-49F0-8AD4-7E645D27B1D3}"/>
              </a:ext>
            </a:extLst>
          </p:cNvPr>
          <p:cNvSpPr/>
          <p:nvPr/>
        </p:nvSpPr>
        <p:spPr>
          <a:xfrm>
            <a:off x="477079" y="864045"/>
            <a:ext cx="11436626" cy="590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kumimoji="0" lang="vi-VN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hưa có tên gọ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mít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86124-10BD-46F0-933D-87C8A40EBDEE}"/>
              </a:ext>
            </a:extLst>
          </p:cNvPr>
          <p:cNvSpPr txBox="1"/>
          <p:nvPr/>
        </p:nvSpPr>
        <p:spPr>
          <a:xfrm>
            <a:off x="3430988" y="325953"/>
            <a:ext cx="4679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31DFD4-DB3D-4D87-A416-09E726821169}"/>
              </a:ext>
            </a:extLst>
          </p:cNvPr>
          <p:cNvSpPr/>
          <p:nvPr/>
        </p:nvSpPr>
        <p:spPr>
          <a:xfrm>
            <a:off x="477079" y="999459"/>
            <a:ext cx="396420" cy="405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58E51D-AD55-4434-A0B1-08AA6EE094EB}"/>
              </a:ext>
            </a:extLst>
          </p:cNvPr>
          <p:cNvSpPr/>
          <p:nvPr/>
        </p:nvSpPr>
        <p:spPr>
          <a:xfrm>
            <a:off x="384886" y="5832037"/>
            <a:ext cx="396420" cy="405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062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4E4B6-05BF-498B-9FEE-213E6679C05A}"/>
              </a:ext>
            </a:extLst>
          </p:cNvPr>
          <p:cNvSpPr/>
          <p:nvPr/>
        </p:nvSpPr>
        <p:spPr>
          <a:xfrm>
            <a:off x="503583" y="460956"/>
            <a:ext cx="11476381" cy="52527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bé tí xíu, chú có ích gì để ta đặt tên nào? – Trời hỏi.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nhỏ liền thưa: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Thưa trời, khi nấu canh riêu cá hoặc làm chả cá, chả mực mà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mất cả ngon ạ.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liền bảo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để ta nghĩ cho một cái tên. Tên chú thì…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à…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thì…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còn đang suy nghĩ, cây nhỏ đã chạy đi xa rồi. Nó mừng rỡ khoe với bạn bè: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đặt tên cho tôi là cây “thì là” đấy!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(Sự tích cây thì là – Trịnh Mạnh kể)</a:t>
            </a:r>
          </a:p>
        </p:txBody>
      </p:sp>
    </p:spTree>
    <p:extLst>
      <p:ext uri="{BB962C8B-B14F-4D97-AF65-F5344CB8AC3E}">
        <p14:creationId xmlns:p14="http://schemas.microsoft.com/office/powerpoint/2010/main" val="165573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7" y="388653"/>
            <a:ext cx="10564531" cy="55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0" y="4058103"/>
            <a:ext cx="1914751" cy="26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2883309" y="1191931"/>
            <a:ext cx="7154771" cy="3217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4C7FD-00B3-40B2-A884-82AC6719C208}"/>
              </a:ext>
            </a:extLst>
          </p:cNvPr>
          <p:cNvSpPr txBox="1"/>
          <p:nvPr/>
        </p:nvSpPr>
        <p:spPr>
          <a:xfrm>
            <a:off x="896038" y="324224"/>
            <a:ext cx="103999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24F4B-F204-4E7B-9C57-3091FB2B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54" y="1883885"/>
            <a:ext cx="8555794" cy="405814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D29F040-3CB7-4466-B6C7-B511D138478E}"/>
              </a:ext>
            </a:extLst>
          </p:cNvPr>
          <p:cNvSpPr/>
          <p:nvPr/>
        </p:nvSpPr>
        <p:spPr>
          <a:xfrm>
            <a:off x="1868557" y="1182085"/>
            <a:ext cx="5832233" cy="213095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Xin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666B4B-CC9E-4542-A3D3-EEEFFF9BA71B}"/>
              </a:ext>
            </a:extLst>
          </p:cNvPr>
          <p:cNvCxnSpPr/>
          <p:nvPr/>
        </p:nvCxnSpPr>
        <p:spPr>
          <a:xfrm>
            <a:off x="1665976" y="823372"/>
            <a:ext cx="33454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CED124-D708-4CDE-97DC-FAC3AE34D5C4}"/>
              </a:ext>
            </a:extLst>
          </p:cNvPr>
          <p:cNvCxnSpPr/>
          <p:nvPr/>
        </p:nvCxnSpPr>
        <p:spPr>
          <a:xfrm>
            <a:off x="5536625" y="823372"/>
            <a:ext cx="48980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6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1063848" y="429006"/>
            <a:ext cx="951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bạn nói và đáp lời đề nghị chơi một trò chơi.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9055D3-7736-43FC-B1A7-47B92322C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627239" y="4276038"/>
            <a:ext cx="1718531" cy="233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974147" y="1370209"/>
            <a:ext cx="4746171" cy="2331264"/>
          </a:xfrm>
          <a:prstGeom prst="cloudCallout">
            <a:avLst>
              <a:gd name="adj1" fmla="val -34290"/>
              <a:gd name="adj2" fmla="val 71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 có thể chơi nhảy dây cùng tớ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5646CF-D7E2-4453-9219-2642169C7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9545434" y="4353380"/>
            <a:ext cx="2308523" cy="21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884505" y="1943336"/>
            <a:ext cx="4333348" cy="1883229"/>
          </a:xfrm>
          <a:prstGeom prst="cloudCallout">
            <a:avLst>
              <a:gd name="adj1" fmla="val 20112"/>
              <a:gd name="adj2" fmla="val 891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 chứ, mình cùng chơi nào.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A077354-22B6-4120-8CB6-40544ABFA0C4}"/>
              </a:ext>
            </a:extLst>
          </p:cNvPr>
          <p:cNvSpPr/>
          <p:nvPr/>
        </p:nvSpPr>
        <p:spPr>
          <a:xfrm>
            <a:off x="6884505" y="1997921"/>
            <a:ext cx="4474501" cy="1774058"/>
          </a:xfrm>
          <a:prstGeom prst="cloudCallout">
            <a:avLst>
              <a:gd name="adj1" fmla="val 35235"/>
              <a:gd name="adj2" fmla="val 5178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96927" y="53281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096000" y="5189102"/>
            <a:ext cx="5703790" cy="1241927"/>
          </a:xfrm>
          <a:prstGeom prst="roundRect">
            <a:avLst>
              <a:gd name="adj" fmla="val 463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39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868E4F17-3912-420A-9CFC-81AE87BF9EE7}"/>
              </a:ext>
            </a:extLst>
          </p:cNvPr>
          <p:cNvSpPr/>
          <p:nvPr/>
        </p:nvSpPr>
        <p:spPr>
          <a:xfrm>
            <a:off x="3076633" y="404251"/>
            <a:ext cx="5526379" cy="825300"/>
          </a:xfrm>
          <a:prstGeom prst="roundRect">
            <a:avLst/>
          </a:prstGeom>
          <a:solidFill>
            <a:srgbClr val="F89E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cxnSp>
        <p:nvCxnSpPr>
          <p:cNvPr id="7" name="直接连接符 59">
            <a:extLst>
              <a:ext uri="{FF2B5EF4-FFF2-40B4-BE49-F238E27FC236}">
                <a16:creationId xmlns:a16="http://schemas.microsoft.com/office/drawing/2014/main" id="{3803235C-405C-47EC-A6E5-FC9164A83E87}"/>
              </a:ext>
            </a:extLst>
          </p:cNvPr>
          <p:cNvCxnSpPr>
            <a:cxnSpLocks/>
          </p:cNvCxnSpPr>
          <p:nvPr/>
        </p:nvCxnSpPr>
        <p:spPr>
          <a:xfrm>
            <a:off x="2593204" y="3254844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ḻîḓè">
            <a:extLst>
              <a:ext uri="{FF2B5EF4-FFF2-40B4-BE49-F238E27FC236}">
                <a16:creationId xmlns:a16="http://schemas.microsoft.com/office/drawing/2014/main" id="{F65716E6-3347-4F61-98E1-16A75232B7A4}"/>
              </a:ext>
            </a:extLst>
          </p:cNvPr>
          <p:cNvSpPr/>
          <p:nvPr/>
        </p:nvSpPr>
        <p:spPr bwMode="auto">
          <a:xfrm>
            <a:off x="2486853" y="2002766"/>
            <a:ext cx="782757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3910A7-D4A0-4BCE-97E3-8994C7E56393}"/>
              </a:ext>
            </a:extLst>
          </p:cNvPr>
          <p:cNvSpPr/>
          <p:nvPr/>
        </p:nvSpPr>
        <p:spPr bwMode="auto">
          <a:xfrm>
            <a:off x="3309165" y="1734337"/>
            <a:ext cx="5573670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>
              <a:lnSpc>
                <a:spcPct val="12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3D91D9E0-063D-4D62-AC26-683305A2D0AC}"/>
              </a:ext>
            </a:extLst>
          </p:cNvPr>
          <p:cNvSpPr/>
          <p:nvPr/>
        </p:nvSpPr>
        <p:spPr bwMode="auto">
          <a:xfrm>
            <a:off x="2447298" y="3692926"/>
            <a:ext cx="782757" cy="5166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isḻîḓè">
            <a:extLst>
              <a:ext uri="{FF2B5EF4-FFF2-40B4-BE49-F238E27FC236}">
                <a16:creationId xmlns:a16="http://schemas.microsoft.com/office/drawing/2014/main" id="{0007700A-F86A-450E-9286-97CAE505DA8C}"/>
              </a:ext>
            </a:extLst>
          </p:cNvPr>
          <p:cNvSpPr/>
          <p:nvPr/>
        </p:nvSpPr>
        <p:spPr bwMode="auto">
          <a:xfrm>
            <a:off x="3269610" y="3339541"/>
            <a:ext cx="6123430" cy="122337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>
              <a:lnSpc>
                <a:spcPct val="12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isḻîḓè">
            <a:extLst>
              <a:ext uri="{FF2B5EF4-FFF2-40B4-BE49-F238E27FC236}">
                <a16:creationId xmlns:a16="http://schemas.microsoft.com/office/drawing/2014/main" id="{2C293469-C0A4-436E-B398-43447C2A29E9}"/>
              </a:ext>
            </a:extLst>
          </p:cNvPr>
          <p:cNvSpPr/>
          <p:nvPr/>
        </p:nvSpPr>
        <p:spPr bwMode="auto">
          <a:xfrm>
            <a:off x="2486854" y="5381504"/>
            <a:ext cx="782757" cy="59136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" name="isḻîḓè">
            <a:extLst>
              <a:ext uri="{FF2B5EF4-FFF2-40B4-BE49-F238E27FC236}">
                <a16:creationId xmlns:a16="http://schemas.microsoft.com/office/drawing/2014/main" id="{15152FBE-B826-4797-B3BE-AE10F7950E54}"/>
              </a:ext>
            </a:extLst>
          </p:cNvPr>
          <p:cNvSpPr/>
          <p:nvPr/>
        </p:nvSpPr>
        <p:spPr bwMode="auto">
          <a:xfrm>
            <a:off x="3309165" y="5058555"/>
            <a:ext cx="6179453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>
              <a:lnSpc>
                <a:spcPct val="12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7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4991D-EFF6-40FE-8CDE-8AB26C0C26B3}"/>
              </a:ext>
            </a:extLst>
          </p:cNvPr>
          <p:cNvSpPr txBox="1"/>
          <p:nvPr/>
        </p:nvSpPr>
        <p:spPr>
          <a:xfrm>
            <a:off x="736707" y="552261"/>
            <a:ext cx="107185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bạn nói và đáp lời đề nghị chơi một trò chơi.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ình ảnh Ngày Bé Trai Bé Gái Mẫu Giáo, Clipart Trẻ Em, Sáu Một, đứa Trẻ  Vector và PNG với nền trong suốt để tải xuống miễn phí">
            <a:extLst>
              <a:ext uri="{FF2B5EF4-FFF2-40B4-BE49-F238E27FC236}">
                <a16:creationId xmlns:a16="http://schemas.microsoft.com/office/drawing/2014/main" id="{6C882CFC-E2F1-4AE5-89D1-BDBB2FD5F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19" b="81719" l="0" r="99531">
                        <a14:foregroundMark x1="75313" y1="25625" x2="71875" y2="74688"/>
                        <a14:foregroundMark x1="59062" y1="38125" x2="59062" y2="40313"/>
                        <a14:foregroundMark x1="87813" y1="35781" x2="88125" y2="37031"/>
                        <a14:foregroundMark x1="96875" y1="45938" x2="94375" y2="48281"/>
                        <a14:foregroundMark x1="93594" y1="49219" x2="90313" y2="50938"/>
                        <a14:foregroundMark x1="81563" y1="50625" x2="85313" y2="51563"/>
                        <a14:foregroundMark x1="71094" y1="51406" x2="64844" y2="53438"/>
                        <a14:foregroundMark x1="64844" y1="53594" x2="59375" y2="53594"/>
                        <a14:foregroundMark x1="59375" y1="53594" x2="52812" y2="50625"/>
                        <a14:foregroundMark x1="82813" y1="78594" x2="85156" y2="77813"/>
                        <a14:foregroundMark x1="31875" y1="41094" x2="32813" y2="4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74" b="18226"/>
          <a:stretch/>
        </p:blipFill>
        <p:spPr bwMode="auto">
          <a:xfrm>
            <a:off x="3968476" y="2468115"/>
            <a:ext cx="4528226" cy="39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61875BB-EC5F-4974-9A90-1A20BFE86290}"/>
              </a:ext>
            </a:extLst>
          </p:cNvPr>
          <p:cNvSpPr/>
          <p:nvPr/>
        </p:nvSpPr>
        <p:spPr>
          <a:xfrm>
            <a:off x="8248621" y="1471918"/>
            <a:ext cx="3821459" cy="1992395"/>
          </a:xfrm>
          <a:prstGeom prst="cloudCallout">
            <a:avLst>
              <a:gd name="adj1" fmla="val -31371"/>
              <a:gd name="adj2" fmla="val 50585"/>
            </a:avLst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 chứ, mình cùng chơi nào.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6684383-8206-4916-97BB-718FD3346F81}"/>
              </a:ext>
            </a:extLst>
          </p:cNvPr>
          <p:cNvSpPr/>
          <p:nvPr/>
        </p:nvSpPr>
        <p:spPr>
          <a:xfrm>
            <a:off x="291510" y="1602253"/>
            <a:ext cx="3403790" cy="3297400"/>
          </a:xfrm>
          <a:prstGeom prst="cloudCallout">
            <a:avLst>
              <a:gd name="adj1" fmla="val 38881"/>
              <a:gd name="adj2" fmla="val 321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 có thể chơi nhảy dây cùng tớ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0CE4A-E52F-41E1-B47C-79B62A237A18}"/>
              </a:ext>
            </a:extLst>
          </p:cNvPr>
          <p:cNvSpPr txBox="1"/>
          <p:nvPr/>
        </p:nvSpPr>
        <p:spPr>
          <a:xfrm>
            <a:off x="474233" y="644797"/>
            <a:ext cx="11466755" cy="5863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- Ừ,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5AC8-4E2B-4A09-8FFE-EFAA9E7FE6AE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</p:spTree>
    <p:extLst>
      <p:ext uri="{BB962C8B-B14F-4D97-AF65-F5344CB8AC3E}">
        <p14:creationId xmlns:p14="http://schemas.microsoft.com/office/powerpoint/2010/main" val="28535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FEFCC-86D4-4CBF-AAB6-D762BF621FEF}"/>
              </a:ext>
            </a:extLst>
          </p:cNvPr>
          <p:cNvSpPr txBox="1"/>
          <p:nvPr/>
        </p:nvSpPr>
        <p:spPr>
          <a:xfrm>
            <a:off x="259080" y="709005"/>
            <a:ext cx="11689080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92EE8-5D00-425D-9BBA-AA37F25DD929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AEBB48-D8FF-4FC3-8B5B-FF4055BF7F63}"/>
              </a:ext>
            </a:extLst>
          </p:cNvPr>
          <p:cNvSpPr/>
          <p:nvPr/>
        </p:nvSpPr>
        <p:spPr>
          <a:xfrm>
            <a:off x="439422" y="709005"/>
            <a:ext cx="360681" cy="3958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7EB817-AD30-442E-8981-817E2A627744}"/>
              </a:ext>
            </a:extLst>
          </p:cNvPr>
          <p:cNvSpPr/>
          <p:nvPr/>
        </p:nvSpPr>
        <p:spPr>
          <a:xfrm>
            <a:off x="396241" y="3642748"/>
            <a:ext cx="360681" cy="3958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19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FE454-DABF-4AD1-AE24-448E4A50AC83}"/>
              </a:ext>
            </a:extLst>
          </p:cNvPr>
          <p:cNvSpPr/>
          <p:nvPr/>
        </p:nvSpPr>
        <p:spPr>
          <a:xfrm>
            <a:off x="293298" y="658089"/>
            <a:ext cx="11831870" cy="564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kumimoji="0" lang="vi-VN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hưa có tên gọ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mít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7E45F-004F-4EB0-B06A-5B6E24AA33DC}"/>
              </a:ext>
            </a:extLst>
          </p:cNvPr>
          <p:cNvSpPr/>
          <p:nvPr/>
        </p:nvSpPr>
        <p:spPr>
          <a:xfrm>
            <a:off x="241539" y="951390"/>
            <a:ext cx="437542" cy="4052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68321-EF91-4B65-8FF9-474931C431A3}"/>
              </a:ext>
            </a:extLst>
          </p:cNvPr>
          <p:cNvSpPr txBox="1"/>
          <p:nvPr/>
        </p:nvSpPr>
        <p:spPr>
          <a:xfrm>
            <a:off x="4053644" y="336465"/>
            <a:ext cx="4679342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156A97-3A2B-43DC-B856-CC68A9611FCD}"/>
              </a:ext>
            </a:extLst>
          </p:cNvPr>
          <p:cNvCxnSpPr>
            <a:cxnSpLocks/>
          </p:cNvCxnSpPr>
          <p:nvPr/>
        </p:nvCxnSpPr>
        <p:spPr>
          <a:xfrm>
            <a:off x="3420235" y="1808793"/>
            <a:ext cx="12668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493E0AD-CF29-4B25-813A-1885A811F2F3}"/>
              </a:ext>
            </a:extLst>
          </p:cNvPr>
          <p:cNvSpPr/>
          <p:nvPr/>
        </p:nvSpPr>
        <p:spPr>
          <a:xfrm>
            <a:off x="2528898" y="6038369"/>
            <a:ext cx="1887828" cy="68311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A8320-FBE8-4F0F-AD6E-F1B8F52F37C0}"/>
              </a:ext>
            </a:extLst>
          </p:cNvPr>
          <p:cNvSpPr/>
          <p:nvPr/>
        </p:nvSpPr>
        <p:spPr>
          <a:xfrm>
            <a:off x="4208172" y="6038369"/>
            <a:ext cx="7690530" cy="68311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2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EBC73-E7F7-4ED4-B167-E8A2FA98B548}"/>
              </a:ext>
            </a:extLst>
          </p:cNvPr>
          <p:cNvSpPr txBox="1"/>
          <p:nvPr/>
        </p:nvSpPr>
        <p:spPr>
          <a:xfrm>
            <a:off x="351416" y="386253"/>
            <a:ext cx="114503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27EA0B-6EFA-43C6-96F2-54B96950C564}"/>
              </a:ext>
            </a:extLst>
          </p:cNvPr>
          <p:cNvSpPr/>
          <p:nvPr/>
        </p:nvSpPr>
        <p:spPr>
          <a:xfrm>
            <a:off x="645761" y="501145"/>
            <a:ext cx="360681" cy="37284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33116F-A8EC-46C5-83C2-A5FAC9303640}"/>
              </a:ext>
            </a:extLst>
          </p:cNvPr>
          <p:cNvCxnSpPr>
            <a:cxnSpLocks/>
          </p:cNvCxnSpPr>
          <p:nvPr/>
        </p:nvCxnSpPr>
        <p:spPr>
          <a:xfrm>
            <a:off x="9340721" y="820154"/>
            <a:ext cx="17334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0FC4C0-F0E1-477C-9E16-81F7FA8DFD8C}"/>
              </a:ext>
            </a:extLst>
          </p:cNvPr>
          <p:cNvSpPr txBox="1"/>
          <p:nvPr/>
        </p:nvSpPr>
        <p:spPr>
          <a:xfrm>
            <a:off x="826101" y="5571564"/>
            <a:ext cx="866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41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4DCA60-DE47-4277-9DC2-1DA1B3D59FB3}"/>
              </a:ext>
            </a:extLst>
          </p:cNvPr>
          <p:cNvSpPr txBox="1"/>
          <p:nvPr/>
        </p:nvSpPr>
        <p:spPr>
          <a:xfrm>
            <a:off x="600973" y="717221"/>
            <a:ext cx="1099005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F3AB8F-D95F-4DE5-B4BF-7DA66EA07622}"/>
              </a:ext>
            </a:extLst>
          </p:cNvPr>
          <p:cNvCxnSpPr>
            <a:cxnSpLocks/>
          </p:cNvCxnSpPr>
          <p:nvPr/>
        </p:nvCxnSpPr>
        <p:spPr>
          <a:xfrm flipH="1">
            <a:off x="3267856" y="1875004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579EEF1-74FA-47E0-AC5F-2B7B88BFFE07}"/>
              </a:ext>
            </a:extLst>
          </p:cNvPr>
          <p:cNvGrpSpPr/>
          <p:nvPr/>
        </p:nvGrpSpPr>
        <p:grpSpPr>
          <a:xfrm>
            <a:off x="8423955" y="1889994"/>
            <a:ext cx="189781" cy="429112"/>
            <a:chOff x="8663798" y="2592504"/>
            <a:chExt cx="232912" cy="53483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0D8C6F-D54C-4298-90B6-8ABF8A8F16EA}"/>
                </a:ext>
              </a:extLst>
            </p:cNvPr>
            <p:cNvCxnSpPr/>
            <p:nvPr/>
          </p:nvCxnSpPr>
          <p:spPr>
            <a:xfrm flipH="1">
              <a:off x="8663798" y="2592504"/>
              <a:ext cx="189781" cy="5348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0BF9B43-8B21-4341-847D-F8BC5912B47F}"/>
                </a:ext>
              </a:extLst>
            </p:cNvPr>
            <p:cNvCxnSpPr/>
            <p:nvPr/>
          </p:nvCxnSpPr>
          <p:spPr>
            <a:xfrm flipH="1">
              <a:off x="8706929" y="2592504"/>
              <a:ext cx="189781" cy="5348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BDE54-26F8-4A33-86DE-D5C23791525C}"/>
              </a:ext>
            </a:extLst>
          </p:cNvPr>
          <p:cNvCxnSpPr>
            <a:cxnSpLocks/>
          </p:cNvCxnSpPr>
          <p:nvPr/>
        </p:nvCxnSpPr>
        <p:spPr>
          <a:xfrm flipH="1">
            <a:off x="6580682" y="1035554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234E7-D9CE-49C9-9B4D-C13F1809A8F0}"/>
              </a:ext>
            </a:extLst>
          </p:cNvPr>
          <p:cNvCxnSpPr>
            <a:cxnSpLocks/>
          </p:cNvCxnSpPr>
          <p:nvPr/>
        </p:nvCxnSpPr>
        <p:spPr>
          <a:xfrm flipH="1">
            <a:off x="3769036" y="1047042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7A595A-3739-4D0F-AC86-67A06E594793}"/>
              </a:ext>
            </a:extLst>
          </p:cNvPr>
          <p:cNvCxnSpPr>
            <a:cxnSpLocks/>
          </p:cNvCxnSpPr>
          <p:nvPr/>
        </p:nvCxnSpPr>
        <p:spPr>
          <a:xfrm flipH="1">
            <a:off x="9997309" y="1047042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78EC67-89B9-4866-B434-4F035CDC799A}"/>
              </a:ext>
            </a:extLst>
          </p:cNvPr>
          <p:cNvSpPr txBox="1"/>
          <p:nvPr/>
        </p:nvSpPr>
        <p:spPr>
          <a:xfrm>
            <a:off x="600973" y="2831284"/>
            <a:ext cx="1099005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tr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94E2AE-08C2-4F5D-9339-BF6FA3E1BD8F}"/>
              </a:ext>
            </a:extLst>
          </p:cNvPr>
          <p:cNvCxnSpPr>
            <a:cxnSpLocks/>
          </p:cNvCxnSpPr>
          <p:nvPr/>
        </p:nvCxnSpPr>
        <p:spPr>
          <a:xfrm flipH="1">
            <a:off x="1533631" y="4021905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2AB3A-25D5-417B-8955-B0AE507BED9E}"/>
              </a:ext>
            </a:extLst>
          </p:cNvPr>
          <p:cNvGrpSpPr/>
          <p:nvPr/>
        </p:nvGrpSpPr>
        <p:grpSpPr>
          <a:xfrm>
            <a:off x="8525584" y="4043668"/>
            <a:ext cx="189781" cy="429112"/>
            <a:chOff x="8663798" y="2592504"/>
            <a:chExt cx="232912" cy="53483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24597D-2D2E-43F3-B68A-70EB98B17D09}"/>
                </a:ext>
              </a:extLst>
            </p:cNvPr>
            <p:cNvCxnSpPr/>
            <p:nvPr/>
          </p:nvCxnSpPr>
          <p:spPr>
            <a:xfrm flipH="1">
              <a:off x="8663798" y="2592504"/>
              <a:ext cx="189781" cy="5348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E4732B-5E82-4AB8-9AC2-88E95961334B}"/>
                </a:ext>
              </a:extLst>
            </p:cNvPr>
            <p:cNvCxnSpPr/>
            <p:nvPr/>
          </p:nvCxnSpPr>
          <p:spPr>
            <a:xfrm flipH="1">
              <a:off x="8706929" y="2592504"/>
              <a:ext cx="189781" cy="5348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CB0820-122D-4556-BC79-B7092DA1D564}"/>
              </a:ext>
            </a:extLst>
          </p:cNvPr>
          <p:cNvCxnSpPr>
            <a:cxnSpLocks/>
          </p:cNvCxnSpPr>
          <p:nvPr/>
        </p:nvCxnSpPr>
        <p:spPr>
          <a:xfrm flipH="1">
            <a:off x="6797234" y="3183153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D3E680-E834-4423-A981-E08B9514F459}"/>
              </a:ext>
            </a:extLst>
          </p:cNvPr>
          <p:cNvCxnSpPr>
            <a:cxnSpLocks/>
          </p:cNvCxnSpPr>
          <p:nvPr/>
        </p:nvCxnSpPr>
        <p:spPr>
          <a:xfrm flipH="1">
            <a:off x="2645436" y="3199718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652B00-2AA8-477F-A06B-9397F653FAE9}"/>
              </a:ext>
            </a:extLst>
          </p:cNvPr>
          <p:cNvCxnSpPr>
            <a:cxnSpLocks/>
          </p:cNvCxnSpPr>
          <p:nvPr/>
        </p:nvCxnSpPr>
        <p:spPr>
          <a:xfrm flipH="1">
            <a:off x="10138113" y="3183153"/>
            <a:ext cx="119921" cy="42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76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01967-C4C8-4880-AB65-1071F2EE7D66}"/>
              </a:ext>
            </a:extLst>
          </p:cNvPr>
          <p:cNvSpPr txBox="1"/>
          <p:nvPr/>
        </p:nvSpPr>
        <p:spPr>
          <a:xfrm>
            <a:off x="259080" y="709005"/>
            <a:ext cx="116890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1AA6D-E8F9-4942-9B71-03B51B191529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ECBC0A-3D12-44DF-BA86-A819CACE0593}"/>
              </a:ext>
            </a:extLst>
          </p:cNvPr>
          <p:cNvSpPr/>
          <p:nvPr/>
        </p:nvSpPr>
        <p:spPr>
          <a:xfrm>
            <a:off x="445550" y="771568"/>
            <a:ext cx="355600" cy="3432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B5B55D-5FE2-4D59-8306-3B16684B680F}"/>
              </a:ext>
            </a:extLst>
          </p:cNvPr>
          <p:cNvSpPr/>
          <p:nvPr/>
        </p:nvSpPr>
        <p:spPr>
          <a:xfrm>
            <a:off x="412635" y="3643556"/>
            <a:ext cx="327892" cy="3389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36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2645</Words>
  <Application>Microsoft Office PowerPoint</Application>
  <PresentationFormat>Widescreen</PresentationFormat>
  <Paragraphs>221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微软雅黑</vt:lpstr>
      <vt:lpstr>SimSun</vt:lpstr>
      <vt:lpstr>SimSun</vt:lpstr>
      <vt:lpstr>Arial</vt:lpstr>
      <vt:lpstr>Arial-Rounded</vt:lpstr>
      <vt:lpstr>Calibri</vt:lpstr>
      <vt:lpstr>等线</vt:lpstr>
      <vt:lpstr>等线 Light</vt:lpstr>
      <vt:lpstr>iCiel Crocante</vt:lpstr>
      <vt:lpstr>Times New Roman</vt:lpstr>
      <vt:lpstr>UTM Avo</vt:lpstr>
      <vt:lpstr>UTM Cookies</vt:lpstr>
      <vt:lpstr>Wingdings</vt:lpstr>
      <vt:lpstr>仓耳玄三M W05</vt:lpstr>
      <vt:lpstr>思源黑体 CN Light</vt:lpstr>
      <vt:lpstr>3_Office Theme</vt:lpstr>
      <vt:lpstr>千图网拥有20W+精美PPT模板 更多PPT模板下载至：www.58pic.com/office/ppt​​</vt:lpstr>
      <vt:lpstr>3_Office 主题​​</vt:lpstr>
      <vt:lpstr>包图主题2</vt:lpstr>
      <vt:lpstr>1_千图网拥有20W+精美PPT模板 更多PPT模板下载至：www.58pic.com/office/ppt​​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102</cp:revision>
  <dcterms:created xsi:type="dcterms:W3CDTF">2021-08-01T09:17:56Z</dcterms:created>
  <dcterms:modified xsi:type="dcterms:W3CDTF">2026-02-27T09:57:47Z</dcterms:modified>
</cp:coreProperties>
</file>