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6" r:id="rId1"/>
  </p:sldMasterIdLst>
  <p:notesMasterIdLst>
    <p:notesMasterId r:id="rId33"/>
  </p:notesMasterIdLst>
  <p:sldIdLst>
    <p:sldId id="360" r:id="rId2"/>
    <p:sldId id="340" r:id="rId3"/>
    <p:sldId id="2007577095" r:id="rId4"/>
    <p:sldId id="2007577118" r:id="rId5"/>
    <p:sldId id="2007577120" r:id="rId6"/>
    <p:sldId id="2007577200" r:id="rId7"/>
    <p:sldId id="2007577190" r:id="rId8"/>
    <p:sldId id="2007577220" r:id="rId9"/>
    <p:sldId id="2007577222" r:id="rId10"/>
    <p:sldId id="2007577221" r:id="rId11"/>
    <p:sldId id="2007577223" r:id="rId12"/>
    <p:sldId id="2007577226" r:id="rId13"/>
    <p:sldId id="2007577227" r:id="rId14"/>
    <p:sldId id="2007577228" r:id="rId15"/>
    <p:sldId id="2007577229" r:id="rId16"/>
    <p:sldId id="2007577231" r:id="rId17"/>
    <p:sldId id="2007577230" r:id="rId18"/>
    <p:sldId id="2007577233" r:id="rId19"/>
    <p:sldId id="2007577235" r:id="rId20"/>
    <p:sldId id="2007577236" r:id="rId21"/>
    <p:sldId id="367" r:id="rId22"/>
    <p:sldId id="2007577232" r:id="rId23"/>
    <p:sldId id="2007577237" r:id="rId24"/>
    <p:sldId id="2007577238" r:id="rId25"/>
    <p:sldId id="2007577239" r:id="rId26"/>
    <p:sldId id="2007577241" r:id="rId27"/>
    <p:sldId id="2007577240" r:id="rId28"/>
    <p:sldId id="2007577242" r:id="rId29"/>
    <p:sldId id="2007577243" r:id="rId30"/>
    <p:sldId id="2007577205" r:id="rId31"/>
    <p:sldId id="2007577244" r:id="rId32"/>
  </p:sldIdLst>
  <p:sldSz cx="6858000" cy="5143500"/>
  <p:notesSz cx="6858000" cy="9144000"/>
  <p:embeddedFontLst>
    <p:embeddedFont>
      <p:font typeface="Calibri Light" panose="020F0302020204030204" pitchFamily="34" charset="0"/>
      <p:regular r:id="rId34"/>
      <p:italic r:id="rId35"/>
    </p:embeddedFont>
    <p:embeddedFont>
      <p:font typeface="Arial-Rounded" panose="020B0500000000000000" pitchFamily="34" charset="0"/>
      <p:regular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Microsoft YaHei" panose="020B0503020204020204" pitchFamily="34" charset="-122"/>
      <p:regular r:id="rId41"/>
      <p:bold r:id="rId42"/>
    </p:embeddedFont>
    <p:embeddedFont>
      <p:font typeface="等线" panose="020B0604020202020204" charset="-122"/>
      <p:regular r:id="rId43"/>
      <p:bold r:id="rId44"/>
    </p:embeddedFont>
    <p:embeddedFont>
      <p:font typeface="Cambria" panose="02040503050406030204" pitchFamily="18" charset="0"/>
      <p:regular r:id="rId45"/>
      <p:bold r:id="rId46"/>
      <p:italic r:id="rId47"/>
      <p:boldItalic r:id="rId48"/>
    </p:embeddedFont>
    <p:embeddedFont>
      <p:font typeface="SimSun" panose="02010600030101010101" pitchFamily="2" charset="-122"/>
      <p:regular r:id="rId49"/>
    </p:embeddedFont>
    <p:embeddedFont>
      <p:font typeface="SimSun" panose="02010600030101010101" pitchFamily="2" charset="-122"/>
      <p:regular r:id="rId4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35"/>
    <a:srgbClr val="672F09"/>
    <a:srgbClr val="1B04C8"/>
    <a:srgbClr val="008000"/>
    <a:srgbClr val="98DF63"/>
    <a:srgbClr val="2AF25A"/>
    <a:srgbClr val="FFE285"/>
    <a:srgbClr val="2A0EFA"/>
    <a:srgbClr val="532476"/>
    <a:srgbClr val="5D28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305385A-E96A-47B9-987A-C939D41442C1}">
  <a:tblStyle styleId="{3305385A-E96A-47B9-987A-C939D41442C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72" autoAdjust="0"/>
    <p:restoredTop sz="72308" autoAdjust="0"/>
  </p:normalViewPr>
  <p:slideViewPr>
    <p:cSldViewPr snapToGrid="0">
      <p:cViewPr varScale="1">
        <p:scale>
          <a:sx n="87" d="100"/>
          <a:sy n="87" d="100"/>
        </p:scale>
        <p:origin x="1938" y="78"/>
      </p:cViewPr>
      <p:guideLst>
        <p:guide orient="horz" pos="162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0" Type="http://schemas.openxmlformats.org/officeDocument/2006/relationships/slide" Target="slides/slide19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40506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3949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361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1431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2218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1943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8161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10BDD-CF9C-4060-8E5D-B722CC4342B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0632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ECF270-EC13-46BB-ADD2-DBBDC0934A2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pPr marL="0" marR="0" lvl="0" indent="0" algn="r" defTabSz="9141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1627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4768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4837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679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1935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351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10BDD-CF9C-4060-8E5D-B722CC4342B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403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6067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580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Chúng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mình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thể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làm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rất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nhiều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việc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để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bảo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vệ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bờ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biển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luôn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sạch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đẹp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81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754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615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10BDD-CF9C-4060-8E5D-B722CC4342B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150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10BDD-CF9C-4060-8E5D-B722CC4342B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8445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4999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1388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841772"/>
            <a:ext cx="58293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4FF5-8372-428B-A70F-D5D7C0343DE3}" type="datetimeFigureOut">
              <a:rPr lang="en-US" smtClean="0"/>
              <a:t>16/3/2026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F44D-356C-49AD-A8A0-0E859112E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53612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4FF5-8372-428B-A70F-D5D7C0343DE3}" type="datetimeFigureOut">
              <a:rPr lang="en-US" smtClean="0"/>
              <a:t>16/3/2026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F44D-356C-49AD-A8A0-0E859112E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80309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273844"/>
            <a:ext cx="1478756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73844"/>
            <a:ext cx="4350544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4FF5-8372-428B-A70F-D5D7C0343DE3}" type="datetimeFigureOut">
              <a:rPr lang="en-US" smtClean="0"/>
              <a:t>16/3/2026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F44D-356C-49AD-A8A0-0E859112E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75344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1" y="2"/>
            <a:ext cx="6858001" cy="5149453"/>
          </a:xfrm>
          <a:prstGeom prst="rect">
            <a:avLst/>
          </a:prstGeom>
          <a:solidFill>
            <a:srgbClr val="B0DD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425" tIns="25713" rIns="51425" bIns="25713" numCol="1" anchor="t" anchorCtr="0" compatLnSpc="1"/>
          <a:lstStyle/>
          <a:p>
            <a:pPr marL="0" marR="0" lvl="0" indent="0" algn="l" defTabSz="5139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8363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4" y="194196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3" y="1331120"/>
            <a:ext cx="6436811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9" y="255824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516098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0" y="25658"/>
            <a:ext cx="193154" cy="5061369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6723417" y="317294"/>
            <a:ext cx="148565" cy="4804239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206824" y="3"/>
            <a:ext cx="6732566" cy="285425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112724" y="4918300"/>
            <a:ext cx="6454185" cy="225202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2451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4FF5-8372-428B-A70F-D5D7C0343DE3}" type="datetimeFigureOut">
              <a:rPr lang="en-US" smtClean="0"/>
              <a:t>16/3/2026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F44D-356C-49AD-A8A0-0E859112E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0396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2305"/>
            <a:ext cx="5915025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442099"/>
            <a:ext cx="5915025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4FF5-8372-428B-A70F-D5D7C0343DE3}" type="datetimeFigureOut">
              <a:rPr lang="en-US" smtClean="0"/>
              <a:t>16/3/2026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F44D-356C-49AD-A8A0-0E859112E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67560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4FF5-8372-428B-A70F-D5D7C0343DE3}" type="datetimeFigureOut">
              <a:rPr lang="en-US" smtClean="0"/>
              <a:t>16/3/2026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F44D-356C-49AD-A8A0-0E859112E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06457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73845"/>
            <a:ext cx="5915025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4FF5-8372-428B-A70F-D5D7C0343DE3}" type="datetimeFigureOut">
              <a:rPr lang="en-US" smtClean="0"/>
              <a:t>16/3/2026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F44D-356C-49AD-A8A0-0E859112E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11303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4FF5-8372-428B-A70F-D5D7C0343DE3}" type="datetimeFigureOut">
              <a:rPr lang="en-US" smtClean="0"/>
              <a:t>16/3/2026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F44D-356C-49AD-A8A0-0E859112E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0861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4FF5-8372-428B-A70F-D5D7C0343DE3}" type="datetimeFigureOut">
              <a:rPr lang="en-US" smtClean="0"/>
              <a:t>16/3/2026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F44D-356C-49AD-A8A0-0E859112E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842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740570"/>
            <a:ext cx="3471863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4FF5-8372-428B-A70F-D5D7C0343DE3}" type="datetimeFigureOut">
              <a:rPr lang="en-US" smtClean="0"/>
              <a:t>16/3/2026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F44D-356C-49AD-A8A0-0E859112E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27392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740570"/>
            <a:ext cx="3471863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4FF5-8372-428B-A70F-D5D7C0343DE3}" type="datetimeFigureOut">
              <a:rPr lang="en-US" smtClean="0"/>
              <a:t>16/3/2026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F44D-356C-49AD-A8A0-0E859112E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16343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73845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54FF5-8372-428B-A70F-D5D7C0343DE3}" type="datetimeFigureOut">
              <a:rPr lang="en-US" smtClean="0"/>
              <a:t>16/3/2026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4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1F44D-356C-49AD-A8A0-0E859112E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13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9" r:id="rId12"/>
    <p:sldLayoutId id="2147483711" r:id="rId13"/>
    <p:sldLayoutId id="2147483712" r:id="rId14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3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5" Type="http://schemas.microsoft.com/office/2007/relationships/hdphoto" Target="../media/hdphoto3.wdp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5" Type="http://schemas.microsoft.com/office/2007/relationships/hdphoto" Target="../media/hdphoto4.wdp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4" name="Google Shape;88;p1"/>
          <p:cNvSpPr txBox="1"/>
          <p:nvPr/>
        </p:nvSpPr>
        <p:spPr>
          <a:xfrm>
            <a:off x="659136" y="601471"/>
            <a:ext cx="5670630" cy="2544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6" rIns="51425" bIns="25706" anchor="t" anchorCtr="0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CHÀO MỪNG CÁC 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ĐẾN VỚI TIẾT HỌC</a:t>
            </a:r>
            <a:endParaRPr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6359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10ECDD-350F-4A83-A991-C2EEB99C95FB}"/>
              </a:ext>
            </a:extLst>
          </p:cNvPr>
          <p:cNvSpPr txBox="1"/>
          <p:nvPr/>
        </p:nvSpPr>
        <p:spPr>
          <a:xfrm>
            <a:off x="282774" y="551969"/>
            <a:ext cx="6470275" cy="2813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</a:t>
            </a:r>
            <a:r>
              <a:rPr lang="en-US" sz="3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3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3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3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dạo</a:t>
            </a:r>
            <a:r>
              <a:rPr lang="en-US" sz="3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bộ</a:t>
            </a:r>
            <a:r>
              <a:rPr lang="en-US" sz="3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bãi</a:t>
            </a:r>
            <a:r>
              <a:rPr lang="en-US" sz="3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3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sz="3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chiều</a:t>
            </a:r>
            <a:r>
              <a:rPr lang="en-US" sz="3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3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3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3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đông</a:t>
            </a:r>
            <a:r>
              <a:rPr lang="en-US" sz="3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nhưng</a:t>
            </a:r>
            <a:r>
              <a:rPr lang="en-US" sz="3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3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3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</a:t>
            </a:r>
            <a:r>
              <a:rPr lang="en-US" sz="3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 </a:t>
            </a:r>
            <a:r>
              <a:rPr lang="en-US" sz="3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3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3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3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</a:t>
            </a:r>
            <a:r>
              <a:rPr lang="en-US" sz="3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liên</a:t>
            </a:r>
            <a:r>
              <a:rPr lang="en-US" sz="3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tục</a:t>
            </a:r>
            <a:r>
              <a:rPr lang="en-US" sz="3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cúi</a:t>
            </a:r>
            <a:r>
              <a:rPr lang="en-US" sz="3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3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  <a:r>
              <a:rPr lang="en-US" sz="3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en-US" sz="3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3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sz="3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3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rồi</a:t>
            </a:r>
            <a:r>
              <a:rPr lang="en-US" sz="3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</a:t>
            </a:r>
            <a:r>
              <a:rPr lang="en-US" sz="3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3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3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endParaRPr lang="en-US" sz="22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2512F1-AE05-4B82-A66C-684FB3825CA9}"/>
              </a:ext>
            </a:extLst>
          </p:cNvPr>
          <p:cNvSpPr txBox="1"/>
          <p:nvPr/>
        </p:nvSpPr>
        <p:spPr>
          <a:xfrm>
            <a:off x="213360" y="3371986"/>
            <a:ext cx="6560874" cy="156966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 đông người, nhưng ông lại chú ý đến một cậu bé cứ liên tục cúi xuống nhặt thứ gì đó lên rồi thả xuống biển.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8FE7956-762D-42B6-B7E8-D6310D5626CE}"/>
              </a:ext>
            </a:extLst>
          </p:cNvPr>
          <p:cNvCxnSpPr>
            <a:cxnSpLocks/>
          </p:cNvCxnSpPr>
          <p:nvPr/>
        </p:nvCxnSpPr>
        <p:spPr>
          <a:xfrm flipH="1">
            <a:off x="3381504" y="3526380"/>
            <a:ext cx="88872" cy="3227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B15D75D-1DE8-4860-A9EF-DE9980C50531}"/>
              </a:ext>
            </a:extLst>
          </p:cNvPr>
          <p:cNvCxnSpPr>
            <a:cxnSpLocks/>
          </p:cNvCxnSpPr>
          <p:nvPr/>
        </p:nvCxnSpPr>
        <p:spPr>
          <a:xfrm flipH="1">
            <a:off x="3091503" y="3980793"/>
            <a:ext cx="115804" cy="3520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26BB270-F796-4EA5-AE78-12B30202FC7A}"/>
              </a:ext>
            </a:extLst>
          </p:cNvPr>
          <p:cNvCxnSpPr>
            <a:cxnSpLocks/>
          </p:cNvCxnSpPr>
          <p:nvPr/>
        </p:nvCxnSpPr>
        <p:spPr>
          <a:xfrm flipH="1">
            <a:off x="6599340" y="4028757"/>
            <a:ext cx="90599" cy="3744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0B190D63-5286-4DA8-9DD2-15929CD61D28}"/>
              </a:ext>
            </a:extLst>
          </p:cNvPr>
          <p:cNvGrpSpPr/>
          <p:nvPr/>
        </p:nvGrpSpPr>
        <p:grpSpPr>
          <a:xfrm>
            <a:off x="6321596" y="4489142"/>
            <a:ext cx="104682" cy="369979"/>
            <a:chOff x="2947591" y="2821188"/>
            <a:chExt cx="145955" cy="3379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1DEF446-A686-4A74-89C6-BC372DF4B302}"/>
                </a:ext>
              </a:extLst>
            </p:cNvPr>
            <p:cNvCxnSpPr/>
            <p:nvPr/>
          </p:nvCxnSpPr>
          <p:spPr>
            <a:xfrm flipH="1">
              <a:off x="2947591" y="2821188"/>
              <a:ext cx="73905" cy="32685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B234269-9D09-4B97-8C96-8FEAB329B00C}"/>
                </a:ext>
              </a:extLst>
            </p:cNvPr>
            <p:cNvCxnSpPr/>
            <p:nvPr/>
          </p:nvCxnSpPr>
          <p:spPr>
            <a:xfrm flipH="1">
              <a:off x="3019641" y="2832229"/>
              <a:ext cx="73905" cy="32685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1755F4D-ACF4-4501-BA56-42B3B3C6061C}"/>
              </a:ext>
            </a:extLst>
          </p:cNvPr>
          <p:cNvCxnSpPr>
            <a:cxnSpLocks/>
          </p:cNvCxnSpPr>
          <p:nvPr/>
        </p:nvCxnSpPr>
        <p:spPr>
          <a:xfrm flipH="1">
            <a:off x="3172220" y="4480878"/>
            <a:ext cx="90599" cy="3744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2523980A-78D0-471E-B0B5-46C0E00E87B3}"/>
              </a:ext>
            </a:extLst>
          </p:cNvPr>
          <p:cNvSpPr/>
          <p:nvPr/>
        </p:nvSpPr>
        <p:spPr>
          <a:xfrm>
            <a:off x="258355" y="760448"/>
            <a:ext cx="284032" cy="276847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8D52926-D2E8-4108-AB28-DFAE91B32E47}"/>
              </a:ext>
            </a:extLst>
          </p:cNvPr>
          <p:cNvSpPr txBox="1"/>
          <p:nvPr/>
        </p:nvSpPr>
        <p:spPr>
          <a:xfrm>
            <a:off x="1470272" y="102979"/>
            <a:ext cx="4371728" cy="564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 CON SAO BIỂN</a:t>
            </a:r>
          </a:p>
        </p:txBody>
      </p:sp>
    </p:spTree>
    <p:extLst>
      <p:ext uri="{BB962C8B-B14F-4D97-AF65-F5344CB8AC3E}">
        <p14:creationId xmlns:p14="http://schemas.microsoft.com/office/powerpoint/2010/main" val="374865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89AD91-1A7E-417E-AC93-D4669BC923D2}"/>
              </a:ext>
            </a:extLst>
          </p:cNvPr>
          <p:cNvSpPr txBox="1"/>
          <p:nvPr/>
        </p:nvSpPr>
        <p:spPr>
          <a:xfrm>
            <a:off x="264161" y="153093"/>
            <a:ext cx="651256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Tiến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gần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thấy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thủy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triều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đánh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dạt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bờ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trở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đại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dương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–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trả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này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sắp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chết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vì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thiếu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nước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muốn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ngàn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liệu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tất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CB8DCB4-A413-4B87-A444-3F0D320A894F}"/>
              </a:ext>
            </a:extLst>
          </p:cNvPr>
          <p:cNvCxnSpPr/>
          <p:nvPr/>
        </p:nvCxnSpPr>
        <p:spPr>
          <a:xfrm>
            <a:off x="1844734" y="956452"/>
            <a:ext cx="11023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88C547E2-5177-4C0F-9358-C8AA2C4B3488}"/>
              </a:ext>
            </a:extLst>
          </p:cNvPr>
          <p:cNvSpPr/>
          <p:nvPr/>
        </p:nvSpPr>
        <p:spPr>
          <a:xfrm>
            <a:off x="264161" y="280677"/>
            <a:ext cx="258211" cy="251679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5959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31FCC3-4BA4-4380-B3D7-BAB785818144}"/>
              </a:ext>
            </a:extLst>
          </p:cNvPr>
          <p:cNvSpPr txBox="1"/>
          <p:nvPr/>
        </p:nvSpPr>
        <p:spPr>
          <a:xfrm>
            <a:off x="142240" y="183573"/>
            <a:ext cx="66649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Tiến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gần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thấy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thủy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triều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đánh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dạt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bờ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trở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đại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dương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–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trả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này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sắp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chết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vì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thiếu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nước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muốn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ngàn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liệu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tất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AF43166-838E-4FE5-BA57-92AD02EBD1AC}"/>
              </a:ext>
            </a:extLst>
          </p:cNvPr>
          <p:cNvCxnSpPr>
            <a:cxnSpLocks/>
          </p:cNvCxnSpPr>
          <p:nvPr/>
        </p:nvCxnSpPr>
        <p:spPr>
          <a:xfrm>
            <a:off x="3168269" y="980528"/>
            <a:ext cx="97391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1C6206FD-9AE0-4966-9FA4-3A15ED738C08}"/>
              </a:ext>
            </a:extLst>
          </p:cNvPr>
          <p:cNvSpPr/>
          <p:nvPr/>
        </p:nvSpPr>
        <p:spPr>
          <a:xfrm>
            <a:off x="373548" y="3876892"/>
            <a:ext cx="6563359" cy="1081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</a:t>
            </a:r>
            <a:r>
              <a:rPr lang="vi-VN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ợng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dâng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rút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vài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4982364-1DE2-44EE-9C14-43866453407C}"/>
              </a:ext>
            </a:extLst>
          </p:cNvPr>
          <p:cNvSpPr/>
          <p:nvPr/>
        </p:nvSpPr>
        <p:spPr>
          <a:xfrm>
            <a:off x="190668" y="321317"/>
            <a:ext cx="258211" cy="251679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7432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7F13CF-022B-4AA5-891B-474923EAB871}"/>
              </a:ext>
            </a:extLst>
          </p:cNvPr>
          <p:cNvSpPr txBox="1"/>
          <p:nvPr/>
        </p:nvSpPr>
        <p:spPr>
          <a:xfrm>
            <a:off x="172719" y="234373"/>
            <a:ext cx="668528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Tiến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gần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thấy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thủy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triều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đánh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dạt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bờ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trở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đại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dương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–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trả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này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sắp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chết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vì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thiếu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nước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muốn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ngàn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liệu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tất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CC744CA-E199-421A-8CF3-C5AA2800775A}"/>
              </a:ext>
            </a:extLst>
          </p:cNvPr>
          <p:cNvCxnSpPr/>
          <p:nvPr/>
        </p:nvCxnSpPr>
        <p:spPr>
          <a:xfrm>
            <a:off x="5088833" y="1011008"/>
            <a:ext cx="3512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87A49C99-C534-4D37-9A21-18A1479A57DC}"/>
              </a:ext>
            </a:extLst>
          </p:cNvPr>
          <p:cNvSpPr/>
          <p:nvPr/>
        </p:nvSpPr>
        <p:spPr>
          <a:xfrm>
            <a:off x="182878" y="402597"/>
            <a:ext cx="258211" cy="251679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2780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9C6B2A-483D-4924-8B9B-E73BB1F01C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17" y="1066800"/>
            <a:ext cx="5625283" cy="37896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4D3E01-F98E-4044-AFA9-10C8E4D1AA26}"/>
              </a:ext>
            </a:extLst>
          </p:cNvPr>
          <p:cNvSpPr txBox="1"/>
          <p:nvPr/>
        </p:nvSpPr>
        <p:spPr>
          <a:xfrm>
            <a:off x="946084" y="413529"/>
            <a:ext cx="5135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bờ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): 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sóng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đẩy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bờ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39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0FC693-4235-44CC-9A09-42FB113C137E}"/>
              </a:ext>
            </a:extLst>
          </p:cNvPr>
          <p:cNvSpPr/>
          <p:nvPr/>
        </p:nvSpPr>
        <p:spPr>
          <a:xfrm>
            <a:off x="248920" y="586996"/>
            <a:ext cx="6421120" cy="2062103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1B04C8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3200" b="1" dirty="0">
                <a:solidFill>
                  <a:srgbClr val="1B04C8"/>
                </a:solidFill>
                <a:latin typeface="+mj-lt"/>
                <a:ea typeface="Cambria" panose="02040503050406030204" pitchFamily="18" charset="0"/>
              </a:rPr>
              <a:t>   </a:t>
            </a:r>
            <a:r>
              <a:rPr lang="vi-VN" sz="3200" b="1" dirty="0">
                <a:solidFill>
                  <a:srgbClr val="1B04C8"/>
                </a:solidFill>
                <a:latin typeface="+mj-lt"/>
                <a:ea typeface="Cambria" panose="02040503050406030204" pitchFamily="18" charset="0"/>
              </a:rPr>
              <a:t>Tiến lại gần hơn, ông thấy cậu bé đang nhặt</a:t>
            </a:r>
            <a:r>
              <a:rPr lang="en-US" sz="3200" b="1" dirty="0">
                <a:solidFill>
                  <a:srgbClr val="1B04C8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vi-VN" sz="3200" b="1" dirty="0">
                <a:solidFill>
                  <a:srgbClr val="1B04C8"/>
                </a:solidFill>
                <a:latin typeface="+mj-lt"/>
                <a:ea typeface="Cambria" panose="02040503050406030204" pitchFamily="18" charset="0"/>
              </a:rPr>
              <a:t>những con sao biển bị thủy triều đánh dạt lên bờ và thả chúng trở về với đại dương.</a:t>
            </a:r>
            <a:endParaRPr lang="en-US" sz="3200" b="1" dirty="0">
              <a:solidFill>
                <a:srgbClr val="1B04C8"/>
              </a:solidFill>
              <a:latin typeface="+mj-lt"/>
              <a:ea typeface="Cambria" panose="020405030504060302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CE99D56-91D4-46DC-A35D-7A4B5E9E5FAE}"/>
              </a:ext>
            </a:extLst>
          </p:cNvPr>
          <p:cNvCxnSpPr>
            <a:cxnSpLocks/>
          </p:cNvCxnSpPr>
          <p:nvPr/>
        </p:nvCxnSpPr>
        <p:spPr>
          <a:xfrm flipH="1">
            <a:off x="3649764" y="745399"/>
            <a:ext cx="50166" cy="3227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EF8BD57-2C90-4F5D-A215-18790D4F2B18}"/>
              </a:ext>
            </a:extLst>
          </p:cNvPr>
          <p:cNvCxnSpPr>
            <a:cxnSpLocks/>
          </p:cNvCxnSpPr>
          <p:nvPr/>
        </p:nvCxnSpPr>
        <p:spPr>
          <a:xfrm flipH="1">
            <a:off x="5554312" y="1204564"/>
            <a:ext cx="55183" cy="3227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A9378CB-2313-4825-8AF5-203BDD2EAA38}"/>
              </a:ext>
            </a:extLst>
          </p:cNvPr>
          <p:cNvCxnSpPr>
            <a:cxnSpLocks/>
          </p:cNvCxnSpPr>
          <p:nvPr/>
        </p:nvCxnSpPr>
        <p:spPr>
          <a:xfrm flipH="1">
            <a:off x="4895331" y="1736800"/>
            <a:ext cx="50166" cy="3227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304C7972-8DFA-4479-A0BA-F740560BA3EF}"/>
              </a:ext>
            </a:extLst>
          </p:cNvPr>
          <p:cNvGrpSpPr/>
          <p:nvPr/>
        </p:nvGrpSpPr>
        <p:grpSpPr>
          <a:xfrm>
            <a:off x="5149288" y="2191296"/>
            <a:ext cx="85492" cy="370294"/>
            <a:chOff x="2947591" y="2821188"/>
            <a:chExt cx="145955" cy="3379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195A6CD-4F55-482E-8916-36EB4C977CA8}"/>
                </a:ext>
              </a:extLst>
            </p:cNvPr>
            <p:cNvCxnSpPr/>
            <p:nvPr/>
          </p:nvCxnSpPr>
          <p:spPr>
            <a:xfrm flipH="1">
              <a:off x="2947591" y="2821188"/>
              <a:ext cx="73905" cy="32685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6DB7572-8A37-4B67-8F26-E4C470869BC0}"/>
                </a:ext>
              </a:extLst>
            </p:cNvPr>
            <p:cNvCxnSpPr/>
            <p:nvPr/>
          </p:nvCxnSpPr>
          <p:spPr>
            <a:xfrm flipH="1">
              <a:off x="3019641" y="2832229"/>
              <a:ext cx="73905" cy="32685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6076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7F13CF-022B-4AA5-891B-474923EAB871}"/>
              </a:ext>
            </a:extLst>
          </p:cNvPr>
          <p:cNvSpPr txBox="1"/>
          <p:nvPr/>
        </p:nvSpPr>
        <p:spPr>
          <a:xfrm>
            <a:off x="172719" y="234373"/>
            <a:ext cx="668528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Tiến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gần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thấy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thủy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triều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đánh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dạt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bờ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trở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đại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dương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–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trả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này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sắp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chết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vì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thiếu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nước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muốn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ngàn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liệu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tất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7A49C99-C534-4D37-9A21-18A1479A57DC}"/>
              </a:ext>
            </a:extLst>
          </p:cNvPr>
          <p:cNvSpPr/>
          <p:nvPr/>
        </p:nvSpPr>
        <p:spPr>
          <a:xfrm>
            <a:off x="182878" y="402597"/>
            <a:ext cx="258211" cy="251679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4856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80272D-C785-48ED-98C0-B3DBAD1CE1D4}"/>
              </a:ext>
            </a:extLst>
          </p:cNvPr>
          <p:cNvSpPr txBox="1"/>
          <p:nvPr/>
        </p:nvSpPr>
        <p:spPr>
          <a:xfrm>
            <a:off x="253720" y="218806"/>
            <a:ext cx="6441440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2800" b="1" spc="-5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b="1" spc="-5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b="1" spc="-5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spc="-5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b="1" spc="-5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spc="-5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b="1" spc="-5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  <a:r>
              <a:rPr lang="en-US" sz="2800" b="1" spc="-5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spc="-5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spc="-5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spc="-5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b="1" spc="-5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spc="-5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</a:t>
            </a:r>
            <a:r>
              <a:rPr lang="en-US" sz="2800" b="1" spc="-5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b="1" spc="-5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b="1" spc="-5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spc="-5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spc="-5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spc="-5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spc="-5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b="1" spc="-5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800" b="1" spc="-5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ts val="300"/>
              </a:spcBef>
            </a:pP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ít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này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300"/>
              </a:spcBef>
            </a:pP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trìu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mến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                                                                </a:t>
            </a:r>
            <a:endParaRPr lang="en-US" sz="2200" b="1" dirty="0">
              <a:solidFill>
                <a:srgbClr val="008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E8FB44C-87B5-44F8-A172-06190D7665E7}"/>
              </a:ext>
            </a:extLst>
          </p:cNvPr>
          <p:cNvCxnSpPr/>
          <p:nvPr/>
        </p:nvCxnSpPr>
        <p:spPr>
          <a:xfrm>
            <a:off x="3083609" y="3281598"/>
            <a:ext cx="10207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346A642-6FD4-41C8-9317-0DC58211EE18}"/>
              </a:ext>
            </a:extLst>
          </p:cNvPr>
          <p:cNvSpPr txBox="1"/>
          <p:nvPr/>
        </p:nvSpPr>
        <p:spPr>
          <a:xfrm>
            <a:off x="26409" y="4000618"/>
            <a:ext cx="6896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b="1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lộ tình yêu thương tha thiết</a:t>
            </a:r>
            <a:r>
              <a:rPr lang="en-US" sz="2800" b="1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solidFill>
                <a:srgbClr val="1B04C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444A4C-E21B-4C6A-A5BF-7FBE171CBA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47" y="384243"/>
            <a:ext cx="261818" cy="26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7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B7125C1-EFC9-4BBE-9A8C-D50D952B9C9B}"/>
              </a:ext>
            </a:extLst>
          </p:cNvPr>
          <p:cNvSpPr txBox="1"/>
          <p:nvPr/>
        </p:nvSpPr>
        <p:spPr>
          <a:xfrm>
            <a:off x="177743" y="814680"/>
            <a:ext cx="6680257" cy="159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sz="28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b="1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  <a:r>
              <a:rPr lang="en-US" sz="28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</a:t>
            </a:r>
            <a:r>
              <a:rPr lang="en-US" sz="28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8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endParaRPr lang="en-US" sz="22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866D081-36A1-40F2-987F-37480FFD7215}"/>
              </a:ext>
            </a:extLst>
          </p:cNvPr>
          <p:cNvCxnSpPr>
            <a:cxnSpLocks/>
          </p:cNvCxnSpPr>
          <p:nvPr/>
        </p:nvCxnSpPr>
        <p:spPr>
          <a:xfrm flipH="1">
            <a:off x="3943610" y="1503276"/>
            <a:ext cx="66771" cy="3227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16ACC55-6861-4A9F-B817-670C90B22C13}"/>
              </a:ext>
            </a:extLst>
          </p:cNvPr>
          <p:cNvCxnSpPr>
            <a:cxnSpLocks/>
          </p:cNvCxnSpPr>
          <p:nvPr/>
        </p:nvCxnSpPr>
        <p:spPr>
          <a:xfrm flipH="1">
            <a:off x="1706814" y="1482956"/>
            <a:ext cx="60701" cy="3227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7612CDE6-363E-43F4-9261-75FA4670DE2D}"/>
              </a:ext>
            </a:extLst>
          </p:cNvPr>
          <p:cNvGrpSpPr/>
          <p:nvPr/>
        </p:nvGrpSpPr>
        <p:grpSpPr>
          <a:xfrm>
            <a:off x="1530357" y="2053746"/>
            <a:ext cx="88615" cy="359320"/>
            <a:chOff x="2947591" y="2821188"/>
            <a:chExt cx="145955" cy="33790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D616AD2-A0EC-4D8A-93F2-673EA5036277}"/>
                </a:ext>
              </a:extLst>
            </p:cNvPr>
            <p:cNvCxnSpPr/>
            <p:nvPr/>
          </p:nvCxnSpPr>
          <p:spPr>
            <a:xfrm flipH="1">
              <a:off x="2947591" y="2821188"/>
              <a:ext cx="73905" cy="32685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86F74CE-1AF2-4127-9D56-C56119469B02}"/>
                </a:ext>
              </a:extLst>
            </p:cNvPr>
            <p:cNvCxnSpPr/>
            <p:nvPr/>
          </p:nvCxnSpPr>
          <p:spPr>
            <a:xfrm flipH="1">
              <a:off x="3019641" y="2832229"/>
              <a:ext cx="73905" cy="32685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9216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80272D-C785-48ED-98C0-B3DBAD1CE1D4}"/>
              </a:ext>
            </a:extLst>
          </p:cNvPr>
          <p:cNvSpPr txBox="1"/>
          <p:nvPr/>
        </p:nvSpPr>
        <p:spPr>
          <a:xfrm>
            <a:off x="253720" y="218806"/>
            <a:ext cx="6441440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2800" b="1" spc="-5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b="1" spc="-5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b="1" spc="-5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spc="-5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b="1" spc="-5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spc="-5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b="1" spc="-5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  <a:r>
              <a:rPr lang="en-US" sz="2800" b="1" spc="-5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spc="-5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spc="-5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spc="-5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b="1" spc="-5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spc="-5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</a:t>
            </a:r>
            <a:r>
              <a:rPr lang="en-US" sz="2800" b="1" spc="-5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b="1" spc="-5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b="1" spc="-5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spc="-5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spc="-5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spc="-5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spc="-5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b="1" spc="-5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800" b="1" spc="-5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ts val="300"/>
              </a:spcBef>
            </a:pP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ít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này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300"/>
              </a:spcBef>
            </a:pP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trìu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mến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                                                                </a:t>
            </a:r>
            <a:endParaRPr lang="en-US" sz="2200" b="1" dirty="0">
              <a:solidFill>
                <a:srgbClr val="008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444A4C-E21B-4C6A-A5BF-7FBE171CBA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47" y="384243"/>
            <a:ext cx="261818" cy="26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62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68AC771-11AC-400E-96E2-B494D9CA0570}"/>
              </a:ext>
            </a:extLst>
          </p:cNvPr>
          <p:cNvGrpSpPr/>
          <p:nvPr/>
        </p:nvGrpSpPr>
        <p:grpSpPr>
          <a:xfrm>
            <a:off x="561455" y="1263269"/>
            <a:ext cx="5735091" cy="3318272"/>
            <a:chOff x="1990923" y="1136673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F86228A-6437-445F-B487-0BD01EAFD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990923" y="1136673"/>
              <a:ext cx="4405927" cy="33182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2E96B82-CFE8-4E3D-9861-F35AD32A3F47}"/>
                </a:ext>
              </a:extLst>
            </p:cNvPr>
            <p:cNvSpPr txBox="1"/>
            <p:nvPr/>
          </p:nvSpPr>
          <p:spPr>
            <a:xfrm>
              <a:off x="2693527" y="3042175"/>
              <a:ext cx="370332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NHỮNG CON SAO BIỂN</a:t>
              </a:r>
              <a:endParaRPr lang="zh-CN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C20E4F-5598-4543-99AA-79D922EC798E}"/>
                </a:ext>
              </a:extLst>
            </p:cNvPr>
            <p:cNvSpPr txBox="1"/>
            <p:nvPr/>
          </p:nvSpPr>
          <p:spPr>
            <a:xfrm>
              <a:off x="3099520" y="3445988"/>
              <a:ext cx="3041009" cy="661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1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</a:t>
              </a:r>
              <a:r>
                <a:rPr lang="en-US" sz="2801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1+ 2</a:t>
              </a: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id="{92AC510F-4E04-400B-8C1C-074ABFBB2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700" y="3880233"/>
            <a:ext cx="1062401" cy="10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D1BA16C-7EA5-48F4-8346-56A3175E0110}"/>
              </a:ext>
            </a:extLst>
          </p:cNvPr>
          <p:cNvSpPr txBox="1"/>
          <p:nvPr/>
        </p:nvSpPr>
        <p:spPr>
          <a:xfrm>
            <a:off x="363900" y="394344"/>
            <a:ext cx="12908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E32ADA-523D-4ACC-BA1B-20E677F68055}"/>
              </a:ext>
            </a:extLst>
          </p:cNvPr>
          <p:cNvSpPr txBox="1"/>
          <p:nvPr/>
        </p:nvSpPr>
        <p:spPr>
          <a:xfrm>
            <a:off x="1671883" y="599626"/>
            <a:ext cx="5360928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5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 TINH XANH CỦA EM</a:t>
            </a:r>
          </a:p>
        </p:txBody>
      </p:sp>
    </p:spTree>
    <p:extLst>
      <p:ext uri="{BB962C8B-B14F-4D97-AF65-F5344CB8AC3E}">
        <p14:creationId xmlns:p14="http://schemas.microsoft.com/office/powerpoint/2010/main" val="334848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ABBFC480-1028-42E2-A7BB-26E87B9EFA0A}"/>
              </a:ext>
            </a:extLst>
          </p:cNvPr>
          <p:cNvSpPr txBox="1"/>
          <p:nvPr/>
        </p:nvSpPr>
        <p:spPr>
          <a:xfrm>
            <a:off x="193039" y="179050"/>
            <a:ext cx="6553201" cy="4744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 CON SAO BIỂN</a:t>
            </a:r>
          </a:p>
          <a:p>
            <a:pPr>
              <a:lnSpc>
                <a:spcPct val="110000"/>
              </a:lnSpc>
            </a:pPr>
            <a:r>
              <a:rPr lang="en-US" sz="1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dạo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bộ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bãi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chiều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đông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liên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tục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cúi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rồi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</a:t>
            </a:r>
            <a:r>
              <a:rPr lang="en-US" sz="1600" b="1" spc="-6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Tiến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gần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thấy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thủy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triều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đánh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dạt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bờ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trở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đại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dương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–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trả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này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sắp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chết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vì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thiếu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nước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muốn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ngàn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liệu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tất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10000"/>
              </a:lnSpc>
            </a:pP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vẫn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tiếp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tục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khác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nói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cũng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nhưng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ít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thì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cũng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cứu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này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trìu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mến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nhìn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cùng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cứu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algn="r">
              <a:lnSpc>
                <a:spcPct val="110000"/>
              </a:lnSpc>
            </a:pP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Theo </a:t>
            </a:r>
            <a:r>
              <a:rPr lang="en-US" sz="1600" b="1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Hạt</a:t>
            </a:r>
            <a:r>
              <a:rPr lang="en-US" sz="1600" b="1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giống</a:t>
            </a:r>
            <a:r>
              <a:rPr lang="en-US" sz="1600" b="1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tâm</a:t>
            </a:r>
            <a:r>
              <a:rPr lang="en-US" sz="1600" b="1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hồn</a:t>
            </a:r>
            <a:r>
              <a:rPr lang="en-US" sz="1600" b="1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– </a:t>
            </a:r>
            <a:r>
              <a:rPr lang="en-US" sz="1600" b="1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Phép</a:t>
            </a:r>
            <a:r>
              <a:rPr lang="en-US" sz="1600" b="1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màu</a:t>
            </a:r>
            <a:r>
              <a:rPr lang="en-US" sz="1600" b="1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1600" b="1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</a:t>
            </a:r>
            <a:r>
              <a:rPr lang="en-US" sz="1600" b="1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bao </a:t>
            </a:r>
            <a:r>
              <a:rPr lang="en-US" sz="1600" b="1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nhiêu</a:t>
            </a:r>
            <a:r>
              <a:rPr lang="en-US" sz="1600" b="1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sz="16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EA4EAB3-9B9E-4C43-9EF7-01CFD84C1DB9}"/>
              </a:ext>
            </a:extLst>
          </p:cNvPr>
          <p:cNvSpPr/>
          <p:nvPr/>
        </p:nvSpPr>
        <p:spPr>
          <a:xfrm>
            <a:off x="205950" y="585477"/>
            <a:ext cx="258211" cy="251679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D83364A-0E92-47A2-A12F-E06351D3DC46}"/>
              </a:ext>
            </a:extLst>
          </p:cNvPr>
          <p:cNvSpPr/>
          <p:nvPr/>
        </p:nvSpPr>
        <p:spPr>
          <a:xfrm>
            <a:off x="193039" y="1388117"/>
            <a:ext cx="258211" cy="251679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E3D5F61-7F85-46FD-A745-8E440CAEC2CC}"/>
              </a:ext>
            </a:extLst>
          </p:cNvPr>
          <p:cNvSpPr/>
          <p:nvPr/>
        </p:nvSpPr>
        <p:spPr>
          <a:xfrm>
            <a:off x="156610" y="3272346"/>
            <a:ext cx="258211" cy="251679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7358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583bf2c0947695c562ac5d998569417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" y="815154"/>
            <a:ext cx="6207035" cy="4099138"/>
          </a:xfrm>
          <a:prstGeom prst="rect">
            <a:avLst/>
          </a:prstGeom>
        </p:spPr>
      </p:pic>
      <p:pic>
        <p:nvPicPr>
          <p:cNvPr id="18" name="图片 17" descr="69a8f3e94da59fb9c00491d0266be90c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644" y="229208"/>
            <a:ext cx="1825097" cy="132267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15913" y="2694442"/>
            <a:ext cx="5750567" cy="942952"/>
          </a:xfrm>
          <a:prstGeom prst="rect">
            <a:avLst/>
          </a:prstGeom>
          <a:noFill/>
          <a:ln>
            <a:noFill/>
          </a:ln>
          <a:effectLst/>
        </p:spPr>
        <p:txBody>
          <a:bodyPr lIns="68562" tIns="34283" rIns="68562" bIns="34283" rtlCol="0" anchor="ctr"/>
          <a:lstStyle/>
          <a:p>
            <a:pPr algn="ctr" defTabSz="685615">
              <a:defRPr/>
            </a:pPr>
            <a:r>
              <a:rPr lang="en-US" sz="5400" b="1" kern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Trả</a:t>
            </a:r>
            <a:r>
              <a:rPr lang="en-US" sz="5400" b="1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kern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lời</a:t>
            </a:r>
            <a:r>
              <a:rPr lang="en-US" sz="5400" b="1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kern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sz="5400" b="1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kern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hỏi</a:t>
            </a:r>
            <a:endParaRPr lang="en-US" sz="5400" b="1" kern="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156913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2C0ED2-B979-4686-A9AD-1987997B7A41}"/>
              </a:ext>
            </a:extLst>
          </p:cNvPr>
          <p:cNvSpPr txBox="1"/>
          <p:nvPr/>
        </p:nvSpPr>
        <p:spPr>
          <a:xfrm>
            <a:off x="374426" y="208343"/>
            <a:ext cx="67025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Vì </a:t>
            </a:r>
            <a:r>
              <a:rPr lang="vi-VN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 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 đàn ông lại chú ý đến cậu bé?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295959-F192-4FAC-AAB2-17883DED9727}"/>
              </a:ext>
            </a:extLst>
          </p:cNvPr>
          <p:cNvSpPr txBox="1"/>
          <p:nvPr/>
        </p:nvSpPr>
        <p:spPr>
          <a:xfrm>
            <a:off x="318368" y="1167933"/>
            <a:ext cx="652797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dạo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bãi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cúi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thủy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triều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dạt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bờ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endParaRPr lang="en-US" sz="2200" b="1" dirty="0">
              <a:solidFill>
                <a:srgbClr val="1B04C8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D469454-D470-4DEE-B125-A3B0711157E1}"/>
              </a:ext>
            </a:extLst>
          </p:cNvPr>
          <p:cNvCxnSpPr/>
          <p:nvPr/>
        </p:nvCxnSpPr>
        <p:spPr>
          <a:xfrm>
            <a:off x="4703767" y="2425362"/>
            <a:ext cx="185980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BB43CA7-D59A-49D5-9245-62D6F41A54EB}"/>
              </a:ext>
            </a:extLst>
          </p:cNvPr>
          <p:cNvCxnSpPr>
            <a:cxnSpLocks/>
          </p:cNvCxnSpPr>
          <p:nvPr/>
        </p:nvCxnSpPr>
        <p:spPr>
          <a:xfrm>
            <a:off x="508714" y="2864653"/>
            <a:ext cx="54348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20210409090849_wm_shs-tieng-viet-2-tap-1">
            <a:extLst>
              <a:ext uri="{FF2B5EF4-FFF2-40B4-BE49-F238E27FC236}">
                <a16:creationId xmlns:a16="http://schemas.microsoft.com/office/drawing/2014/main" id="{F2804ECD-583C-415D-AD68-190CD3C482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65" t="20433" r="84827" b="75049"/>
          <a:stretch/>
        </p:blipFill>
        <p:spPr bwMode="auto">
          <a:xfrm>
            <a:off x="56845" y="274545"/>
            <a:ext cx="416795" cy="406175"/>
          </a:xfrm>
          <a:prstGeom prst="roundRect">
            <a:avLst>
              <a:gd name="adj" fmla="val 3300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D71D175-11AD-4EB3-AF55-B0638B253EBB}"/>
              </a:ext>
            </a:extLst>
          </p:cNvPr>
          <p:cNvSpPr/>
          <p:nvPr/>
        </p:nvSpPr>
        <p:spPr>
          <a:xfrm>
            <a:off x="374426" y="1327922"/>
            <a:ext cx="258211" cy="251679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ABD7D95-701B-44EF-85C4-5A27EC6B82BC}"/>
              </a:ext>
            </a:extLst>
          </p:cNvPr>
          <p:cNvCxnSpPr>
            <a:cxnSpLocks/>
          </p:cNvCxnSpPr>
          <p:nvPr/>
        </p:nvCxnSpPr>
        <p:spPr>
          <a:xfrm>
            <a:off x="486716" y="3281213"/>
            <a:ext cx="14329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600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D5C0E8-024A-408F-B8E2-FE52F910A076}"/>
              </a:ext>
            </a:extLst>
          </p:cNvPr>
          <p:cNvSpPr txBox="1"/>
          <p:nvPr/>
        </p:nvSpPr>
        <p:spPr>
          <a:xfrm>
            <a:off x="-10160" y="213261"/>
            <a:ext cx="7081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</a:t>
            </a:r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 đến gần ông thấy cậu bé đang làm gì? 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296118-4DBD-4E23-81A6-7EB013687AB6}"/>
              </a:ext>
            </a:extLst>
          </p:cNvPr>
          <p:cNvSpPr txBox="1"/>
          <p:nvPr/>
        </p:nvSpPr>
        <p:spPr>
          <a:xfrm>
            <a:off x="221735" y="1022424"/>
            <a:ext cx="65143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</a:t>
            </a:r>
            <a:r>
              <a:rPr lang="vi-VN" sz="28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ậu thấy những con sao biển sắp chết vì thiếu nước, cậu muốn giúp chúng.</a:t>
            </a:r>
            <a:endParaRPr lang="en-US" sz="28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C7C2B3-A056-4A5E-B01D-AEF2FBBC08F9}"/>
              </a:ext>
            </a:extLst>
          </p:cNvPr>
          <p:cNvSpPr txBox="1"/>
          <p:nvPr/>
        </p:nvSpPr>
        <p:spPr>
          <a:xfrm>
            <a:off x="546855" y="255693"/>
            <a:ext cx="5524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</a:t>
            </a:r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85CF14-64AD-4418-B886-BB786A6089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600" y="2571750"/>
            <a:ext cx="3850640" cy="2547546"/>
          </a:xfrm>
          <a:prstGeom prst="rect">
            <a:avLst/>
          </a:prstGeom>
          <a:ln w="28575">
            <a:noFill/>
          </a:ln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2AAF109-DF43-41E8-8608-F992E0314F41}"/>
              </a:ext>
            </a:extLst>
          </p:cNvPr>
          <p:cNvSpPr/>
          <p:nvPr/>
        </p:nvSpPr>
        <p:spPr>
          <a:xfrm>
            <a:off x="4736785" y="3684602"/>
            <a:ext cx="560949" cy="496494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C3A174-4B7E-4615-A706-93C76FDF1112}"/>
              </a:ext>
            </a:extLst>
          </p:cNvPr>
          <p:cNvSpPr/>
          <p:nvPr/>
        </p:nvSpPr>
        <p:spPr>
          <a:xfrm>
            <a:off x="402868" y="700284"/>
            <a:ext cx="6455132" cy="1598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3256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nhặt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thuỷ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triều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dạt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bờ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thả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dương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63728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 animBg="1"/>
      <p:bldP spid="7" grpId="0" animBg="1"/>
      <p:bldP spid="7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A7B415-1E40-464D-8821-1DD203B95E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28" y="2408800"/>
            <a:ext cx="4258140" cy="2734700"/>
          </a:xfrm>
          <a:prstGeom prst="rect">
            <a:avLst/>
          </a:prstGeom>
        </p:spPr>
      </p:pic>
      <p:pic>
        <p:nvPicPr>
          <p:cNvPr id="3" name="Picture 2" descr="20210409090849_wm_shs-tieng-viet-2-tap-1">
            <a:extLst>
              <a:ext uri="{FF2B5EF4-FFF2-40B4-BE49-F238E27FC236}">
                <a16:creationId xmlns:a16="http://schemas.microsoft.com/office/drawing/2014/main" id="{5CA84DB3-8507-4956-8245-0C3F243B60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65" t="20433" r="84827" b="75049"/>
          <a:stretch/>
        </p:blipFill>
        <p:spPr bwMode="auto">
          <a:xfrm>
            <a:off x="76200" y="329320"/>
            <a:ext cx="469271" cy="457314"/>
          </a:xfrm>
          <a:prstGeom prst="roundRect">
            <a:avLst>
              <a:gd name="adj" fmla="val 3300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356CB2-6916-4B56-A5B8-E0933768292D}"/>
              </a:ext>
            </a:extLst>
          </p:cNvPr>
          <p:cNvSpPr txBox="1"/>
          <p:nvPr/>
        </p:nvSpPr>
        <p:spPr>
          <a:xfrm>
            <a:off x="443871" y="175313"/>
            <a:ext cx="6414129" cy="1222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ounded Rectangular Callout 5">
            <a:extLst>
              <a:ext uri="{FF2B5EF4-FFF2-40B4-BE49-F238E27FC236}">
                <a16:creationId xmlns:a16="http://schemas.microsoft.com/office/drawing/2014/main" id="{C1CB0430-DF1E-40D0-ABD9-8F5F2DA6B07D}"/>
              </a:ext>
            </a:extLst>
          </p:cNvPr>
          <p:cNvSpPr/>
          <p:nvPr/>
        </p:nvSpPr>
        <p:spPr>
          <a:xfrm>
            <a:off x="2599861" y="1244228"/>
            <a:ext cx="4258140" cy="1119967"/>
          </a:xfrm>
          <a:prstGeom prst="wedgeRoundRectCallout">
            <a:avLst>
              <a:gd name="adj1" fmla="val -33443"/>
              <a:gd name="adj2" fmla="val 6341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8296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7B403A-DAAC-4261-AD10-E8F14E910B66}"/>
              </a:ext>
            </a:extLst>
          </p:cNvPr>
          <p:cNvSpPr txBox="1"/>
          <p:nvPr/>
        </p:nvSpPr>
        <p:spPr>
          <a:xfrm>
            <a:off x="25701" y="222113"/>
            <a:ext cx="6832299" cy="17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4.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 hãy nói suy nghĩ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cử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37">
            <a:extLst>
              <a:ext uri="{FF2B5EF4-FFF2-40B4-BE49-F238E27FC236}">
                <a16:creationId xmlns:a16="http://schemas.microsoft.com/office/drawing/2014/main" id="{1016E2B2-8052-4CEA-A887-9288084621F7}"/>
              </a:ext>
            </a:extLst>
          </p:cNvPr>
          <p:cNvSpPr txBox="1"/>
          <p:nvPr/>
        </p:nvSpPr>
        <p:spPr>
          <a:xfrm>
            <a:off x="106452" y="1596637"/>
            <a:ext cx="6751548" cy="1126462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biển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思源黑体 CN Light" panose="020B0300000000000000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文本框 37">
            <a:extLst>
              <a:ext uri="{FF2B5EF4-FFF2-40B4-BE49-F238E27FC236}">
                <a16:creationId xmlns:a16="http://schemas.microsoft.com/office/drawing/2014/main" id="{458442B4-6CA8-4C61-8A9B-C9F2F2E5F86B}"/>
              </a:ext>
            </a:extLst>
          </p:cNvPr>
          <p:cNvSpPr txBox="1"/>
          <p:nvPr/>
        </p:nvSpPr>
        <p:spPr>
          <a:xfrm>
            <a:off x="1816419" y="616393"/>
            <a:ext cx="2508287" cy="5979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3000" b="1" dirty="0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   </a:t>
            </a: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NỘI DUNG</a:t>
            </a:r>
            <a:endParaRPr lang="zh-CN" altLang="en-US" sz="3000" b="1" dirty="0">
              <a:solidFill>
                <a:srgbClr val="FF0000"/>
              </a:solidFill>
              <a:latin typeface="Times New Roman" panose="02020603050405020304" pitchFamily="18" charset="0"/>
              <a:ea typeface="思源黑体 CN Light" panose="020B0300000000000000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92AA7C-238F-4AB2-842C-2A88639FE3EB}"/>
              </a:ext>
            </a:extLst>
          </p:cNvPr>
          <p:cNvSpPr txBox="1"/>
          <p:nvPr/>
        </p:nvSpPr>
        <p:spPr>
          <a:xfrm>
            <a:off x="1946181" y="2660518"/>
            <a:ext cx="1962223" cy="70185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77D954-0A23-41B8-9B10-8B1D4D9F9620}"/>
              </a:ext>
            </a:extLst>
          </p:cNvPr>
          <p:cNvSpPr txBox="1"/>
          <p:nvPr/>
        </p:nvSpPr>
        <p:spPr>
          <a:xfrm>
            <a:off x="548492" y="3885597"/>
            <a:ext cx="671982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355"/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to,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rõ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ràng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lí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5CE55E-D76F-42C5-A05B-9F84A78123FC}"/>
              </a:ext>
            </a:extLst>
          </p:cNvPr>
          <p:cNvSpPr txBox="1"/>
          <p:nvPr/>
        </p:nvSpPr>
        <p:spPr>
          <a:xfrm>
            <a:off x="426896" y="3216067"/>
            <a:ext cx="4466849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355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-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568FD1-12AA-4EBD-8393-17C931DA0784}"/>
              </a:ext>
            </a:extLst>
          </p:cNvPr>
          <p:cNvSpPr/>
          <p:nvPr/>
        </p:nvSpPr>
        <p:spPr>
          <a:xfrm>
            <a:off x="548492" y="4408817"/>
            <a:ext cx="5628826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06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6" grpId="0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ABBFC480-1028-42E2-A7BB-26E87B9EFA0A}"/>
              </a:ext>
            </a:extLst>
          </p:cNvPr>
          <p:cNvSpPr txBox="1"/>
          <p:nvPr/>
        </p:nvSpPr>
        <p:spPr>
          <a:xfrm>
            <a:off x="193039" y="179050"/>
            <a:ext cx="6553201" cy="476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 CON SAO BIỂN</a:t>
            </a:r>
          </a:p>
          <a:p>
            <a:pPr>
              <a:lnSpc>
                <a:spcPct val="110000"/>
              </a:lnSpc>
            </a:pPr>
            <a:r>
              <a:rPr lang="en-US" sz="1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dạo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bộ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bãi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chiều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đông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liên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tục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cúi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rồi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</a:t>
            </a:r>
            <a:r>
              <a:rPr lang="en-US" sz="1600" b="1" spc="-6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gần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thấy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thủy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triều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đánh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dạt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bờ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trở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đại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dương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–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trả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1600" b="1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1600" b="1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b="1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b="1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1600" b="1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1600" b="1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này</a:t>
            </a:r>
            <a:r>
              <a:rPr lang="en-US" sz="1600" b="1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sắp</a:t>
            </a:r>
            <a:r>
              <a:rPr lang="en-US" sz="1600" b="1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chết</a:t>
            </a:r>
            <a:r>
              <a:rPr lang="en-US" sz="1600" b="1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vì</a:t>
            </a:r>
            <a:r>
              <a:rPr lang="en-US" sz="1600" b="1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thiếu</a:t>
            </a:r>
            <a:r>
              <a:rPr lang="en-US" sz="1600" b="1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nước</a:t>
            </a:r>
            <a:r>
              <a:rPr lang="en-US" sz="1600" b="1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1600" b="1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muốn</a:t>
            </a:r>
            <a:r>
              <a:rPr lang="en-US" sz="1600" b="1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sz="1600" b="1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1600" b="1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ngàn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liệu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tất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10000"/>
              </a:lnSpc>
            </a:pP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1600" b="1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16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16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vẫn</a:t>
            </a:r>
            <a:r>
              <a:rPr lang="en-US" sz="16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tiếp</a:t>
            </a:r>
            <a:r>
              <a:rPr lang="en-US" sz="16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tục</a:t>
            </a:r>
            <a:r>
              <a:rPr lang="en-US" sz="16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  <a:r>
              <a:rPr lang="en-US" sz="16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b="1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16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16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khác</a:t>
            </a:r>
            <a:r>
              <a:rPr lang="en-US" sz="16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</a:t>
            </a:r>
            <a:r>
              <a:rPr lang="en-US" sz="16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16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16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nói</a:t>
            </a:r>
            <a:r>
              <a:rPr lang="en-US" sz="16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16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16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1600" b="1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1600" b="1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1600" b="1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cũng</a:t>
            </a:r>
            <a:r>
              <a:rPr lang="en-US" sz="1600" b="1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1600" b="1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1600" b="1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</a:t>
            </a:r>
            <a:r>
              <a:rPr lang="en-US" sz="1600" b="1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nhưng</a:t>
            </a:r>
            <a:r>
              <a:rPr lang="en-US" sz="1600" b="1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ít</a:t>
            </a:r>
            <a:r>
              <a:rPr lang="en-US" sz="1600" b="1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lang="en-US" sz="1600" b="1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thì</a:t>
            </a:r>
            <a:r>
              <a:rPr lang="en-US" sz="1600" b="1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1600" b="1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cũng</a:t>
            </a:r>
            <a:r>
              <a:rPr lang="en-US" sz="1600" b="1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cứu</a:t>
            </a:r>
            <a:r>
              <a:rPr lang="en-US" sz="1600" b="1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b="1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b="1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b="1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1600" b="1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1600" b="1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này</a:t>
            </a:r>
            <a:r>
              <a:rPr lang="en-US" sz="1600" b="1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trìu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mến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nhìn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cùng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cứu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algn="r">
              <a:lnSpc>
                <a:spcPct val="110000"/>
              </a:lnSpc>
            </a:pP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Theo </a:t>
            </a:r>
            <a:r>
              <a:rPr lang="en-US" sz="1600" b="1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Hạt</a:t>
            </a:r>
            <a:r>
              <a:rPr lang="en-US" sz="1600" b="1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giống</a:t>
            </a:r>
            <a:r>
              <a:rPr lang="en-US" sz="1600" b="1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tâm</a:t>
            </a:r>
            <a:r>
              <a:rPr lang="en-US" sz="1600" b="1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hồn</a:t>
            </a:r>
            <a:r>
              <a:rPr lang="en-US" sz="1600" b="1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– </a:t>
            </a:r>
            <a:r>
              <a:rPr lang="en-US" sz="1600" b="1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Phép</a:t>
            </a:r>
            <a:r>
              <a:rPr lang="en-US" sz="1600" b="1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màu</a:t>
            </a:r>
            <a:r>
              <a:rPr lang="en-US" sz="1600" b="1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1600" b="1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</a:t>
            </a:r>
            <a:r>
              <a:rPr lang="en-US" sz="1600" b="1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bao </a:t>
            </a:r>
            <a:r>
              <a:rPr lang="en-US" sz="1600" b="1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nhiêu</a:t>
            </a:r>
            <a:r>
              <a:rPr lang="en-US" sz="1600" b="1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sz="16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EA4EAB3-9B9E-4C43-9EF7-01CFD84C1DB9}"/>
              </a:ext>
            </a:extLst>
          </p:cNvPr>
          <p:cNvSpPr/>
          <p:nvPr/>
        </p:nvSpPr>
        <p:spPr>
          <a:xfrm>
            <a:off x="205950" y="585477"/>
            <a:ext cx="258211" cy="251679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D83364A-0E92-47A2-A12F-E06351D3DC46}"/>
              </a:ext>
            </a:extLst>
          </p:cNvPr>
          <p:cNvSpPr/>
          <p:nvPr/>
        </p:nvSpPr>
        <p:spPr>
          <a:xfrm>
            <a:off x="193039" y="1388117"/>
            <a:ext cx="258211" cy="251679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E3D5F61-7F85-46FD-A745-8E440CAEC2CC}"/>
              </a:ext>
            </a:extLst>
          </p:cNvPr>
          <p:cNvSpPr/>
          <p:nvPr/>
        </p:nvSpPr>
        <p:spPr>
          <a:xfrm>
            <a:off x="156610" y="3272346"/>
            <a:ext cx="258211" cy="251679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9926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 descr="583bf2c0947695c562ac5d998569417a">
            <a:extLst>
              <a:ext uri="{FF2B5EF4-FFF2-40B4-BE49-F238E27FC236}">
                <a16:creationId xmlns:a16="http://schemas.microsoft.com/office/drawing/2014/main" id="{FDC74FDD-7CE7-4E80-8CE5-8D980589A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920" y="761667"/>
            <a:ext cx="6318795" cy="4172945"/>
          </a:xfrm>
          <a:prstGeom prst="rect">
            <a:avLst/>
          </a:prstGeom>
        </p:spPr>
      </p:pic>
      <p:pic>
        <p:nvPicPr>
          <p:cNvPr id="3" name="图片 17" descr="69a8f3e94da59fb9c00491d0266be90c">
            <a:extLst>
              <a:ext uri="{FF2B5EF4-FFF2-40B4-BE49-F238E27FC236}">
                <a16:creationId xmlns:a16="http://schemas.microsoft.com/office/drawing/2014/main" id="{8A16D6A1-EF41-4CAE-ADA4-AE7B9EBC0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920" y="284480"/>
            <a:ext cx="1854904" cy="125682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2AB6B55-E8BE-4205-A563-A1DCF495A79A}"/>
              </a:ext>
            </a:extLst>
          </p:cNvPr>
          <p:cNvSpPr/>
          <p:nvPr/>
        </p:nvSpPr>
        <p:spPr>
          <a:xfrm>
            <a:off x="660033" y="2466161"/>
            <a:ext cx="5750567" cy="1543593"/>
          </a:xfrm>
          <a:prstGeom prst="rect">
            <a:avLst/>
          </a:prstGeom>
          <a:noFill/>
          <a:ln>
            <a:noFill/>
          </a:ln>
          <a:effectLst/>
        </p:spPr>
        <p:txBody>
          <a:bodyPr lIns="68562" tIns="34283" rIns="68562" bIns="34283" rtlCol="0" anchor="ctr"/>
          <a:lstStyle/>
          <a:p>
            <a:pPr algn="ctr" defTabSz="685615">
              <a:defRPr/>
            </a:pPr>
            <a:r>
              <a:rPr lang="en-US" sz="5400" b="1" kern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Luyện</a:t>
            </a:r>
            <a:r>
              <a:rPr lang="en-US" sz="5400" b="1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kern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sz="5400" b="1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kern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theo</a:t>
            </a:r>
            <a:r>
              <a:rPr lang="en-US" sz="5400" b="1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kern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văn</a:t>
            </a:r>
            <a:r>
              <a:rPr lang="en-US" sz="5400" b="1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kern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bản</a:t>
            </a:r>
            <a:r>
              <a:rPr lang="en-US" sz="5400" b="1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kern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đọc</a:t>
            </a:r>
            <a:endParaRPr lang="en-US" sz="5400" b="1" kern="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36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87C65C1-3032-4CD7-8E43-B8955773AA14}"/>
              </a:ext>
            </a:extLst>
          </p:cNvPr>
          <p:cNvSpPr/>
          <p:nvPr/>
        </p:nvSpPr>
        <p:spPr>
          <a:xfrm>
            <a:off x="81204" y="291719"/>
            <a:ext cx="696849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lang="vi-V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2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ngữ</a:t>
            </a:r>
            <a:r>
              <a:rPr lang="en-US" sz="2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sz="2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dưới</a:t>
            </a:r>
            <a:r>
              <a:rPr lang="en-US" sz="2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đây</a:t>
            </a:r>
            <a:r>
              <a:rPr lang="en-US" sz="2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US" sz="2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hoạt</a:t>
            </a:r>
            <a:r>
              <a:rPr lang="en-US" sz="2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ounded Rectangle 38">
            <a:extLst>
              <a:ext uri="{FF2B5EF4-FFF2-40B4-BE49-F238E27FC236}">
                <a16:creationId xmlns:a16="http://schemas.microsoft.com/office/drawing/2014/main" id="{CD729202-0C25-472A-B692-D5777C942452}"/>
              </a:ext>
            </a:extLst>
          </p:cNvPr>
          <p:cNvSpPr/>
          <p:nvPr/>
        </p:nvSpPr>
        <p:spPr>
          <a:xfrm>
            <a:off x="202233" y="1172376"/>
            <a:ext cx="1740368" cy="672075"/>
          </a:xfrm>
          <a:prstGeom prst="roundRect">
            <a:avLst/>
          </a:prstGeom>
          <a:solidFill>
            <a:srgbClr val="FFE28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cúi xuống</a:t>
            </a:r>
          </a:p>
        </p:txBody>
      </p:sp>
      <p:sp>
        <p:nvSpPr>
          <p:cNvPr id="7" name="Rounded Rectangle 40">
            <a:extLst>
              <a:ext uri="{FF2B5EF4-FFF2-40B4-BE49-F238E27FC236}">
                <a16:creationId xmlns:a16="http://schemas.microsoft.com/office/drawing/2014/main" id="{CEF486F2-D07D-4DC3-9CB7-AE261680315E}"/>
              </a:ext>
            </a:extLst>
          </p:cNvPr>
          <p:cNvSpPr/>
          <p:nvPr/>
        </p:nvSpPr>
        <p:spPr>
          <a:xfrm>
            <a:off x="187718" y="2210147"/>
            <a:ext cx="1740368" cy="672075"/>
          </a:xfrm>
          <a:prstGeom prst="roundRect">
            <a:avLst/>
          </a:prstGeom>
          <a:solidFill>
            <a:srgbClr val="98DF63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dạo</a:t>
            </a:r>
            <a:r>
              <a:rPr lang="en-US" sz="2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bộ</a:t>
            </a:r>
            <a:endParaRPr lang="en-US" sz="26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41">
            <a:extLst>
              <a:ext uri="{FF2B5EF4-FFF2-40B4-BE49-F238E27FC236}">
                <a16:creationId xmlns:a16="http://schemas.microsoft.com/office/drawing/2014/main" id="{8E4AA8BD-4403-4128-804C-916BC0E860C4}"/>
              </a:ext>
            </a:extLst>
          </p:cNvPr>
          <p:cNvSpPr/>
          <p:nvPr/>
        </p:nvSpPr>
        <p:spPr>
          <a:xfrm>
            <a:off x="253873" y="3311686"/>
            <a:ext cx="1740368" cy="6720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</a:p>
        </p:txBody>
      </p:sp>
      <p:sp>
        <p:nvSpPr>
          <p:cNvPr id="9" name="Rounded Rectangle 42">
            <a:extLst>
              <a:ext uri="{FF2B5EF4-FFF2-40B4-BE49-F238E27FC236}">
                <a16:creationId xmlns:a16="http://schemas.microsoft.com/office/drawing/2014/main" id="{B1118061-34E4-44D7-B5E4-6B6AA3AA113D}"/>
              </a:ext>
            </a:extLst>
          </p:cNvPr>
          <p:cNvSpPr/>
          <p:nvPr/>
        </p:nvSpPr>
        <p:spPr>
          <a:xfrm>
            <a:off x="2599167" y="1182535"/>
            <a:ext cx="1582153" cy="672075"/>
          </a:xfrm>
          <a:prstGeom prst="roundRect">
            <a:avLst/>
          </a:prstGeom>
          <a:solidFill>
            <a:srgbClr val="FFE28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</a:t>
            </a:r>
            <a:endParaRPr lang="en-US" sz="26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43">
            <a:extLst>
              <a:ext uri="{FF2B5EF4-FFF2-40B4-BE49-F238E27FC236}">
                <a16:creationId xmlns:a16="http://schemas.microsoft.com/office/drawing/2014/main" id="{382512C2-1C7D-47BB-B4F6-5AC8376C5B28}"/>
              </a:ext>
            </a:extLst>
          </p:cNvPr>
          <p:cNvSpPr/>
          <p:nvPr/>
        </p:nvSpPr>
        <p:spPr>
          <a:xfrm>
            <a:off x="2232028" y="2208019"/>
            <a:ext cx="2316429" cy="672075"/>
          </a:xfrm>
          <a:prstGeom prst="roundRect">
            <a:avLst/>
          </a:prstGeom>
          <a:solidFill>
            <a:srgbClr val="98DF63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2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endParaRPr lang="en-US" sz="26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44">
            <a:extLst>
              <a:ext uri="{FF2B5EF4-FFF2-40B4-BE49-F238E27FC236}">
                <a16:creationId xmlns:a16="http://schemas.microsoft.com/office/drawing/2014/main" id="{9E033A78-7C9A-4F15-BF6F-A809438EBEE9}"/>
              </a:ext>
            </a:extLst>
          </p:cNvPr>
          <p:cNvSpPr/>
          <p:nvPr/>
        </p:nvSpPr>
        <p:spPr>
          <a:xfrm>
            <a:off x="2599165" y="3311687"/>
            <a:ext cx="1582153" cy="6720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 bé</a:t>
            </a:r>
          </a:p>
        </p:txBody>
      </p:sp>
      <p:sp>
        <p:nvSpPr>
          <p:cNvPr id="12" name="Rounded Rectangle 45">
            <a:extLst>
              <a:ext uri="{FF2B5EF4-FFF2-40B4-BE49-F238E27FC236}">
                <a16:creationId xmlns:a16="http://schemas.microsoft.com/office/drawing/2014/main" id="{4B1588D3-E26D-43C5-87FF-7DCF87138829}"/>
              </a:ext>
            </a:extLst>
          </p:cNvPr>
          <p:cNvSpPr/>
          <p:nvPr/>
        </p:nvSpPr>
        <p:spPr>
          <a:xfrm>
            <a:off x="4833229" y="1192162"/>
            <a:ext cx="1582153" cy="672075"/>
          </a:xfrm>
          <a:prstGeom prst="roundRect">
            <a:avLst/>
          </a:prstGeom>
          <a:solidFill>
            <a:srgbClr val="FFE28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</a:p>
        </p:txBody>
      </p:sp>
      <p:sp>
        <p:nvSpPr>
          <p:cNvPr id="13" name="Rounded Rectangle 46">
            <a:extLst>
              <a:ext uri="{FF2B5EF4-FFF2-40B4-BE49-F238E27FC236}">
                <a16:creationId xmlns:a16="http://schemas.microsoft.com/office/drawing/2014/main" id="{77D94900-BD9F-4587-8A42-E452BDC5B877}"/>
              </a:ext>
            </a:extLst>
          </p:cNvPr>
          <p:cNvSpPr/>
          <p:nvPr/>
        </p:nvSpPr>
        <p:spPr>
          <a:xfrm>
            <a:off x="4833229" y="2218267"/>
            <a:ext cx="1582153" cy="672075"/>
          </a:xfrm>
          <a:prstGeom prst="roundRect">
            <a:avLst/>
          </a:prstGeom>
          <a:solidFill>
            <a:srgbClr val="98DF63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 biển</a:t>
            </a:r>
          </a:p>
        </p:txBody>
      </p:sp>
      <p:sp>
        <p:nvSpPr>
          <p:cNvPr id="14" name="Rounded Rectangle 47">
            <a:extLst>
              <a:ext uri="{FF2B5EF4-FFF2-40B4-BE49-F238E27FC236}">
                <a16:creationId xmlns:a16="http://schemas.microsoft.com/office/drawing/2014/main" id="{5D7EF370-6E90-4346-829D-A58401728ED2}"/>
              </a:ext>
            </a:extLst>
          </p:cNvPr>
          <p:cNvSpPr/>
          <p:nvPr/>
        </p:nvSpPr>
        <p:spPr>
          <a:xfrm>
            <a:off x="4833229" y="3321935"/>
            <a:ext cx="1582153" cy="6720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tiến lại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992819-797A-4A98-BB29-65F3572F4042}"/>
              </a:ext>
            </a:extLst>
          </p:cNvPr>
          <p:cNvSpPr txBox="1"/>
          <p:nvPr/>
        </p:nvSpPr>
        <p:spPr>
          <a:xfrm>
            <a:off x="612347" y="4081943"/>
            <a:ext cx="5555788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2157F6B-6677-4199-9D17-1888EDD3B50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1589955" y="943919"/>
            <a:ext cx="450119" cy="43969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A859A40-DA89-4ED1-AB14-E52F3794E1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4064547" y="975382"/>
            <a:ext cx="450119" cy="43969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F85D2D6-527D-4E03-8536-747A580729A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6091531" y="1007692"/>
            <a:ext cx="450119" cy="43969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F233F01-FA89-4ACB-911C-0F68D3EC62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1536036" y="2135718"/>
            <a:ext cx="450119" cy="43969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829EF80-AB74-4803-B033-172A43B708E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6190322" y="3141959"/>
            <a:ext cx="450119" cy="439691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54A268C-3E8B-44B3-8896-CEB902938928}"/>
              </a:ext>
            </a:extLst>
          </p:cNvPr>
          <p:cNvCxnSpPr/>
          <p:nvPr/>
        </p:nvCxnSpPr>
        <p:spPr>
          <a:xfrm>
            <a:off x="1630231" y="667550"/>
            <a:ext cx="4701935" cy="0"/>
          </a:xfrm>
          <a:prstGeom prst="line">
            <a:avLst/>
          </a:prstGeom>
          <a:ln w="28575">
            <a:solidFill>
              <a:srgbClr val="1B04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37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3" grpId="0" animBg="1"/>
      <p:bldP spid="1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D8A8EC-5881-41A0-ACFB-D482A6B9D4D4}"/>
              </a:ext>
            </a:extLst>
          </p:cNvPr>
          <p:cNvSpPr/>
          <p:nvPr/>
        </p:nvSpPr>
        <p:spPr>
          <a:xfrm>
            <a:off x="294641" y="488304"/>
            <a:ext cx="6258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62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54F442-ADFD-4691-B068-503260576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2720" y="925351"/>
            <a:ext cx="7131478" cy="28160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EFE825-43EC-49A3-A94D-ADDDA6F473F9}"/>
              </a:ext>
            </a:extLst>
          </p:cNvPr>
          <p:cNvSpPr txBox="1"/>
          <p:nvPr/>
        </p:nvSpPr>
        <p:spPr>
          <a:xfrm>
            <a:off x="546653" y="385216"/>
            <a:ext cx="6897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defRPr/>
            </a:pP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bức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7B47307-A160-4EAD-8062-481B0726CFF6}"/>
              </a:ext>
            </a:extLst>
          </p:cNvPr>
          <p:cNvSpPr/>
          <p:nvPr/>
        </p:nvSpPr>
        <p:spPr>
          <a:xfrm>
            <a:off x="1172818" y="2289804"/>
            <a:ext cx="1782188" cy="127038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defRPr/>
            </a:pPr>
            <a:endParaRPr lang="en-US" sz="1013">
              <a:solidFill>
                <a:srgbClr val="FF0000"/>
              </a:solidFill>
              <a:latin typeface="Times New Roman" panose="02020603050405020304" pitchFamily="18" charset="0"/>
              <a:ea typeface="微软雅黑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E35C323-5FE3-44A7-A80D-997FE75C27A9}"/>
              </a:ext>
            </a:extLst>
          </p:cNvPr>
          <p:cNvSpPr/>
          <p:nvPr/>
        </p:nvSpPr>
        <p:spPr>
          <a:xfrm>
            <a:off x="3902996" y="2158592"/>
            <a:ext cx="1907594" cy="15725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defRPr/>
            </a:pPr>
            <a:endParaRPr lang="en-US" sz="1013">
              <a:solidFill>
                <a:srgbClr val="FFFFFF"/>
              </a:solidFill>
              <a:latin typeface="Times New Roman" panose="02020603050405020304" pitchFamily="18" charset="0"/>
              <a:ea typeface="微软雅黑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1202E20-1BEA-4F00-B776-9EC58D50970B}"/>
              </a:ext>
            </a:extLst>
          </p:cNvPr>
          <p:cNvSpPr/>
          <p:nvPr/>
        </p:nvSpPr>
        <p:spPr>
          <a:xfrm>
            <a:off x="231429" y="3831479"/>
            <a:ext cx="2801027" cy="74471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defRPr/>
            </a:pP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Bãi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pPr algn="ctr" defTabSz="514350">
              <a:defRPr/>
            </a:pP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sạch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sẽ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8107220-4E9C-4C9F-90BF-207F140AF5B0}"/>
              </a:ext>
            </a:extLst>
          </p:cNvPr>
          <p:cNvSpPr/>
          <p:nvPr/>
        </p:nvSpPr>
        <p:spPr>
          <a:xfrm>
            <a:off x="3834279" y="3814476"/>
            <a:ext cx="2975695" cy="7447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defRPr/>
            </a:pP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Bãi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pPr algn="ctr" defTabSz="514350">
              <a:defRPr/>
            </a:pP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bẩn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thỉu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đầy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rác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图片 6">
            <a:extLst>
              <a:ext uri="{FF2B5EF4-FFF2-40B4-BE49-F238E27FC236}">
                <a16:creationId xmlns:a16="http://schemas.microsoft.com/office/drawing/2014/main" id="{7A3B98D4-B6CB-43DA-9F04-01037AA011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5095545"/>
            <a:ext cx="6858000" cy="7279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5C37DBB-5937-48F0-A718-0F75E01F7136}"/>
              </a:ext>
            </a:extLst>
          </p:cNvPr>
          <p:cNvGrpSpPr/>
          <p:nvPr/>
        </p:nvGrpSpPr>
        <p:grpSpPr>
          <a:xfrm>
            <a:off x="0" y="2"/>
            <a:ext cx="6858000" cy="204034"/>
            <a:chOff x="0" y="-127508"/>
            <a:chExt cx="12192000" cy="1361811"/>
          </a:xfrm>
        </p:grpSpPr>
        <p:sp>
          <p:nvSpPr>
            <p:cNvPr id="12" name="Rectangle: Top Corners Rounded 17">
              <a:extLst>
                <a:ext uri="{FF2B5EF4-FFF2-40B4-BE49-F238E27FC236}">
                  <a16:creationId xmlns:a16="http://schemas.microsoft.com/office/drawing/2014/main" id="{7FA3C664-7ADE-4570-8A02-5AB5E0519650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: Top Corners Rounded 18">
              <a:extLst>
                <a:ext uri="{FF2B5EF4-FFF2-40B4-BE49-F238E27FC236}">
                  <a16:creationId xmlns:a16="http://schemas.microsoft.com/office/drawing/2014/main" id="{8CEC247D-9446-4420-BF54-B46FD50D1D45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05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499" y="809222"/>
            <a:ext cx="5860740" cy="3669243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53" y="3218965"/>
            <a:ext cx="3956207" cy="1580696"/>
          </a:xfrm>
          <a:prstGeom prst="rect">
            <a:avLst/>
          </a:prstGeom>
        </p:spPr>
      </p:pic>
      <p:pic>
        <p:nvPicPr>
          <p:cNvPr id="24" name="图片 40">
            <a:extLst>
              <a:ext uri="{FF2B5EF4-FFF2-40B4-BE49-F238E27FC236}">
                <a16:creationId xmlns:a16="http://schemas.microsoft.com/office/drawing/2014/main" id="{EBB90E82-60F3-44C5-87D8-DB530D6AEB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647" y="2878267"/>
            <a:ext cx="3118943" cy="2675190"/>
          </a:xfrm>
          <a:prstGeom prst="rect">
            <a:avLst/>
          </a:prstGeom>
        </p:spPr>
      </p:pic>
      <p:pic>
        <p:nvPicPr>
          <p:cNvPr id="8" name="图片 35">
            <a:extLst>
              <a:ext uri="{FF2B5EF4-FFF2-40B4-BE49-F238E27FC236}">
                <a16:creationId xmlns:a16="http://schemas.microsoft.com/office/drawing/2014/main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979" y="897799"/>
            <a:ext cx="1403335" cy="1075516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" y="630669"/>
            <a:ext cx="1172832" cy="992396"/>
          </a:xfrm>
          <a:prstGeom prst="rect">
            <a:avLst/>
          </a:prstGeom>
        </p:spPr>
      </p:pic>
      <p:pic>
        <p:nvPicPr>
          <p:cNvPr id="11" name="图片 43">
            <a:extLst>
              <a:ext uri="{FF2B5EF4-FFF2-40B4-BE49-F238E27FC236}">
                <a16:creationId xmlns:a16="http://schemas.microsoft.com/office/drawing/2014/main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35" y="51922"/>
            <a:ext cx="639009" cy="1031129"/>
          </a:xfrm>
          <a:prstGeom prst="rect">
            <a:avLst/>
          </a:prstGeom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id="{B13637A8-BC86-47A0-BEFD-DD7DCEDE37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935" y="747227"/>
            <a:ext cx="1068159" cy="818637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821EF46A-B29B-4531-84D2-4E548C5111FC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781" y="632940"/>
            <a:ext cx="1068159" cy="818637"/>
          </a:xfrm>
          <a:prstGeom prst="rect">
            <a:avLst/>
          </a:prstGeom>
        </p:spPr>
      </p:pic>
      <p:sp>
        <p:nvSpPr>
          <p:cNvPr id="15" name="文本框 22">
            <a:extLst>
              <a:ext uri="{FF2B5EF4-FFF2-40B4-BE49-F238E27FC236}">
                <a16:creationId xmlns:a16="http://schemas.microsoft.com/office/drawing/2014/main" id="{13192161-E47F-46A2-A54C-44ED57702632}"/>
              </a:ext>
            </a:extLst>
          </p:cNvPr>
          <p:cNvSpPr txBox="1"/>
          <p:nvPr/>
        </p:nvSpPr>
        <p:spPr>
          <a:xfrm>
            <a:off x="886939" y="2881217"/>
            <a:ext cx="3835151" cy="1810736"/>
          </a:xfrm>
          <a:prstGeom prst="rect">
            <a:avLst/>
          </a:prstGeom>
          <a:noFill/>
        </p:spPr>
        <p:txBody>
          <a:bodyPr spcFirstLastPara="1" wrap="square" lIns="68580" tIns="34290" rIns="68580" bIns="34290" numCol="1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1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CHÀO TẠM BIỆT </a:t>
            </a:r>
          </a:p>
          <a:p>
            <a:pPr algn="ctr">
              <a:lnSpc>
                <a:spcPct val="150000"/>
              </a:lnSpc>
            </a:pPr>
            <a:r>
              <a:rPr lang="en-US" altLang="zh-CN" sz="41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CÁC CON!</a:t>
            </a:r>
            <a:endParaRPr lang="zh-CN" altLang="en-US" sz="41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9" name="图片 41">
            <a:extLst>
              <a:ext uri="{FF2B5EF4-FFF2-40B4-BE49-F238E27FC236}">
                <a16:creationId xmlns:a16="http://schemas.microsoft.com/office/drawing/2014/main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80" y="0"/>
            <a:ext cx="1285820" cy="143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4690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875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22"/>
          <p:cNvSpPr/>
          <p:nvPr/>
        </p:nvSpPr>
        <p:spPr>
          <a:xfrm rot="3850843">
            <a:off x="1876740" y="287746"/>
            <a:ext cx="505873" cy="359104"/>
          </a:xfrm>
          <a:custGeom>
            <a:avLst/>
            <a:gdLst>
              <a:gd name="connsiteX0" fmla="*/ 0 w 3600400"/>
              <a:gd name="connsiteY0" fmla="*/ 0 h 554038"/>
              <a:gd name="connsiteX1" fmla="*/ 3600400 w 3600400"/>
              <a:gd name="connsiteY1" fmla="*/ 0 h 554038"/>
              <a:gd name="connsiteX2" fmla="*/ 3600400 w 3600400"/>
              <a:gd name="connsiteY2" fmla="*/ 554038 h 554038"/>
              <a:gd name="connsiteX3" fmla="*/ 0 w 3600400"/>
              <a:gd name="connsiteY3" fmla="*/ 554038 h 554038"/>
              <a:gd name="connsiteX4" fmla="*/ 0 w 3600400"/>
              <a:gd name="connsiteY4" fmla="*/ 0 h 554038"/>
              <a:gd name="connsiteX0-1" fmla="*/ 0 w 3600400"/>
              <a:gd name="connsiteY0-2" fmla="*/ 0 h 1266557"/>
              <a:gd name="connsiteX1-3" fmla="*/ 3600400 w 3600400"/>
              <a:gd name="connsiteY1-4" fmla="*/ 0 h 1266557"/>
              <a:gd name="connsiteX2-5" fmla="*/ 2032857 w 3600400"/>
              <a:gd name="connsiteY2-6" fmla="*/ 1266557 h 1266557"/>
              <a:gd name="connsiteX3-7" fmla="*/ 0 w 3600400"/>
              <a:gd name="connsiteY3-8" fmla="*/ 554038 h 1266557"/>
              <a:gd name="connsiteX4-9" fmla="*/ 0 w 3600400"/>
              <a:gd name="connsiteY4-10" fmla="*/ 0 h 1266557"/>
              <a:gd name="connsiteX0-11" fmla="*/ 0 w 2246613"/>
              <a:gd name="connsiteY0-12" fmla="*/ 0 h 1266557"/>
              <a:gd name="connsiteX1-13" fmla="*/ 2246613 w 2246613"/>
              <a:gd name="connsiteY1-14" fmla="*/ 1068780 h 1266557"/>
              <a:gd name="connsiteX2-15" fmla="*/ 2032857 w 2246613"/>
              <a:gd name="connsiteY2-16" fmla="*/ 1266557 h 1266557"/>
              <a:gd name="connsiteX3-17" fmla="*/ 0 w 2246613"/>
              <a:gd name="connsiteY3-18" fmla="*/ 554038 h 1266557"/>
              <a:gd name="connsiteX4-19" fmla="*/ 0 w 2246613"/>
              <a:gd name="connsiteY4-20" fmla="*/ 0 h 1266557"/>
              <a:gd name="connsiteX0-21" fmla="*/ 261257 w 2246613"/>
              <a:gd name="connsiteY0-22" fmla="*/ 0 h 1551565"/>
              <a:gd name="connsiteX1-23" fmla="*/ 2246613 w 2246613"/>
              <a:gd name="connsiteY1-24" fmla="*/ 1353788 h 1551565"/>
              <a:gd name="connsiteX2-25" fmla="*/ 2032857 w 2246613"/>
              <a:gd name="connsiteY2-26" fmla="*/ 1551565 h 1551565"/>
              <a:gd name="connsiteX3-27" fmla="*/ 0 w 2246613"/>
              <a:gd name="connsiteY3-28" fmla="*/ 839046 h 1551565"/>
              <a:gd name="connsiteX4-29" fmla="*/ 261257 w 2246613"/>
              <a:gd name="connsiteY4-30" fmla="*/ 0 h 1551565"/>
              <a:gd name="connsiteX0-31" fmla="*/ 380010 w 2365366"/>
              <a:gd name="connsiteY0-32" fmla="*/ 0 h 1551565"/>
              <a:gd name="connsiteX1-33" fmla="*/ 2365366 w 2365366"/>
              <a:gd name="connsiteY1-34" fmla="*/ 1353788 h 1551565"/>
              <a:gd name="connsiteX2-35" fmla="*/ 2151610 w 2365366"/>
              <a:gd name="connsiteY2-36" fmla="*/ 1551565 h 1551565"/>
              <a:gd name="connsiteX3-37" fmla="*/ 0 w 2365366"/>
              <a:gd name="connsiteY3-38" fmla="*/ 577789 h 1551565"/>
              <a:gd name="connsiteX4-39" fmla="*/ 380010 w 2365366"/>
              <a:gd name="connsiteY4-40" fmla="*/ 0 h 1551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365366" h="1551565">
                <a:moveTo>
                  <a:pt x="380010" y="0"/>
                </a:moveTo>
                <a:lnTo>
                  <a:pt x="2365366" y="1353788"/>
                </a:lnTo>
                <a:lnTo>
                  <a:pt x="2151610" y="1551565"/>
                </a:lnTo>
                <a:lnTo>
                  <a:pt x="0" y="577789"/>
                </a:lnTo>
                <a:lnTo>
                  <a:pt x="380010" y="0"/>
                </a:lnTo>
                <a:close/>
              </a:path>
            </a:pathLst>
          </a:custGeom>
          <a:solidFill>
            <a:schemeClr val="bg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5" tIns="25713" rIns="51425" bIns="25713" spcCol="0" rtlCol="0" anchor="ctr"/>
          <a:lstStyle/>
          <a:p>
            <a:pPr algn="ctr" defTabSz="513993">
              <a:defRPr/>
            </a:pPr>
            <a:endParaRPr lang="zh-CN" altLang="en-US" sz="1013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0" name="Oval 69"/>
          <p:cNvSpPr>
            <a:spLocks noChangeArrowheads="1"/>
          </p:cNvSpPr>
          <p:nvPr/>
        </p:nvSpPr>
        <p:spPr bwMode="auto">
          <a:xfrm>
            <a:off x="1787065" y="720924"/>
            <a:ext cx="516759" cy="516759"/>
          </a:xfrm>
          <a:prstGeom prst="ellipse">
            <a:avLst/>
          </a:prstGeom>
          <a:solidFill>
            <a:srgbClr val="E1B1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51425" tIns="25713" rIns="51425" bIns="25713" numCol="1" anchor="t" anchorCtr="0" compatLnSpc="1"/>
          <a:lstStyle/>
          <a:p>
            <a:pPr defTabSz="513993">
              <a:defRPr/>
            </a:pPr>
            <a:endParaRPr lang="zh-CN" altLang="en-US" sz="1013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1" name="Freeform 70"/>
          <p:cNvSpPr>
            <a:spLocks noEditPoints="1"/>
          </p:cNvSpPr>
          <p:nvPr/>
        </p:nvSpPr>
        <p:spPr bwMode="auto">
          <a:xfrm>
            <a:off x="1777082" y="710940"/>
            <a:ext cx="536721" cy="536721"/>
          </a:xfrm>
          <a:custGeom>
            <a:avLst/>
            <a:gdLst>
              <a:gd name="T0" fmla="*/ 832 w 1664"/>
              <a:gd name="T1" fmla="*/ 1632 h 1664"/>
              <a:gd name="T2" fmla="*/ 32 w 1664"/>
              <a:gd name="T3" fmla="*/ 832 h 1664"/>
              <a:gd name="T4" fmla="*/ 832 w 1664"/>
              <a:gd name="T5" fmla="*/ 32 h 1664"/>
              <a:gd name="T6" fmla="*/ 1632 w 1664"/>
              <a:gd name="T7" fmla="*/ 832 h 1664"/>
              <a:gd name="T8" fmla="*/ 832 w 1664"/>
              <a:gd name="T9" fmla="*/ 1632 h 1664"/>
              <a:gd name="T10" fmla="*/ 832 w 1664"/>
              <a:gd name="T11" fmla="*/ 0 h 1664"/>
              <a:gd name="T12" fmla="*/ 0 w 1664"/>
              <a:gd name="T13" fmla="*/ 832 h 1664"/>
              <a:gd name="T14" fmla="*/ 832 w 1664"/>
              <a:gd name="T15" fmla="*/ 1664 h 1664"/>
              <a:gd name="T16" fmla="*/ 1664 w 1664"/>
              <a:gd name="T17" fmla="*/ 832 h 1664"/>
              <a:gd name="T18" fmla="*/ 832 w 1664"/>
              <a:gd name="T19" fmla="*/ 0 h 1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64" h="1664">
                <a:moveTo>
                  <a:pt x="832" y="1632"/>
                </a:moveTo>
                <a:cubicBezTo>
                  <a:pt x="390" y="1632"/>
                  <a:pt x="32" y="1274"/>
                  <a:pt x="32" y="832"/>
                </a:cubicBezTo>
                <a:cubicBezTo>
                  <a:pt x="32" y="390"/>
                  <a:pt x="390" y="32"/>
                  <a:pt x="832" y="32"/>
                </a:cubicBezTo>
                <a:cubicBezTo>
                  <a:pt x="1273" y="32"/>
                  <a:pt x="1632" y="390"/>
                  <a:pt x="1632" y="832"/>
                </a:cubicBezTo>
                <a:cubicBezTo>
                  <a:pt x="1632" y="1274"/>
                  <a:pt x="1273" y="1632"/>
                  <a:pt x="832" y="1632"/>
                </a:cubicBezTo>
                <a:moveTo>
                  <a:pt x="832" y="0"/>
                </a:moveTo>
                <a:cubicBezTo>
                  <a:pt x="373" y="0"/>
                  <a:pt x="0" y="374"/>
                  <a:pt x="0" y="832"/>
                </a:cubicBezTo>
                <a:cubicBezTo>
                  <a:pt x="0" y="1291"/>
                  <a:pt x="373" y="1664"/>
                  <a:pt x="832" y="1664"/>
                </a:cubicBezTo>
                <a:cubicBezTo>
                  <a:pt x="1290" y="1664"/>
                  <a:pt x="1664" y="1291"/>
                  <a:pt x="1664" y="832"/>
                </a:cubicBezTo>
                <a:cubicBezTo>
                  <a:pt x="1664" y="374"/>
                  <a:pt x="1290" y="0"/>
                  <a:pt x="832" y="0"/>
                </a:cubicBezTo>
              </a:path>
            </a:pathLst>
          </a:custGeom>
          <a:solidFill>
            <a:srgbClr val="DDEF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51425" tIns="25713" rIns="51425" bIns="25713" numCol="1" anchor="t" anchorCtr="0" compatLnSpc="1"/>
          <a:lstStyle/>
          <a:p>
            <a:pPr defTabSz="513993">
              <a:defRPr/>
            </a:pPr>
            <a:endParaRPr lang="zh-CN" altLang="en-US" sz="1013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2" name="Freeform 71"/>
          <p:cNvSpPr>
            <a:spLocks noEditPoints="1"/>
          </p:cNvSpPr>
          <p:nvPr/>
        </p:nvSpPr>
        <p:spPr bwMode="auto">
          <a:xfrm>
            <a:off x="1787065" y="720924"/>
            <a:ext cx="516759" cy="516759"/>
          </a:xfrm>
          <a:custGeom>
            <a:avLst/>
            <a:gdLst>
              <a:gd name="T0" fmla="*/ 800 w 1600"/>
              <a:gd name="T1" fmla="*/ 1568 h 1600"/>
              <a:gd name="T2" fmla="*/ 32 w 1600"/>
              <a:gd name="T3" fmla="*/ 800 h 1600"/>
              <a:gd name="T4" fmla="*/ 800 w 1600"/>
              <a:gd name="T5" fmla="*/ 32 h 1600"/>
              <a:gd name="T6" fmla="*/ 1568 w 1600"/>
              <a:gd name="T7" fmla="*/ 800 h 1600"/>
              <a:gd name="T8" fmla="*/ 800 w 1600"/>
              <a:gd name="T9" fmla="*/ 1568 h 1600"/>
              <a:gd name="T10" fmla="*/ 800 w 1600"/>
              <a:gd name="T11" fmla="*/ 0 h 1600"/>
              <a:gd name="T12" fmla="*/ 0 w 1600"/>
              <a:gd name="T13" fmla="*/ 800 h 1600"/>
              <a:gd name="T14" fmla="*/ 800 w 1600"/>
              <a:gd name="T15" fmla="*/ 1600 h 1600"/>
              <a:gd name="T16" fmla="*/ 1600 w 1600"/>
              <a:gd name="T17" fmla="*/ 800 h 1600"/>
              <a:gd name="T18" fmla="*/ 800 w 1600"/>
              <a:gd name="T19" fmla="*/ 0 h 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00" h="1600">
                <a:moveTo>
                  <a:pt x="800" y="1568"/>
                </a:moveTo>
                <a:cubicBezTo>
                  <a:pt x="376" y="1568"/>
                  <a:pt x="32" y="1224"/>
                  <a:pt x="32" y="800"/>
                </a:cubicBezTo>
                <a:cubicBezTo>
                  <a:pt x="32" y="377"/>
                  <a:pt x="376" y="32"/>
                  <a:pt x="800" y="32"/>
                </a:cubicBezTo>
                <a:cubicBezTo>
                  <a:pt x="1223" y="32"/>
                  <a:pt x="1568" y="377"/>
                  <a:pt x="1568" y="800"/>
                </a:cubicBezTo>
                <a:cubicBezTo>
                  <a:pt x="1568" y="1224"/>
                  <a:pt x="1223" y="1568"/>
                  <a:pt x="800" y="1568"/>
                </a:cubicBezTo>
                <a:moveTo>
                  <a:pt x="800" y="0"/>
                </a:moveTo>
                <a:cubicBezTo>
                  <a:pt x="358" y="0"/>
                  <a:pt x="0" y="358"/>
                  <a:pt x="0" y="800"/>
                </a:cubicBezTo>
                <a:cubicBezTo>
                  <a:pt x="0" y="1242"/>
                  <a:pt x="358" y="1600"/>
                  <a:pt x="800" y="1600"/>
                </a:cubicBezTo>
                <a:cubicBezTo>
                  <a:pt x="1241" y="1600"/>
                  <a:pt x="1600" y="1242"/>
                  <a:pt x="1600" y="800"/>
                </a:cubicBezTo>
                <a:cubicBezTo>
                  <a:pt x="1600" y="358"/>
                  <a:pt x="1241" y="0"/>
                  <a:pt x="800" y="0"/>
                </a:cubicBezTo>
              </a:path>
            </a:pathLst>
          </a:custGeom>
          <a:solidFill>
            <a:srgbClr val="EFDB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51425" tIns="25713" rIns="51425" bIns="25713" numCol="1" anchor="t" anchorCtr="0" compatLnSpc="1"/>
          <a:lstStyle/>
          <a:p>
            <a:pPr defTabSz="513993">
              <a:defRPr/>
            </a:pPr>
            <a:endParaRPr lang="zh-CN" altLang="en-US" sz="1013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3" name="Freeform 72"/>
          <p:cNvSpPr>
            <a:spLocks noEditPoints="1"/>
          </p:cNvSpPr>
          <p:nvPr/>
        </p:nvSpPr>
        <p:spPr bwMode="auto">
          <a:xfrm>
            <a:off x="1749744" y="683774"/>
            <a:ext cx="590504" cy="591058"/>
          </a:xfrm>
          <a:custGeom>
            <a:avLst/>
            <a:gdLst>
              <a:gd name="T0" fmla="*/ 916 w 1831"/>
              <a:gd name="T1" fmla="*/ 1760 h 1830"/>
              <a:gd name="T2" fmla="*/ 71 w 1831"/>
              <a:gd name="T3" fmla="*/ 915 h 1830"/>
              <a:gd name="T4" fmla="*/ 916 w 1831"/>
              <a:gd name="T5" fmla="*/ 70 h 1830"/>
              <a:gd name="T6" fmla="*/ 1760 w 1831"/>
              <a:gd name="T7" fmla="*/ 915 h 1830"/>
              <a:gd name="T8" fmla="*/ 916 w 1831"/>
              <a:gd name="T9" fmla="*/ 1760 h 1830"/>
              <a:gd name="T10" fmla="*/ 916 w 1831"/>
              <a:gd name="T11" fmla="*/ 0 h 1830"/>
              <a:gd name="T12" fmla="*/ 0 w 1831"/>
              <a:gd name="T13" fmla="*/ 915 h 1830"/>
              <a:gd name="T14" fmla="*/ 916 w 1831"/>
              <a:gd name="T15" fmla="*/ 1830 h 1830"/>
              <a:gd name="T16" fmla="*/ 1831 w 1831"/>
              <a:gd name="T17" fmla="*/ 915 h 1830"/>
              <a:gd name="T18" fmla="*/ 916 w 1831"/>
              <a:gd name="T19" fmla="*/ 0 h 1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31" h="1830">
                <a:moveTo>
                  <a:pt x="916" y="1760"/>
                </a:moveTo>
                <a:cubicBezTo>
                  <a:pt x="450" y="1760"/>
                  <a:pt x="71" y="1381"/>
                  <a:pt x="71" y="915"/>
                </a:cubicBezTo>
                <a:cubicBezTo>
                  <a:pt x="71" y="449"/>
                  <a:pt x="450" y="70"/>
                  <a:pt x="916" y="70"/>
                </a:cubicBezTo>
                <a:cubicBezTo>
                  <a:pt x="1381" y="70"/>
                  <a:pt x="1760" y="449"/>
                  <a:pt x="1760" y="915"/>
                </a:cubicBezTo>
                <a:cubicBezTo>
                  <a:pt x="1760" y="1381"/>
                  <a:pt x="1381" y="1760"/>
                  <a:pt x="916" y="1760"/>
                </a:cubicBezTo>
                <a:moveTo>
                  <a:pt x="916" y="0"/>
                </a:moveTo>
                <a:cubicBezTo>
                  <a:pt x="411" y="0"/>
                  <a:pt x="0" y="411"/>
                  <a:pt x="0" y="915"/>
                </a:cubicBezTo>
                <a:cubicBezTo>
                  <a:pt x="0" y="1420"/>
                  <a:pt x="411" y="1830"/>
                  <a:pt x="916" y="1830"/>
                </a:cubicBezTo>
                <a:cubicBezTo>
                  <a:pt x="1420" y="1830"/>
                  <a:pt x="1831" y="1420"/>
                  <a:pt x="1831" y="915"/>
                </a:cubicBezTo>
                <a:cubicBezTo>
                  <a:pt x="1831" y="411"/>
                  <a:pt x="1420" y="0"/>
                  <a:pt x="916" y="0"/>
                </a:cubicBezTo>
              </a:path>
            </a:pathLst>
          </a:custGeom>
          <a:solidFill>
            <a:srgbClr val="D6EC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51425" tIns="25713" rIns="51425" bIns="25713" numCol="1" anchor="t" anchorCtr="0" compatLnSpc="1"/>
          <a:lstStyle/>
          <a:p>
            <a:pPr defTabSz="513993">
              <a:defRPr/>
            </a:pPr>
            <a:endParaRPr lang="zh-CN" altLang="en-US" sz="1013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4" name="Freeform 73"/>
          <p:cNvSpPr/>
          <p:nvPr/>
        </p:nvSpPr>
        <p:spPr bwMode="auto">
          <a:xfrm>
            <a:off x="1720361" y="654386"/>
            <a:ext cx="649277" cy="649831"/>
          </a:xfrm>
          <a:custGeom>
            <a:avLst/>
            <a:gdLst>
              <a:gd name="T0" fmla="*/ 1007 w 2013"/>
              <a:gd name="T1" fmla="*/ 0 h 2013"/>
              <a:gd name="T2" fmla="*/ 0 w 2013"/>
              <a:gd name="T3" fmla="*/ 1006 h 2013"/>
              <a:gd name="T4" fmla="*/ 535 w 2013"/>
              <a:gd name="T5" fmla="*/ 1895 h 2013"/>
              <a:gd name="T6" fmla="*/ 639 w 2013"/>
              <a:gd name="T7" fmla="*/ 1872 h 2013"/>
              <a:gd name="T8" fmla="*/ 676 w 2013"/>
              <a:gd name="T9" fmla="*/ 1875 h 2013"/>
              <a:gd name="T10" fmla="*/ 77 w 2013"/>
              <a:gd name="T11" fmla="*/ 1006 h 2013"/>
              <a:gd name="T12" fmla="*/ 1007 w 2013"/>
              <a:gd name="T13" fmla="*/ 77 h 2013"/>
              <a:gd name="T14" fmla="*/ 1936 w 2013"/>
              <a:gd name="T15" fmla="*/ 1006 h 2013"/>
              <a:gd name="T16" fmla="*/ 1007 w 2013"/>
              <a:gd name="T17" fmla="*/ 1936 h 2013"/>
              <a:gd name="T18" fmla="*/ 752 w 2013"/>
              <a:gd name="T19" fmla="*/ 1900 h 2013"/>
              <a:gd name="T20" fmla="*/ 853 w 2013"/>
              <a:gd name="T21" fmla="*/ 2001 h 2013"/>
              <a:gd name="T22" fmla="*/ 1007 w 2013"/>
              <a:gd name="T23" fmla="*/ 2013 h 2013"/>
              <a:gd name="T24" fmla="*/ 2013 w 2013"/>
              <a:gd name="T25" fmla="*/ 1006 h 2013"/>
              <a:gd name="T26" fmla="*/ 1007 w 2013"/>
              <a:gd name="T27" fmla="*/ 0 h 20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3" h="2013">
                <a:moveTo>
                  <a:pt x="1007" y="0"/>
                </a:moveTo>
                <a:cubicBezTo>
                  <a:pt x="451" y="0"/>
                  <a:pt x="0" y="451"/>
                  <a:pt x="0" y="1006"/>
                </a:cubicBezTo>
                <a:cubicBezTo>
                  <a:pt x="0" y="1391"/>
                  <a:pt x="217" y="1726"/>
                  <a:pt x="535" y="1895"/>
                </a:cubicBezTo>
                <a:cubicBezTo>
                  <a:pt x="566" y="1880"/>
                  <a:pt x="601" y="1872"/>
                  <a:pt x="639" y="1872"/>
                </a:cubicBezTo>
                <a:cubicBezTo>
                  <a:pt x="651" y="1872"/>
                  <a:pt x="664" y="1873"/>
                  <a:pt x="676" y="1875"/>
                </a:cubicBezTo>
                <a:cubicBezTo>
                  <a:pt x="326" y="1741"/>
                  <a:pt x="77" y="1402"/>
                  <a:pt x="77" y="1006"/>
                </a:cubicBezTo>
                <a:cubicBezTo>
                  <a:pt x="77" y="494"/>
                  <a:pt x="494" y="77"/>
                  <a:pt x="1007" y="77"/>
                </a:cubicBezTo>
                <a:cubicBezTo>
                  <a:pt x="1519" y="77"/>
                  <a:pt x="1936" y="494"/>
                  <a:pt x="1936" y="1006"/>
                </a:cubicBezTo>
                <a:cubicBezTo>
                  <a:pt x="1936" y="1519"/>
                  <a:pt x="1519" y="1936"/>
                  <a:pt x="1007" y="1936"/>
                </a:cubicBezTo>
                <a:cubicBezTo>
                  <a:pt x="918" y="1936"/>
                  <a:pt x="833" y="1923"/>
                  <a:pt x="752" y="1900"/>
                </a:cubicBezTo>
                <a:cubicBezTo>
                  <a:pt x="795" y="1923"/>
                  <a:pt x="830" y="1958"/>
                  <a:pt x="853" y="2001"/>
                </a:cubicBezTo>
                <a:cubicBezTo>
                  <a:pt x="903" y="2009"/>
                  <a:pt x="954" y="2013"/>
                  <a:pt x="1007" y="2013"/>
                </a:cubicBezTo>
                <a:cubicBezTo>
                  <a:pt x="1562" y="2013"/>
                  <a:pt x="2013" y="1561"/>
                  <a:pt x="2013" y="1006"/>
                </a:cubicBezTo>
                <a:cubicBezTo>
                  <a:pt x="2013" y="451"/>
                  <a:pt x="1562" y="0"/>
                  <a:pt x="1007" y="0"/>
                </a:cubicBezTo>
              </a:path>
            </a:pathLst>
          </a:custGeom>
          <a:solidFill>
            <a:srgbClr val="CFE9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51425" tIns="25713" rIns="51425" bIns="25713" numCol="1" anchor="t" anchorCtr="0" compatLnSpc="1"/>
          <a:lstStyle/>
          <a:p>
            <a:pPr defTabSz="513993">
              <a:defRPr/>
            </a:pPr>
            <a:endParaRPr lang="zh-CN" altLang="en-US" sz="1013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5" name="Freeform 74"/>
          <p:cNvSpPr/>
          <p:nvPr/>
        </p:nvSpPr>
        <p:spPr bwMode="auto">
          <a:xfrm>
            <a:off x="1687645" y="621673"/>
            <a:ext cx="714704" cy="715258"/>
          </a:xfrm>
          <a:custGeom>
            <a:avLst/>
            <a:gdLst>
              <a:gd name="T0" fmla="*/ 1108 w 2215"/>
              <a:gd name="T1" fmla="*/ 0 h 2215"/>
              <a:gd name="T2" fmla="*/ 0 w 2215"/>
              <a:gd name="T3" fmla="*/ 1107 h 2215"/>
              <a:gd name="T4" fmla="*/ 408 w 2215"/>
              <a:gd name="T5" fmla="*/ 1965 h 2215"/>
              <a:gd name="T6" fmla="*/ 466 w 2215"/>
              <a:gd name="T7" fmla="*/ 2009 h 2215"/>
              <a:gd name="T8" fmla="*/ 550 w 2215"/>
              <a:gd name="T9" fmla="*/ 2064 h 2215"/>
              <a:gd name="T10" fmla="*/ 619 w 2215"/>
              <a:gd name="T11" fmla="*/ 2005 h 2215"/>
              <a:gd name="T12" fmla="*/ 85 w 2215"/>
              <a:gd name="T13" fmla="*/ 1107 h 2215"/>
              <a:gd name="T14" fmla="*/ 1108 w 2215"/>
              <a:gd name="T15" fmla="*/ 85 h 2215"/>
              <a:gd name="T16" fmla="*/ 2130 w 2215"/>
              <a:gd name="T17" fmla="*/ 1107 h 2215"/>
              <a:gd name="T18" fmla="*/ 1108 w 2215"/>
              <a:gd name="T19" fmla="*/ 2129 h 2215"/>
              <a:gd name="T20" fmla="*/ 962 w 2215"/>
              <a:gd name="T21" fmla="*/ 2119 h 2215"/>
              <a:gd name="T22" fmla="*/ 981 w 2215"/>
              <a:gd name="T23" fmla="*/ 2207 h 2215"/>
              <a:gd name="T24" fmla="*/ 1108 w 2215"/>
              <a:gd name="T25" fmla="*/ 2215 h 2215"/>
              <a:gd name="T26" fmla="*/ 2215 w 2215"/>
              <a:gd name="T27" fmla="*/ 1107 h 2215"/>
              <a:gd name="T28" fmla="*/ 1108 w 2215"/>
              <a:gd name="T29" fmla="*/ 0 h 2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215" h="2215">
                <a:moveTo>
                  <a:pt x="1108" y="0"/>
                </a:moveTo>
                <a:cubicBezTo>
                  <a:pt x="497" y="0"/>
                  <a:pt x="0" y="497"/>
                  <a:pt x="0" y="1107"/>
                </a:cubicBezTo>
                <a:cubicBezTo>
                  <a:pt x="0" y="1453"/>
                  <a:pt x="159" y="1762"/>
                  <a:pt x="408" y="1965"/>
                </a:cubicBezTo>
                <a:cubicBezTo>
                  <a:pt x="431" y="1975"/>
                  <a:pt x="451" y="1990"/>
                  <a:pt x="466" y="2009"/>
                </a:cubicBezTo>
                <a:cubicBezTo>
                  <a:pt x="493" y="2029"/>
                  <a:pt x="521" y="2047"/>
                  <a:pt x="550" y="2064"/>
                </a:cubicBezTo>
                <a:cubicBezTo>
                  <a:pt x="569" y="2040"/>
                  <a:pt x="593" y="2020"/>
                  <a:pt x="619" y="2005"/>
                </a:cubicBezTo>
                <a:cubicBezTo>
                  <a:pt x="301" y="1831"/>
                  <a:pt x="85" y="1494"/>
                  <a:pt x="85" y="1107"/>
                </a:cubicBezTo>
                <a:cubicBezTo>
                  <a:pt x="85" y="544"/>
                  <a:pt x="544" y="85"/>
                  <a:pt x="1108" y="85"/>
                </a:cubicBezTo>
                <a:cubicBezTo>
                  <a:pt x="1671" y="85"/>
                  <a:pt x="2130" y="544"/>
                  <a:pt x="2130" y="1107"/>
                </a:cubicBezTo>
                <a:cubicBezTo>
                  <a:pt x="2130" y="1671"/>
                  <a:pt x="1671" y="2129"/>
                  <a:pt x="1108" y="2129"/>
                </a:cubicBezTo>
                <a:cubicBezTo>
                  <a:pt x="1058" y="2129"/>
                  <a:pt x="1009" y="2126"/>
                  <a:pt x="962" y="2119"/>
                </a:cubicBezTo>
                <a:cubicBezTo>
                  <a:pt x="973" y="2146"/>
                  <a:pt x="980" y="2176"/>
                  <a:pt x="981" y="2207"/>
                </a:cubicBezTo>
                <a:cubicBezTo>
                  <a:pt x="1023" y="2212"/>
                  <a:pt x="1065" y="2215"/>
                  <a:pt x="1108" y="2215"/>
                </a:cubicBezTo>
                <a:cubicBezTo>
                  <a:pt x="1718" y="2215"/>
                  <a:pt x="2215" y="1718"/>
                  <a:pt x="2215" y="1107"/>
                </a:cubicBezTo>
                <a:cubicBezTo>
                  <a:pt x="2215" y="497"/>
                  <a:pt x="1718" y="0"/>
                  <a:pt x="1108" y="0"/>
                </a:cubicBezTo>
              </a:path>
            </a:pathLst>
          </a:custGeom>
          <a:solidFill>
            <a:srgbClr val="C7E6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51425" tIns="25713" rIns="51425" bIns="25713" numCol="1" anchor="t" anchorCtr="0" compatLnSpc="1"/>
          <a:lstStyle/>
          <a:p>
            <a:pPr defTabSz="513993">
              <a:defRPr/>
            </a:pPr>
            <a:endParaRPr lang="zh-CN" altLang="en-US" sz="1013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6" name="Oval 75"/>
          <p:cNvSpPr>
            <a:spLocks noChangeArrowheads="1"/>
          </p:cNvSpPr>
          <p:nvPr/>
        </p:nvSpPr>
        <p:spPr bwMode="auto">
          <a:xfrm>
            <a:off x="1784320" y="715667"/>
            <a:ext cx="139169" cy="139725"/>
          </a:xfrm>
          <a:prstGeom prst="ellipse">
            <a:avLst/>
          </a:prstGeom>
          <a:solidFill>
            <a:srgbClr val="E3B7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51425" tIns="25713" rIns="51425" bIns="25713" numCol="1" anchor="t" anchorCtr="0" compatLnSpc="1"/>
          <a:lstStyle/>
          <a:p>
            <a:pPr defTabSz="513993">
              <a:defRPr/>
            </a:pPr>
            <a:endParaRPr lang="zh-CN" altLang="en-US" sz="1013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7" name="Freeform 77"/>
          <p:cNvSpPr/>
          <p:nvPr/>
        </p:nvSpPr>
        <p:spPr bwMode="auto">
          <a:xfrm>
            <a:off x="1624896" y="1946026"/>
            <a:ext cx="92041" cy="91486"/>
          </a:xfrm>
          <a:custGeom>
            <a:avLst/>
            <a:gdLst>
              <a:gd name="T0" fmla="*/ 142 w 284"/>
              <a:gd name="T1" fmla="*/ 0 h 284"/>
              <a:gd name="T2" fmla="*/ 0 w 284"/>
              <a:gd name="T3" fmla="*/ 142 h 284"/>
              <a:gd name="T4" fmla="*/ 142 w 284"/>
              <a:gd name="T5" fmla="*/ 284 h 284"/>
              <a:gd name="T6" fmla="*/ 284 w 284"/>
              <a:gd name="T7" fmla="*/ 142 h 284"/>
              <a:gd name="T8" fmla="*/ 254 w 284"/>
              <a:gd name="T9" fmla="*/ 55 h 284"/>
              <a:gd name="T10" fmla="*/ 196 w 284"/>
              <a:gd name="T11" fmla="*/ 11 h 284"/>
              <a:gd name="T12" fmla="*/ 142 w 284"/>
              <a:gd name="T13" fmla="*/ 0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4" h="284">
                <a:moveTo>
                  <a:pt x="142" y="0"/>
                </a:moveTo>
                <a:cubicBezTo>
                  <a:pt x="64" y="0"/>
                  <a:pt x="0" y="64"/>
                  <a:pt x="0" y="142"/>
                </a:cubicBezTo>
                <a:cubicBezTo>
                  <a:pt x="0" y="220"/>
                  <a:pt x="64" y="284"/>
                  <a:pt x="142" y="284"/>
                </a:cubicBezTo>
                <a:cubicBezTo>
                  <a:pt x="220" y="284"/>
                  <a:pt x="284" y="220"/>
                  <a:pt x="284" y="142"/>
                </a:cubicBezTo>
                <a:cubicBezTo>
                  <a:pt x="284" y="109"/>
                  <a:pt x="272" y="79"/>
                  <a:pt x="254" y="55"/>
                </a:cubicBezTo>
                <a:cubicBezTo>
                  <a:pt x="234" y="41"/>
                  <a:pt x="215" y="27"/>
                  <a:pt x="196" y="11"/>
                </a:cubicBezTo>
                <a:cubicBezTo>
                  <a:pt x="179" y="4"/>
                  <a:pt x="161" y="0"/>
                  <a:pt x="142" y="0"/>
                </a:cubicBezTo>
              </a:path>
            </a:pathLst>
          </a:custGeom>
          <a:solidFill>
            <a:srgbClr val="C7E6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51425" tIns="25713" rIns="51425" bIns="25713" numCol="1" anchor="t" anchorCtr="0" compatLnSpc="1"/>
          <a:lstStyle/>
          <a:p>
            <a:pPr defTabSz="513993">
              <a:defRPr/>
            </a:pPr>
            <a:endParaRPr lang="zh-CN" altLang="en-US" sz="1013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8" name="Freeform 78"/>
          <p:cNvSpPr/>
          <p:nvPr/>
        </p:nvSpPr>
        <p:spPr bwMode="auto">
          <a:xfrm>
            <a:off x="1704353" y="1927860"/>
            <a:ext cx="18852" cy="14415"/>
          </a:xfrm>
          <a:custGeom>
            <a:avLst/>
            <a:gdLst>
              <a:gd name="T0" fmla="*/ 0 w 58"/>
              <a:gd name="T1" fmla="*/ 0 h 44"/>
              <a:gd name="T2" fmla="*/ 58 w 58"/>
              <a:gd name="T3" fmla="*/ 44 h 44"/>
              <a:gd name="T4" fmla="*/ 0 w 58"/>
              <a:gd name="T5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8" h="44">
                <a:moveTo>
                  <a:pt x="0" y="0"/>
                </a:moveTo>
                <a:cubicBezTo>
                  <a:pt x="19" y="16"/>
                  <a:pt x="38" y="30"/>
                  <a:pt x="58" y="44"/>
                </a:cubicBezTo>
                <a:cubicBezTo>
                  <a:pt x="43" y="25"/>
                  <a:pt x="23" y="10"/>
                  <a:pt x="0" y="0"/>
                </a:cubicBezTo>
              </a:path>
            </a:pathLst>
          </a:custGeom>
          <a:solidFill>
            <a:srgbClr val="D6EC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51425" tIns="25713" rIns="51425" bIns="25713" numCol="1" anchor="t" anchorCtr="0" compatLnSpc="1"/>
          <a:lstStyle/>
          <a:p>
            <a:pPr defTabSz="513993">
              <a:defRPr/>
            </a:pPr>
            <a:endParaRPr lang="zh-CN" altLang="en-US" sz="1013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9" name="Freeform 80"/>
          <p:cNvSpPr>
            <a:spLocks noEditPoints="1"/>
          </p:cNvSpPr>
          <p:nvPr/>
        </p:nvSpPr>
        <p:spPr bwMode="auto">
          <a:xfrm>
            <a:off x="1842281" y="1943757"/>
            <a:ext cx="110893" cy="46021"/>
          </a:xfrm>
          <a:custGeom>
            <a:avLst/>
            <a:gdLst>
              <a:gd name="T0" fmla="*/ 17 w 343"/>
              <a:gd name="T1" fmla="*/ 20 h 143"/>
              <a:gd name="T2" fmla="*/ 0 w 343"/>
              <a:gd name="T3" fmla="*/ 29 h 143"/>
              <a:gd name="T4" fmla="*/ 343 w 343"/>
              <a:gd name="T5" fmla="*/ 143 h 143"/>
              <a:gd name="T6" fmla="*/ 335 w 343"/>
              <a:gd name="T7" fmla="*/ 126 h 143"/>
              <a:gd name="T8" fmla="*/ 17 w 343"/>
              <a:gd name="T9" fmla="*/ 20 h 143"/>
              <a:gd name="T10" fmla="*/ 158 w 343"/>
              <a:gd name="T11" fmla="*/ 0 h 143"/>
              <a:gd name="T12" fmla="*/ 234 w 343"/>
              <a:gd name="T13" fmla="*/ 25 h 143"/>
              <a:gd name="T14" fmla="*/ 158 w 343"/>
              <a:gd name="T15" fmla="*/ 0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3" h="143">
                <a:moveTo>
                  <a:pt x="17" y="20"/>
                </a:moveTo>
                <a:cubicBezTo>
                  <a:pt x="11" y="23"/>
                  <a:pt x="5" y="26"/>
                  <a:pt x="0" y="29"/>
                </a:cubicBezTo>
                <a:cubicBezTo>
                  <a:pt x="105" y="86"/>
                  <a:pt x="220" y="126"/>
                  <a:pt x="343" y="143"/>
                </a:cubicBezTo>
                <a:cubicBezTo>
                  <a:pt x="340" y="137"/>
                  <a:pt x="337" y="132"/>
                  <a:pt x="335" y="126"/>
                </a:cubicBezTo>
                <a:cubicBezTo>
                  <a:pt x="221" y="109"/>
                  <a:pt x="114" y="72"/>
                  <a:pt x="17" y="20"/>
                </a:cubicBezTo>
                <a:moveTo>
                  <a:pt x="158" y="0"/>
                </a:moveTo>
                <a:cubicBezTo>
                  <a:pt x="183" y="9"/>
                  <a:pt x="208" y="18"/>
                  <a:pt x="234" y="25"/>
                </a:cubicBezTo>
                <a:cubicBezTo>
                  <a:pt x="211" y="13"/>
                  <a:pt x="185" y="4"/>
                  <a:pt x="158" y="0"/>
                </a:cubicBezTo>
              </a:path>
            </a:pathLst>
          </a:custGeom>
          <a:solidFill>
            <a:srgbClr val="C7E6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51425" tIns="25713" rIns="51425" bIns="25713" numCol="1" anchor="t" anchorCtr="0" compatLnSpc="1"/>
          <a:lstStyle/>
          <a:p>
            <a:pPr defTabSz="513993">
              <a:defRPr/>
            </a:pPr>
            <a:endParaRPr lang="zh-CN" altLang="en-US" sz="1013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0" name="Freeform 81"/>
          <p:cNvSpPr/>
          <p:nvPr/>
        </p:nvSpPr>
        <p:spPr bwMode="auto">
          <a:xfrm>
            <a:off x="1848671" y="1940618"/>
            <a:ext cx="102576" cy="41585"/>
          </a:xfrm>
          <a:custGeom>
            <a:avLst/>
            <a:gdLst>
              <a:gd name="T0" fmla="*/ 104 w 318"/>
              <a:gd name="T1" fmla="*/ 0 h 129"/>
              <a:gd name="T2" fmla="*/ 0 w 318"/>
              <a:gd name="T3" fmla="*/ 23 h 129"/>
              <a:gd name="T4" fmla="*/ 318 w 318"/>
              <a:gd name="T5" fmla="*/ 129 h 129"/>
              <a:gd name="T6" fmla="*/ 217 w 318"/>
              <a:gd name="T7" fmla="*/ 28 h 129"/>
              <a:gd name="T8" fmla="*/ 141 w 318"/>
              <a:gd name="T9" fmla="*/ 3 h 129"/>
              <a:gd name="T10" fmla="*/ 104 w 318"/>
              <a:gd name="T11" fmla="*/ 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8" h="129">
                <a:moveTo>
                  <a:pt x="104" y="0"/>
                </a:moveTo>
                <a:cubicBezTo>
                  <a:pt x="66" y="0"/>
                  <a:pt x="31" y="8"/>
                  <a:pt x="0" y="23"/>
                </a:cubicBezTo>
                <a:cubicBezTo>
                  <a:pt x="97" y="75"/>
                  <a:pt x="204" y="112"/>
                  <a:pt x="318" y="129"/>
                </a:cubicBezTo>
                <a:cubicBezTo>
                  <a:pt x="295" y="86"/>
                  <a:pt x="260" y="51"/>
                  <a:pt x="217" y="28"/>
                </a:cubicBezTo>
                <a:cubicBezTo>
                  <a:pt x="191" y="21"/>
                  <a:pt x="166" y="12"/>
                  <a:pt x="141" y="3"/>
                </a:cubicBezTo>
                <a:cubicBezTo>
                  <a:pt x="129" y="1"/>
                  <a:pt x="116" y="0"/>
                  <a:pt x="104" y="0"/>
                </a:cubicBezTo>
              </a:path>
            </a:pathLst>
          </a:custGeom>
          <a:solidFill>
            <a:srgbClr val="DCEE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51425" tIns="25713" rIns="51425" bIns="25713" numCol="1" anchor="t" anchorCtr="0" compatLnSpc="1"/>
          <a:lstStyle/>
          <a:p>
            <a:pPr defTabSz="513993">
              <a:defRPr/>
            </a:pPr>
            <a:endParaRPr lang="zh-CN" altLang="en-US" sz="1013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1" name="Freeform 82"/>
          <p:cNvSpPr/>
          <p:nvPr/>
        </p:nvSpPr>
        <p:spPr bwMode="auto">
          <a:xfrm>
            <a:off x="1793484" y="2013841"/>
            <a:ext cx="155805" cy="126417"/>
          </a:xfrm>
          <a:custGeom>
            <a:avLst/>
            <a:gdLst>
              <a:gd name="T0" fmla="*/ 52 w 483"/>
              <a:gd name="T1" fmla="*/ 0 h 392"/>
              <a:gd name="T2" fmla="*/ 0 w 483"/>
              <a:gd name="T3" fmla="*/ 151 h 392"/>
              <a:gd name="T4" fmla="*/ 242 w 483"/>
              <a:gd name="T5" fmla="*/ 392 h 392"/>
              <a:gd name="T6" fmla="*/ 483 w 483"/>
              <a:gd name="T7" fmla="*/ 151 h 392"/>
              <a:gd name="T8" fmla="*/ 483 w 483"/>
              <a:gd name="T9" fmla="*/ 143 h 392"/>
              <a:gd name="T10" fmla="*/ 52 w 483"/>
              <a:gd name="T11" fmla="*/ 0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83" h="392">
                <a:moveTo>
                  <a:pt x="52" y="0"/>
                </a:moveTo>
                <a:cubicBezTo>
                  <a:pt x="19" y="41"/>
                  <a:pt x="0" y="94"/>
                  <a:pt x="0" y="151"/>
                </a:cubicBezTo>
                <a:cubicBezTo>
                  <a:pt x="0" y="284"/>
                  <a:pt x="108" y="392"/>
                  <a:pt x="242" y="392"/>
                </a:cubicBezTo>
                <a:cubicBezTo>
                  <a:pt x="375" y="392"/>
                  <a:pt x="483" y="284"/>
                  <a:pt x="483" y="151"/>
                </a:cubicBezTo>
                <a:cubicBezTo>
                  <a:pt x="483" y="148"/>
                  <a:pt x="483" y="146"/>
                  <a:pt x="483" y="143"/>
                </a:cubicBezTo>
                <a:cubicBezTo>
                  <a:pt x="328" y="126"/>
                  <a:pt x="182" y="76"/>
                  <a:pt x="52" y="0"/>
                </a:cubicBezTo>
              </a:path>
            </a:pathLst>
          </a:custGeom>
          <a:solidFill>
            <a:srgbClr val="C7E6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51425" tIns="25713" rIns="51425" bIns="25713" numCol="1" anchor="t" anchorCtr="0" compatLnSpc="1"/>
          <a:lstStyle/>
          <a:p>
            <a:pPr defTabSz="513993">
              <a:defRPr/>
            </a:pPr>
            <a:endParaRPr lang="zh-CN" altLang="en-US" sz="1013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2" name="Freeform 83"/>
          <p:cNvSpPr/>
          <p:nvPr/>
        </p:nvSpPr>
        <p:spPr bwMode="auto">
          <a:xfrm>
            <a:off x="1815199" y="1964692"/>
            <a:ext cx="139169" cy="64872"/>
          </a:xfrm>
          <a:custGeom>
            <a:avLst/>
            <a:gdLst>
              <a:gd name="T0" fmla="*/ 69 w 431"/>
              <a:gd name="T1" fmla="*/ 0 h 202"/>
              <a:gd name="T2" fmla="*/ 0 w 431"/>
              <a:gd name="T3" fmla="*/ 59 h 202"/>
              <a:gd name="T4" fmla="*/ 431 w 431"/>
              <a:gd name="T5" fmla="*/ 202 h 202"/>
              <a:gd name="T6" fmla="*/ 412 w 431"/>
              <a:gd name="T7" fmla="*/ 114 h 202"/>
              <a:gd name="T8" fmla="*/ 69 w 431"/>
              <a:gd name="T9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1" h="202">
                <a:moveTo>
                  <a:pt x="69" y="0"/>
                </a:moveTo>
                <a:cubicBezTo>
                  <a:pt x="43" y="15"/>
                  <a:pt x="19" y="35"/>
                  <a:pt x="0" y="59"/>
                </a:cubicBezTo>
                <a:cubicBezTo>
                  <a:pt x="130" y="135"/>
                  <a:pt x="276" y="185"/>
                  <a:pt x="431" y="202"/>
                </a:cubicBezTo>
                <a:cubicBezTo>
                  <a:pt x="430" y="171"/>
                  <a:pt x="423" y="141"/>
                  <a:pt x="412" y="114"/>
                </a:cubicBezTo>
                <a:cubicBezTo>
                  <a:pt x="289" y="97"/>
                  <a:pt x="174" y="57"/>
                  <a:pt x="69" y="0"/>
                </a:cubicBezTo>
              </a:path>
            </a:pathLst>
          </a:custGeom>
          <a:solidFill>
            <a:srgbClr val="D6EC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51425" tIns="25713" rIns="51425" bIns="25713" numCol="1" anchor="t" anchorCtr="0" compatLnSpc="1"/>
          <a:lstStyle/>
          <a:p>
            <a:pPr defTabSz="513993">
              <a:defRPr/>
            </a:pPr>
            <a:endParaRPr lang="zh-CN" altLang="en-US" sz="1013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3" name="矩形 22"/>
          <p:cNvSpPr/>
          <p:nvPr/>
        </p:nvSpPr>
        <p:spPr>
          <a:xfrm rot="1431701">
            <a:off x="492236" y="245114"/>
            <a:ext cx="1574741" cy="174609"/>
          </a:xfrm>
          <a:custGeom>
            <a:avLst/>
            <a:gdLst>
              <a:gd name="connsiteX0" fmla="*/ 0 w 3600400"/>
              <a:gd name="connsiteY0" fmla="*/ 0 h 554038"/>
              <a:gd name="connsiteX1" fmla="*/ 3600400 w 3600400"/>
              <a:gd name="connsiteY1" fmla="*/ 0 h 554038"/>
              <a:gd name="connsiteX2" fmla="*/ 3600400 w 3600400"/>
              <a:gd name="connsiteY2" fmla="*/ 554038 h 554038"/>
              <a:gd name="connsiteX3" fmla="*/ 0 w 3600400"/>
              <a:gd name="connsiteY3" fmla="*/ 554038 h 554038"/>
              <a:gd name="connsiteX4" fmla="*/ 0 w 3600400"/>
              <a:gd name="connsiteY4" fmla="*/ 0 h 554038"/>
              <a:gd name="connsiteX0-1" fmla="*/ 0 w 3600400"/>
              <a:gd name="connsiteY0-2" fmla="*/ 0 h 1266557"/>
              <a:gd name="connsiteX1-3" fmla="*/ 3600400 w 3600400"/>
              <a:gd name="connsiteY1-4" fmla="*/ 0 h 1266557"/>
              <a:gd name="connsiteX2-5" fmla="*/ 2032857 w 3600400"/>
              <a:gd name="connsiteY2-6" fmla="*/ 1266557 h 1266557"/>
              <a:gd name="connsiteX3-7" fmla="*/ 0 w 3600400"/>
              <a:gd name="connsiteY3-8" fmla="*/ 554038 h 1266557"/>
              <a:gd name="connsiteX4-9" fmla="*/ 0 w 3600400"/>
              <a:gd name="connsiteY4-10" fmla="*/ 0 h 1266557"/>
              <a:gd name="connsiteX0-11" fmla="*/ 0 w 2246613"/>
              <a:gd name="connsiteY0-12" fmla="*/ 0 h 1266557"/>
              <a:gd name="connsiteX1-13" fmla="*/ 2246613 w 2246613"/>
              <a:gd name="connsiteY1-14" fmla="*/ 1068780 h 1266557"/>
              <a:gd name="connsiteX2-15" fmla="*/ 2032857 w 2246613"/>
              <a:gd name="connsiteY2-16" fmla="*/ 1266557 h 1266557"/>
              <a:gd name="connsiteX3-17" fmla="*/ 0 w 2246613"/>
              <a:gd name="connsiteY3-18" fmla="*/ 554038 h 1266557"/>
              <a:gd name="connsiteX4-19" fmla="*/ 0 w 2246613"/>
              <a:gd name="connsiteY4-20" fmla="*/ 0 h 1266557"/>
              <a:gd name="connsiteX0-21" fmla="*/ 261257 w 2246613"/>
              <a:gd name="connsiteY0-22" fmla="*/ 0 h 1551565"/>
              <a:gd name="connsiteX1-23" fmla="*/ 2246613 w 2246613"/>
              <a:gd name="connsiteY1-24" fmla="*/ 1353788 h 1551565"/>
              <a:gd name="connsiteX2-25" fmla="*/ 2032857 w 2246613"/>
              <a:gd name="connsiteY2-26" fmla="*/ 1551565 h 1551565"/>
              <a:gd name="connsiteX3-27" fmla="*/ 0 w 2246613"/>
              <a:gd name="connsiteY3-28" fmla="*/ 839046 h 1551565"/>
              <a:gd name="connsiteX4-29" fmla="*/ 261257 w 2246613"/>
              <a:gd name="connsiteY4-30" fmla="*/ 0 h 1551565"/>
              <a:gd name="connsiteX0-31" fmla="*/ 380010 w 2365366"/>
              <a:gd name="connsiteY0-32" fmla="*/ 0 h 1551565"/>
              <a:gd name="connsiteX1-33" fmla="*/ 2365366 w 2365366"/>
              <a:gd name="connsiteY1-34" fmla="*/ 1353788 h 1551565"/>
              <a:gd name="connsiteX2-35" fmla="*/ 2151610 w 2365366"/>
              <a:gd name="connsiteY2-36" fmla="*/ 1551565 h 1551565"/>
              <a:gd name="connsiteX3-37" fmla="*/ 0 w 2365366"/>
              <a:gd name="connsiteY3-38" fmla="*/ 577789 h 1551565"/>
              <a:gd name="connsiteX4-39" fmla="*/ 380010 w 2365366"/>
              <a:gd name="connsiteY4-40" fmla="*/ 0 h 1551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365366" h="1551565">
                <a:moveTo>
                  <a:pt x="380010" y="0"/>
                </a:moveTo>
                <a:lnTo>
                  <a:pt x="2365366" y="1353788"/>
                </a:lnTo>
                <a:lnTo>
                  <a:pt x="2151610" y="1551565"/>
                </a:lnTo>
                <a:lnTo>
                  <a:pt x="0" y="577789"/>
                </a:lnTo>
                <a:lnTo>
                  <a:pt x="380010" y="0"/>
                </a:lnTo>
                <a:close/>
              </a:path>
            </a:pathLst>
          </a:custGeom>
          <a:solidFill>
            <a:srgbClr val="2AF25A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5" tIns="25713" rIns="51425" bIns="25713" spcCol="0" rtlCol="0" anchor="ctr"/>
          <a:lstStyle/>
          <a:p>
            <a:pPr algn="ctr" defTabSz="513993">
              <a:defRPr/>
            </a:pPr>
            <a:endParaRPr lang="zh-CN" altLang="en-US" sz="1013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5" name="矩形 22"/>
          <p:cNvSpPr/>
          <p:nvPr/>
        </p:nvSpPr>
        <p:spPr>
          <a:xfrm rot="21049075">
            <a:off x="-65386" y="716999"/>
            <a:ext cx="1795495" cy="323946"/>
          </a:xfrm>
          <a:custGeom>
            <a:avLst/>
            <a:gdLst>
              <a:gd name="connsiteX0" fmla="*/ 0 w 3600400"/>
              <a:gd name="connsiteY0" fmla="*/ 0 h 554038"/>
              <a:gd name="connsiteX1" fmla="*/ 3600400 w 3600400"/>
              <a:gd name="connsiteY1" fmla="*/ 0 h 554038"/>
              <a:gd name="connsiteX2" fmla="*/ 3600400 w 3600400"/>
              <a:gd name="connsiteY2" fmla="*/ 554038 h 554038"/>
              <a:gd name="connsiteX3" fmla="*/ 0 w 3600400"/>
              <a:gd name="connsiteY3" fmla="*/ 554038 h 554038"/>
              <a:gd name="connsiteX4" fmla="*/ 0 w 3600400"/>
              <a:gd name="connsiteY4" fmla="*/ 0 h 554038"/>
              <a:gd name="connsiteX0-1" fmla="*/ 0 w 3600400"/>
              <a:gd name="connsiteY0-2" fmla="*/ 0 h 1266557"/>
              <a:gd name="connsiteX1-3" fmla="*/ 3600400 w 3600400"/>
              <a:gd name="connsiteY1-4" fmla="*/ 0 h 1266557"/>
              <a:gd name="connsiteX2-5" fmla="*/ 2032857 w 3600400"/>
              <a:gd name="connsiteY2-6" fmla="*/ 1266557 h 1266557"/>
              <a:gd name="connsiteX3-7" fmla="*/ 0 w 3600400"/>
              <a:gd name="connsiteY3-8" fmla="*/ 554038 h 1266557"/>
              <a:gd name="connsiteX4-9" fmla="*/ 0 w 3600400"/>
              <a:gd name="connsiteY4-10" fmla="*/ 0 h 1266557"/>
              <a:gd name="connsiteX0-11" fmla="*/ 0 w 2246613"/>
              <a:gd name="connsiteY0-12" fmla="*/ 0 h 1266557"/>
              <a:gd name="connsiteX1-13" fmla="*/ 2246613 w 2246613"/>
              <a:gd name="connsiteY1-14" fmla="*/ 1068780 h 1266557"/>
              <a:gd name="connsiteX2-15" fmla="*/ 2032857 w 2246613"/>
              <a:gd name="connsiteY2-16" fmla="*/ 1266557 h 1266557"/>
              <a:gd name="connsiteX3-17" fmla="*/ 0 w 2246613"/>
              <a:gd name="connsiteY3-18" fmla="*/ 554038 h 1266557"/>
              <a:gd name="connsiteX4-19" fmla="*/ 0 w 2246613"/>
              <a:gd name="connsiteY4-20" fmla="*/ 0 h 1266557"/>
              <a:gd name="connsiteX0-21" fmla="*/ 261257 w 2246613"/>
              <a:gd name="connsiteY0-22" fmla="*/ 0 h 1551565"/>
              <a:gd name="connsiteX1-23" fmla="*/ 2246613 w 2246613"/>
              <a:gd name="connsiteY1-24" fmla="*/ 1353788 h 1551565"/>
              <a:gd name="connsiteX2-25" fmla="*/ 2032857 w 2246613"/>
              <a:gd name="connsiteY2-26" fmla="*/ 1551565 h 1551565"/>
              <a:gd name="connsiteX3-27" fmla="*/ 0 w 2246613"/>
              <a:gd name="connsiteY3-28" fmla="*/ 839046 h 1551565"/>
              <a:gd name="connsiteX4-29" fmla="*/ 261257 w 2246613"/>
              <a:gd name="connsiteY4-30" fmla="*/ 0 h 1551565"/>
              <a:gd name="connsiteX0-31" fmla="*/ 380010 w 2365366"/>
              <a:gd name="connsiteY0-32" fmla="*/ 0 h 1551565"/>
              <a:gd name="connsiteX1-33" fmla="*/ 2365366 w 2365366"/>
              <a:gd name="connsiteY1-34" fmla="*/ 1353788 h 1551565"/>
              <a:gd name="connsiteX2-35" fmla="*/ 2151610 w 2365366"/>
              <a:gd name="connsiteY2-36" fmla="*/ 1551565 h 1551565"/>
              <a:gd name="connsiteX3-37" fmla="*/ 0 w 2365366"/>
              <a:gd name="connsiteY3-38" fmla="*/ 577789 h 1551565"/>
              <a:gd name="connsiteX4-39" fmla="*/ 380010 w 2365366"/>
              <a:gd name="connsiteY4-40" fmla="*/ 0 h 1551565"/>
              <a:gd name="connsiteX0-41" fmla="*/ 380010 w 2573959"/>
              <a:gd name="connsiteY0-42" fmla="*/ 0 h 1551565"/>
              <a:gd name="connsiteX1-43" fmla="*/ 2573959 w 2573959"/>
              <a:gd name="connsiteY1-44" fmla="*/ 1406536 h 1551565"/>
              <a:gd name="connsiteX2-45" fmla="*/ 2151610 w 2573959"/>
              <a:gd name="connsiteY2-46" fmla="*/ 1551565 h 1551565"/>
              <a:gd name="connsiteX3-47" fmla="*/ 0 w 2573959"/>
              <a:gd name="connsiteY3-48" fmla="*/ 577789 h 1551565"/>
              <a:gd name="connsiteX4-49" fmla="*/ 380010 w 2573959"/>
              <a:gd name="connsiteY4-50" fmla="*/ 0 h 1551565"/>
              <a:gd name="connsiteX0-51" fmla="*/ 380010 w 2573959"/>
              <a:gd name="connsiteY0-52" fmla="*/ 0 h 1556744"/>
              <a:gd name="connsiteX1-53" fmla="*/ 2573959 w 2573959"/>
              <a:gd name="connsiteY1-54" fmla="*/ 1406536 h 1556744"/>
              <a:gd name="connsiteX2-55" fmla="*/ 2439613 w 2573959"/>
              <a:gd name="connsiteY2-56" fmla="*/ 1556744 h 1556744"/>
              <a:gd name="connsiteX3-57" fmla="*/ 0 w 2573959"/>
              <a:gd name="connsiteY3-58" fmla="*/ 577789 h 1556744"/>
              <a:gd name="connsiteX4-59" fmla="*/ 380010 w 2573959"/>
              <a:gd name="connsiteY4-60" fmla="*/ 0 h 1556744"/>
              <a:gd name="connsiteX0-61" fmla="*/ 1203862 w 2573959"/>
              <a:gd name="connsiteY0-62" fmla="*/ 0 h 2079874"/>
              <a:gd name="connsiteX1-63" fmla="*/ 2573959 w 2573959"/>
              <a:gd name="connsiteY1-64" fmla="*/ 1929666 h 2079874"/>
              <a:gd name="connsiteX2-65" fmla="*/ 2439613 w 2573959"/>
              <a:gd name="connsiteY2-66" fmla="*/ 2079874 h 2079874"/>
              <a:gd name="connsiteX3-67" fmla="*/ 0 w 2573959"/>
              <a:gd name="connsiteY3-68" fmla="*/ 1100919 h 2079874"/>
              <a:gd name="connsiteX4-69" fmla="*/ 1203862 w 2573959"/>
              <a:gd name="connsiteY4-70" fmla="*/ 0 h 2079874"/>
              <a:gd name="connsiteX0-71" fmla="*/ 577420 w 1947517"/>
              <a:gd name="connsiteY0-72" fmla="*/ 0 h 2079874"/>
              <a:gd name="connsiteX1-73" fmla="*/ 1947517 w 1947517"/>
              <a:gd name="connsiteY1-74" fmla="*/ 1929666 h 2079874"/>
              <a:gd name="connsiteX2-75" fmla="*/ 1813171 w 1947517"/>
              <a:gd name="connsiteY2-76" fmla="*/ 2079874 h 2079874"/>
              <a:gd name="connsiteX3-77" fmla="*/ 0 w 1947517"/>
              <a:gd name="connsiteY3-78" fmla="*/ 24727 h 2079874"/>
              <a:gd name="connsiteX4-79" fmla="*/ 577420 w 1947517"/>
              <a:gd name="connsiteY4-80" fmla="*/ 0 h 2079874"/>
              <a:gd name="connsiteX0-81" fmla="*/ 887153 w 1947517"/>
              <a:gd name="connsiteY0-82" fmla="*/ 243859 h 2055147"/>
              <a:gd name="connsiteX1-83" fmla="*/ 1947517 w 1947517"/>
              <a:gd name="connsiteY1-84" fmla="*/ 1904939 h 2055147"/>
              <a:gd name="connsiteX2-85" fmla="*/ 1813171 w 1947517"/>
              <a:gd name="connsiteY2-86" fmla="*/ 2055147 h 2055147"/>
              <a:gd name="connsiteX3-87" fmla="*/ 0 w 1947517"/>
              <a:gd name="connsiteY3-88" fmla="*/ 0 h 2055147"/>
              <a:gd name="connsiteX4-89" fmla="*/ 887153 w 1947517"/>
              <a:gd name="connsiteY4-90" fmla="*/ 243859 h 2055147"/>
              <a:gd name="connsiteX0-91" fmla="*/ 887153 w 1899524"/>
              <a:gd name="connsiteY0-92" fmla="*/ 243859 h 2055147"/>
              <a:gd name="connsiteX1-93" fmla="*/ 1899524 w 1899524"/>
              <a:gd name="connsiteY1-94" fmla="*/ 1913943 h 2055147"/>
              <a:gd name="connsiteX2-95" fmla="*/ 1813171 w 1899524"/>
              <a:gd name="connsiteY2-96" fmla="*/ 2055147 h 2055147"/>
              <a:gd name="connsiteX3-97" fmla="*/ 0 w 1899524"/>
              <a:gd name="connsiteY3-98" fmla="*/ 0 h 2055147"/>
              <a:gd name="connsiteX4-99" fmla="*/ 887153 w 1899524"/>
              <a:gd name="connsiteY4-100" fmla="*/ 243859 h 205514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899524" h="2055147">
                <a:moveTo>
                  <a:pt x="887153" y="243859"/>
                </a:moveTo>
                <a:lnTo>
                  <a:pt x="1899524" y="1913943"/>
                </a:lnTo>
                <a:lnTo>
                  <a:pt x="1813171" y="2055147"/>
                </a:lnTo>
                <a:lnTo>
                  <a:pt x="0" y="0"/>
                </a:lnTo>
                <a:lnTo>
                  <a:pt x="887153" y="243859"/>
                </a:lnTo>
                <a:close/>
              </a:path>
            </a:pathLst>
          </a:custGeom>
          <a:solidFill>
            <a:srgbClr val="2AF25A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5" tIns="25713" rIns="51425" bIns="25713" spcCol="0" rtlCol="0" anchor="ctr"/>
          <a:lstStyle/>
          <a:p>
            <a:pPr algn="ctr" defTabSz="513993">
              <a:defRPr/>
            </a:pPr>
            <a:endParaRPr lang="zh-CN" altLang="en-US" sz="1013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8" name="矩形 22"/>
          <p:cNvSpPr/>
          <p:nvPr/>
        </p:nvSpPr>
        <p:spPr>
          <a:xfrm rot="12608689">
            <a:off x="1375310" y="2086306"/>
            <a:ext cx="2079982" cy="2382529"/>
          </a:xfrm>
          <a:custGeom>
            <a:avLst/>
            <a:gdLst>
              <a:gd name="connsiteX0" fmla="*/ 0 w 3600400"/>
              <a:gd name="connsiteY0" fmla="*/ 0 h 554038"/>
              <a:gd name="connsiteX1" fmla="*/ 3600400 w 3600400"/>
              <a:gd name="connsiteY1" fmla="*/ 0 h 554038"/>
              <a:gd name="connsiteX2" fmla="*/ 3600400 w 3600400"/>
              <a:gd name="connsiteY2" fmla="*/ 554038 h 554038"/>
              <a:gd name="connsiteX3" fmla="*/ 0 w 3600400"/>
              <a:gd name="connsiteY3" fmla="*/ 554038 h 554038"/>
              <a:gd name="connsiteX4" fmla="*/ 0 w 3600400"/>
              <a:gd name="connsiteY4" fmla="*/ 0 h 554038"/>
              <a:gd name="connsiteX0-1" fmla="*/ 0 w 3600400"/>
              <a:gd name="connsiteY0-2" fmla="*/ 0 h 1266557"/>
              <a:gd name="connsiteX1-3" fmla="*/ 3600400 w 3600400"/>
              <a:gd name="connsiteY1-4" fmla="*/ 0 h 1266557"/>
              <a:gd name="connsiteX2-5" fmla="*/ 2032857 w 3600400"/>
              <a:gd name="connsiteY2-6" fmla="*/ 1266557 h 1266557"/>
              <a:gd name="connsiteX3-7" fmla="*/ 0 w 3600400"/>
              <a:gd name="connsiteY3-8" fmla="*/ 554038 h 1266557"/>
              <a:gd name="connsiteX4-9" fmla="*/ 0 w 3600400"/>
              <a:gd name="connsiteY4-10" fmla="*/ 0 h 1266557"/>
              <a:gd name="connsiteX0-11" fmla="*/ 0 w 2246613"/>
              <a:gd name="connsiteY0-12" fmla="*/ 0 h 1266557"/>
              <a:gd name="connsiteX1-13" fmla="*/ 2246613 w 2246613"/>
              <a:gd name="connsiteY1-14" fmla="*/ 1068780 h 1266557"/>
              <a:gd name="connsiteX2-15" fmla="*/ 2032857 w 2246613"/>
              <a:gd name="connsiteY2-16" fmla="*/ 1266557 h 1266557"/>
              <a:gd name="connsiteX3-17" fmla="*/ 0 w 2246613"/>
              <a:gd name="connsiteY3-18" fmla="*/ 554038 h 1266557"/>
              <a:gd name="connsiteX4-19" fmla="*/ 0 w 2246613"/>
              <a:gd name="connsiteY4-20" fmla="*/ 0 h 1266557"/>
              <a:gd name="connsiteX0-21" fmla="*/ 261257 w 2246613"/>
              <a:gd name="connsiteY0-22" fmla="*/ 0 h 1551565"/>
              <a:gd name="connsiteX1-23" fmla="*/ 2246613 w 2246613"/>
              <a:gd name="connsiteY1-24" fmla="*/ 1353788 h 1551565"/>
              <a:gd name="connsiteX2-25" fmla="*/ 2032857 w 2246613"/>
              <a:gd name="connsiteY2-26" fmla="*/ 1551565 h 1551565"/>
              <a:gd name="connsiteX3-27" fmla="*/ 0 w 2246613"/>
              <a:gd name="connsiteY3-28" fmla="*/ 839046 h 1551565"/>
              <a:gd name="connsiteX4-29" fmla="*/ 261257 w 2246613"/>
              <a:gd name="connsiteY4-30" fmla="*/ 0 h 1551565"/>
              <a:gd name="connsiteX0-31" fmla="*/ 380010 w 2365366"/>
              <a:gd name="connsiteY0-32" fmla="*/ 0 h 1551565"/>
              <a:gd name="connsiteX1-33" fmla="*/ 2365366 w 2365366"/>
              <a:gd name="connsiteY1-34" fmla="*/ 1353788 h 1551565"/>
              <a:gd name="connsiteX2-35" fmla="*/ 2151610 w 2365366"/>
              <a:gd name="connsiteY2-36" fmla="*/ 1551565 h 1551565"/>
              <a:gd name="connsiteX3-37" fmla="*/ 0 w 2365366"/>
              <a:gd name="connsiteY3-38" fmla="*/ 577789 h 1551565"/>
              <a:gd name="connsiteX4-39" fmla="*/ 380010 w 2365366"/>
              <a:gd name="connsiteY4-40" fmla="*/ 0 h 1551565"/>
              <a:gd name="connsiteX0-41" fmla="*/ 380010 w 2365366"/>
              <a:gd name="connsiteY0-42" fmla="*/ 0 h 1565852"/>
              <a:gd name="connsiteX1-43" fmla="*/ 2365366 w 2365366"/>
              <a:gd name="connsiteY1-44" fmla="*/ 1353788 h 1565852"/>
              <a:gd name="connsiteX2-45" fmla="*/ 2228881 w 2365366"/>
              <a:gd name="connsiteY2-46" fmla="*/ 1565852 h 1565852"/>
              <a:gd name="connsiteX3-47" fmla="*/ 0 w 2365366"/>
              <a:gd name="connsiteY3-48" fmla="*/ 577789 h 1565852"/>
              <a:gd name="connsiteX4-49" fmla="*/ 380010 w 2365366"/>
              <a:gd name="connsiteY4-50" fmla="*/ 0 h 1565852"/>
              <a:gd name="connsiteX0-51" fmla="*/ 380010 w 2326366"/>
              <a:gd name="connsiteY0-52" fmla="*/ 0 h 1565852"/>
              <a:gd name="connsiteX1-53" fmla="*/ 2326366 w 2326366"/>
              <a:gd name="connsiteY1-54" fmla="*/ 1326933 h 1565852"/>
              <a:gd name="connsiteX2-55" fmla="*/ 2228881 w 2326366"/>
              <a:gd name="connsiteY2-56" fmla="*/ 1565852 h 1565852"/>
              <a:gd name="connsiteX3-57" fmla="*/ 0 w 2326366"/>
              <a:gd name="connsiteY3-58" fmla="*/ 577789 h 1565852"/>
              <a:gd name="connsiteX4-59" fmla="*/ 380010 w 2326366"/>
              <a:gd name="connsiteY4-60" fmla="*/ 0 h 1565852"/>
              <a:gd name="connsiteX0-61" fmla="*/ 968953 w 2326366"/>
              <a:gd name="connsiteY0-62" fmla="*/ 0 h 3848602"/>
              <a:gd name="connsiteX1-63" fmla="*/ 2326366 w 2326366"/>
              <a:gd name="connsiteY1-64" fmla="*/ 3609683 h 3848602"/>
              <a:gd name="connsiteX2-65" fmla="*/ 2228881 w 2326366"/>
              <a:gd name="connsiteY2-66" fmla="*/ 3848602 h 3848602"/>
              <a:gd name="connsiteX3-67" fmla="*/ 0 w 2326366"/>
              <a:gd name="connsiteY3-68" fmla="*/ 2860539 h 3848602"/>
              <a:gd name="connsiteX4-69" fmla="*/ 968953 w 2326366"/>
              <a:gd name="connsiteY4-70" fmla="*/ 0 h 3848602"/>
              <a:gd name="connsiteX0-71" fmla="*/ 210926 w 1568339"/>
              <a:gd name="connsiteY0-72" fmla="*/ 0 h 3848602"/>
              <a:gd name="connsiteX1-73" fmla="*/ 1568339 w 1568339"/>
              <a:gd name="connsiteY1-74" fmla="*/ 3609683 h 3848602"/>
              <a:gd name="connsiteX2-75" fmla="*/ 1470854 w 1568339"/>
              <a:gd name="connsiteY2-76" fmla="*/ 3848602 h 3848602"/>
              <a:gd name="connsiteX3-77" fmla="*/ 0 w 1568339"/>
              <a:gd name="connsiteY3-78" fmla="*/ 574672 h 3848602"/>
              <a:gd name="connsiteX4-79" fmla="*/ 210926 w 1568339"/>
              <a:gd name="connsiteY4-80" fmla="*/ 0 h 3848602"/>
              <a:gd name="connsiteX0-81" fmla="*/ 210926 w 1568339"/>
              <a:gd name="connsiteY0-82" fmla="*/ 0 h 3903063"/>
              <a:gd name="connsiteX1-83" fmla="*/ 1568339 w 1568339"/>
              <a:gd name="connsiteY1-84" fmla="*/ 3609683 h 3903063"/>
              <a:gd name="connsiteX2-85" fmla="*/ 1473237 w 1568339"/>
              <a:gd name="connsiteY2-86" fmla="*/ 3903063 h 3903063"/>
              <a:gd name="connsiteX3-87" fmla="*/ 0 w 1568339"/>
              <a:gd name="connsiteY3-88" fmla="*/ 574672 h 3903063"/>
              <a:gd name="connsiteX4-89" fmla="*/ 210926 w 1568339"/>
              <a:gd name="connsiteY4-90" fmla="*/ 0 h 3903063"/>
              <a:gd name="connsiteX0-91" fmla="*/ 210926 w 1542566"/>
              <a:gd name="connsiteY0-92" fmla="*/ 0 h 3903063"/>
              <a:gd name="connsiteX1-93" fmla="*/ 1542566 w 1542566"/>
              <a:gd name="connsiteY1-94" fmla="*/ 3703137 h 3903063"/>
              <a:gd name="connsiteX2-95" fmla="*/ 1473237 w 1542566"/>
              <a:gd name="connsiteY2-96" fmla="*/ 3903063 h 3903063"/>
              <a:gd name="connsiteX3-97" fmla="*/ 0 w 1542566"/>
              <a:gd name="connsiteY3-98" fmla="*/ 574672 h 3903063"/>
              <a:gd name="connsiteX4-99" fmla="*/ 210926 w 1542566"/>
              <a:gd name="connsiteY4-100" fmla="*/ 0 h 39030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542566" h="3903063">
                <a:moveTo>
                  <a:pt x="210926" y="0"/>
                </a:moveTo>
                <a:lnTo>
                  <a:pt x="1542566" y="3703137"/>
                </a:lnTo>
                <a:lnTo>
                  <a:pt x="1473237" y="3903063"/>
                </a:lnTo>
                <a:lnTo>
                  <a:pt x="0" y="574672"/>
                </a:lnTo>
                <a:lnTo>
                  <a:pt x="210926" y="0"/>
                </a:lnTo>
                <a:close/>
              </a:path>
            </a:pathLst>
          </a:cu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5" tIns="25713" rIns="51425" bIns="25713" spcCol="0" rtlCol="0" anchor="ctr"/>
          <a:lstStyle/>
          <a:p>
            <a:pPr algn="ctr" defTabSz="513993">
              <a:defRPr/>
            </a:pPr>
            <a:endParaRPr lang="zh-CN" altLang="en-US" sz="1013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0" name="矩形 22"/>
          <p:cNvSpPr/>
          <p:nvPr/>
        </p:nvSpPr>
        <p:spPr>
          <a:xfrm rot="6028644">
            <a:off x="2552308" y="371984"/>
            <a:ext cx="826148" cy="541913"/>
          </a:xfrm>
          <a:custGeom>
            <a:avLst/>
            <a:gdLst>
              <a:gd name="connsiteX0" fmla="*/ 0 w 3600400"/>
              <a:gd name="connsiteY0" fmla="*/ 0 h 554038"/>
              <a:gd name="connsiteX1" fmla="*/ 3600400 w 3600400"/>
              <a:gd name="connsiteY1" fmla="*/ 0 h 554038"/>
              <a:gd name="connsiteX2" fmla="*/ 3600400 w 3600400"/>
              <a:gd name="connsiteY2" fmla="*/ 554038 h 554038"/>
              <a:gd name="connsiteX3" fmla="*/ 0 w 3600400"/>
              <a:gd name="connsiteY3" fmla="*/ 554038 h 554038"/>
              <a:gd name="connsiteX4" fmla="*/ 0 w 3600400"/>
              <a:gd name="connsiteY4" fmla="*/ 0 h 554038"/>
              <a:gd name="connsiteX0-1" fmla="*/ 0 w 3600400"/>
              <a:gd name="connsiteY0-2" fmla="*/ 0 h 1266557"/>
              <a:gd name="connsiteX1-3" fmla="*/ 3600400 w 3600400"/>
              <a:gd name="connsiteY1-4" fmla="*/ 0 h 1266557"/>
              <a:gd name="connsiteX2-5" fmla="*/ 2032857 w 3600400"/>
              <a:gd name="connsiteY2-6" fmla="*/ 1266557 h 1266557"/>
              <a:gd name="connsiteX3-7" fmla="*/ 0 w 3600400"/>
              <a:gd name="connsiteY3-8" fmla="*/ 554038 h 1266557"/>
              <a:gd name="connsiteX4-9" fmla="*/ 0 w 3600400"/>
              <a:gd name="connsiteY4-10" fmla="*/ 0 h 1266557"/>
              <a:gd name="connsiteX0-11" fmla="*/ 0 w 2246613"/>
              <a:gd name="connsiteY0-12" fmla="*/ 0 h 1266557"/>
              <a:gd name="connsiteX1-13" fmla="*/ 2246613 w 2246613"/>
              <a:gd name="connsiteY1-14" fmla="*/ 1068780 h 1266557"/>
              <a:gd name="connsiteX2-15" fmla="*/ 2032857 w 2246613"/>
              <a:gd name="connsiteY2-16" fmla="*/ 1266557 h 1266557"/>
              <a:gd name="connsiteX3-17" fmla="*/ 0 w 2246613"/>
              <a:gd name="connsiteY3-18" fmla="*/ 554038 h 1266557"/>
              <a:gd name="connsiteX4-19" fmla="*/ 0 w 2246613"/>
              <a:gd name="connsiteY4-20" fmla="*/ 0 h 1266557"/>
              <a:gd name="connsiteX0-21" fmla="*/ 261257 w 2246613"/>
              <a:gd name="connsiteY0-22" fmla="*/ 0 h 1551565"/>
              <a:gd name="connsiteX1-23" fmla="*/ 2246613 w 2246613"/>
              <a:gd name="connsiteY1-24" fmla="*/ 1353788 h 1551565"/>
              <a:gd name="connsiteX2-25" fmla="*/ 2032857 w 2246613"/>
              <a:gd name="connsiteY2-26" fmla="*/ 1551565 h 1551565"/>
              <a:gd name="connsiteX3-27" fmla="*/ 0 w 2246613"/>
              <a:gd name="connsiteY3-28" fmla="*/ 839046 h 1551565"/>
              <a:gd name="connsiteX4-29" fmla="*/ 261257 w 2246613"/>
              <a:gd name="connsiteY4-30" fmla="*/ 0 h 1551565"/>
              <a:gd name="connsiteX0-31" fmla="*/ 380010 w 2365366"/>
              <a:gd name="connsiteY0-32" fmla="*/ 0 h 1551565"/>
              <a:gd name="connsiteX1-33" fmla="*/ 2365366 w 2365366"/>
              <a:gd name="connsiteY1-34" fmla="*/ 1353788 h 1551565"/>
              <a:gd name="connsiteX2-35" fmla="*/ 2151610 w 2365366"/>
              <a:gd name="connsiteY2-36" fmla="*/ 1551565 h 1551565"/>
              <a:gd name="connsiteX3-37" fmla="*/ 0 w 2365366"/>
              <a:gd name="connsiteY3-38" fmla="*/ 577789 h 1551565"/>
              <a:gd name="connsiteX4-39" fmla="*/ 380010 w 2365366"/>
              <a:gd name="connsiteY4-40" fmla="*/ 0 h 1551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365366" h="1551565">
                <a:moveTo>
                  <a:pt x="380010" y="0"/>
                </a:moveTo>
                <a:lnTo>
                  <a:pt x="2365366" y="1353788"/>
                </a:lnTo>
                <a:lnTo>
                  <a:pt x="2151610" y="1551565"/>
                </a:lnTo>
                <a:lnTo>
                  <a:pt x="0" y="577789"/>
                </a:lnTo>
                <a:lnTo>
                  <a:pt x="380010" y="0"/>
                </a:lnTo>
                <a:close/>
              </a:path>
            </a:pathLst>
          </a:custGeom>
          <a:solidFill>
            <a:schemeClr val="bg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5" tIns="25713" rIns="51425" bIns="25713" spcCol="0" rtlCol="0" anchor="ctr"/>
          <a:lstStyle/>
          <a:p>
            <a:pPr algn="ctr" defTabSz="513993">
              <a:defRPr/>
            </a:pPr>
            <a:endParaRPr lang="zh-CN" altLang="en-US" sz="1013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1" name="矩形 22"/>
          <p:cNvSpPr/>
          <p:nvPr/>
        </p:nvSpPr>
        <p:spPr>
          <a:xfrm rot="8328424">
            <a:off x="2177122" y="113817"/>
            <a:ext cx="2834730" cy="822940"/>
          </a:xfrm>
          <a:custGeom>
            <a:avLst/>
            <a:gdLst>
              <a:gd name="connsiteX0" fmla="*/ 0 w 3600400"/>
              <a:gd name="connsiteY0" fmla="*/ 0 h 554038"/>
              <a:gd name="connsiteX1" fmla="*/ 3600400 w 3600400"/>
              <a:gd name="connsiteY1" fmla="*/ 0 h 554038"/>
              <a:gd name="connsiteX2" fmla="*/ 3600400 w 3600400"/>
              <a:gd name="connsiteY2" fmla="*/ 554038 h 554038"/>
              <a:gd name="connsiteX3" fmla="*/ 0 w 3600400"/>
              <a:gd name="connsiteY3" fmla="*/ 554038 h 554038"/>
              <a:gd name="connsiteX4" fmla="*/ 0 w 3600400"/>
              <a:gd name="connsiteY4" fmla="*/ 0 h 554038"/>
              <a:gd name="connsiteX0-1" fmla="*/ 0 w 3600400"/>
              <a:gd name="connsiteY0-2" fmla="*/ 0 h 1266557"/>
              <a:gd name="connsiteX1-3" fmla="*/ 3600400 w 3600400"/>
              <a:gd name="connsiteY1-4" fmla="*/ 0 h 1266557"/>
              <a:gd name="connsiteX2-5" fmla="*/ 2032857 w 3600400"/>
              <a:gd name="connsiteY2-6" fmla="*/ 1266557 h 1266557"/>
              <a:gd name="connsiteX3-7" fmla="*/ 0 w 3600400"/>
              <a:gd name="connsiteY3-8" fmla="*/ 554038 h 1266557"/>
              <a:gd name="connsiteX4-9" fmla="*/ 0 w 3600400"/>
              <a:gd name="connsiteY4-10" fmla="*/ 0 h 1266557"/>
              <a:gd name="connsiteX0-11" fmla="*/ 0 w 2246613"/>
              <a:gd name="connsiteY0-12" fmla="*/ 0 h 1266557"/>
              <a:gd name="connsiteX1-13" fmla="*/ 2246613 w 2246613"/>
              <a:gd name="connsiteY1-14" fmla="*/ 1068780 h 1266557"/>
              <a:gd name="connsiteX2-15" fmla="*/ 2032857 w 2246613"/>
              <a:gd name="connsiteY2-16" fmla="*/ 1266557 h 1266557"/>
              <a:gd name="connsiteX3-17" fmla="*/ 0 w 2246613"/>
              <a:gd name="connsiteY3-18" fmla="*/ 554038 h 1266557"/>
              <a:gd name="connsiteX4-19" fmla="*/ 0 w 2246613"/>
              <a:gd name="connsiteY4-20" fmla="*/ 0 h 1266557"/>
              <a:gd name="connsiteX0-21" fmla="*/ 261257 w 2246613"/>
              <a:gd name="connsiteY0-22" fmla="*/ 0 h 1551565"/>
              <a:gd name="connsiteX1-23" fmla="*/ 2246613 w 2246613"/>
              <a:gd name="connsiteY1-24" fmla="*/ 1353788 h 1551565"/>
              <a:gd name="connsiteX2-25" fmla="*/ 2032857 w 2246613"/>
              <a:gd name="connsiteY2-26" fmla="*/ 1551565 h 1551565"/>
              <a:gd name="connsiteX3-27" fmla="*/ 0 w 2246613"/>
              <a:gd name="connsiteY3-28" fmla="*/ 839046 h 1551565"/>
              <a:gd name="connsiteX4-29" fmla="*/ 261257 w 2246613"/>
              <a:gd name="connsiteY4-30" fmla="*/ 0 h 1551565"/>
              <a:gd name="connsiteX0-31" fmla="*/ 380010 w 2365366"/>
              <a:gd name="connsiteY0-32" fmla="*/ 0 h 1551565"/>
              <a:gd name="connsiteX1-33" fmla="*/ 2365366 w 2365366"/>
              <a:gd name="connsiteY1-34" fmla="*/ 1353788 h 1551565"/>
              <a:gd name="connsiteX2-35" fmla="*/ 2151610 w 2365366"/>
              <a:gd name="connsiteY2-36" fmla="*/ 1551565 h 1551565"/>
              <a:gd name="connsiteX3-37" fmla="*/ 0 w 2365366"/>
              <a:gd name="connsiteY3-38" fmla="*/ 577789 h 1551565"/>
              <a:gd name="connsiteX4-39" fmla="*/ 380010 w 2365366"/>
              <a:gd name="connsiteY4-40" fmla="*/ 0 h 1551565"/>
              <a:gd name="connsiteX0-41" fmla="*/ 380010 w 2365366"/>
              <a:gd name="connsiteY0-42" fmla="*/ 0 h 1582258"/>
              <a:gd name="connsiteX1-43" fmla="*/ 2365366 w 2365366"/>
              <a:gd name="connsiteY1-44" fmla="*/ 1353788 h 1582258"/>
              <a:gd name="connsiteX2-45" fmla="*/ 2348835 w 2365366"/>
              <a:gd name="connsiteY2-46" fmla="*/ 1582258 h 1582258"/>
              <a:gd name="connsiteX3-47" fmla="*/ 0 w 2365366"/>
              <a:gd name="connsiteY3-48" fmla="*/ 577789 h 1582258"/>
              <a:gd name="connsiteX4-49" fmla="*/ 380010 w 2365366"/>
              <a:gd name="connsiteY4-50" fmla="*/ 0 h 1582258"/>
              <a:gd name="connsiteX0-51" fmla="*/ 380010 w 2405009"/>
              <a:gd name="connsiteY0-52" fmla="*/ 0 h 1582258"/>
              <a:gd name="connsiteX1-53" fmla="*/ 2405009 w 2405009"/>
              <a:gd name="connsiteY1-54" fmla="*/ 1470650 h 1582258"/>
              <a:gd name="connsiteX2-55" fmla="*/ 2348835 w 2405009"/>
              <a:gd name="connsiteY2-56" fmla="*/ 1582258 h 1582258"/>
              <a:gd name="connsiteX3-57" fmla="*/ 0 w 2405009"/>
              <a:gd name="connsiteY3-58" fmla="*/ 577789 h 1582258"/>
              <a:gd name="connsiteX4-59" fmla="*/ 380010 w 2405009"/>
              <a:gd name="connsiteY4-60" fmla="*/ 0 h 1582258"/>
              <a:gd name="connsiteX0-61" fmla="*/ 0 w 2725596"/>
              <a:gd name="connsiteY0-62" fmla="*/ 0 h 1694971"/>
              <a:gd name="connsiteX1-63" fmla="*/ 2725596 w 2725596"/>
              <a:gd name="connsiteY1-64" fmla="*/ 1583363 h 1694971"/>
              <a:gd name="connsiteX2-65" fmla="*/ 2669422 w 2725596"/>
              <a:gd name="connsiteY2-66" fmla="*/ 1694971 h 1694971"/>
              <a:gd name="connsiteX3-67" fmla="*/ 320587 w 2725596"/>
              <a:gd name="connsiteY3-68" fmla="*/ 690502 h 1694971"/>
              <a:gd name="connsiteX4-69" fmla="*/ 0 w 2725596"/>
              <a:gd name="connsiteY4-70" fmla="*/ 0 h 1694971"/>
              <a:gd name="connsiteX0-71" fmla="*/ 0 w 2725596"/>
              <a:gd name="connsiteY0-72" fmla="*/ 0 h 1694971"/>
              <a:gd name="connsiteX1-73" fmla="*/ 2725596 w 2725596"/>
              <a:gd name="connsiteY1-74" fmla="*/ 1583363 h 1694971"/>
              <a:gd name="connsiteX2-75" fmla="*/ 2669422 w 2725596"/>
              <a:gd name="connsiteY2-76" fmla="*/ 1694971 h 1694971"/>
              <a:gd name="connsiteX3-77" fmla="*/ 256101 w 2725596"/>
              <a:gd name="connsiteY3-78" fmla="*/ 499611 h 1694971"/>
              <a:gd name="connsiteX4-79" fmla="*/ 0 w 2725596"/>
              <a:gd name="connsiteY4-80" fmla="*/ 0 h 1694971"/>
              <a:gd name="connsiteX0-81" fmla="*/ 0 w 2725596"/>
              <a:gd name="connsiteY0-82" fmla="*/ 0 h 1666947"/>
              <a:gd name="connsiteX1-83" fmla="*/ 2725596 w 2725596"/>
              <a:gd name="connsiteY1-84" fmla="*/ 1583363 h 1666947"/>
              <a:gd name="connsiteX2-85" fmla="*/ 2671541 w 2725596"/>
              <a:gd name="connsiteY2-86" fmla="*/ 1666947 h 1666947"/>
              <a:gd name="connsiteX3-87" fmla="*/ 256101 w 2725596"/>
              <a:gd name="connsiteY3-88" fmla="*/ 499611 h 1666947"/>
              <a:gd name="connsiteX4-89" fmla="*/ 0 w 2725596"/>
              <a:gd name="connsiteY4-90" fmla="*/ 0 h 166694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725596" h="1666947">
                <a:moveTo>
                  <a:pt x="0" y="0"/>
                </a:moveTo>
                <a:lnTo>
                  <a:pt x="2725596" y="1583363"/>
                </a:lnTo>
                <a:lnTo>
                  <a:pt x="2671541" y="1666947"/>
                </a:lnTo>
                <a:lnTo>
                  <a:pt x="256101" y="499611"/>
                </a:lnTo>
                <a:lnTo>
                  <a:pt x="0" y="0"/>
                </a:lnTo>
                <a:close/>
              </a:path>
            </a:pathLst>
          </a:custGeom>
          <a:solidFill>
            <a:srgbClr val="98DF63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5" tIns="25713" rIns="51425" bIns="25713" spcCol="0" rtlCol="0" anchor="ctr"/>
          <a:lstStyle/>
          <a:p>
            <a:pPr algn="ctr" defTabSz="513993">
              <a:defRPr/>
            </a:pPr>
            <a:endParaRPr lang="zh-CN" altLang="en-US" sz="1013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7" name="Oval 79"/>
          <p:cNvSpPr>
            <a:spLocks noChangeArrowheads="1"/>
          </p:cNvSpPr>
          <p:nvPr/>
        </p:nvSpPr>
        <p:spPr bwMode="auto">
          <a:xfrm>
            <a:off x="4280052" y="1066444"/>
            <a:ext cx="150884" cy="150884"/>
          </a:xfrm>
          <a:prstGeom prst="ellipse">
            <a:avLst/>
          </a:prstGeom>
          <a:solidFill>
            <a:srgbClr val="C7E6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51425" tIns="25713" rIns="51425" bIns="25713" numCol="1" anchor="t" anchorCtr="0" compatLnSpc="1"/>
          <a:lstStyle/>
          <a:p>
            <a:pPr defTabSz="513993">
              <a:defRPr/>
            </a:pPr>
            <a:endParaRPr lang="zh-CN" altLang="en-US" sz="1013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8" name="Oval 76"/>
          <p:cNvSpPr>
            <a:spLocks noChangeArrowheads="1"/>
          </p:cNvSpPr>
          <p:nvPr/>
        </p:nvSpPr>
        <p:spPr bwMode="auto">
          <a:xfrm>
            <a:off x="3028682" y="2372568"/>
            <a:ext cx="88015" cy="88015"/>
          </a:xfrm>
          <a:prstGeom prst="ellipse">
            <a:avLst/>
          </a:prstGeom>
          <a:solidFill>
            <a:srgbClr val="CFE9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51425" tIns="25713" rIns="51425" bIns="25713" numCol="1" anchor="t" anchorCtr="0" compatLnSpc="1"/>
          <a:lstStyle/>
          <a:p>
            <a:pPr defTabSz="513993">
              <a:defRPr/>
            </a:pPr>
            <a:endParaRPr lang="zh-CN" altLang="en-US" sz="1013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9" name="Oval 76"/>
          <p:cNvSpPr>
            <a:spLocks noChangeArrowheads="1"/>
          </p:cNvSpPr>
          <p:nvPr/>
        </p:nvSpPr>
        <p:spPr bwMode="auto">
          <a:xfrm>
            <a:off x="5613094" y="2529329"/>
            <a:ext cx="121500" cy="121500"/>
          </a:xfrm>
          <a:prstGeom prst="ellipse">
            <a:avLst/>
          </a:prstGeom>
          <a:solidFill>
            <a:srgbClr val="CFE9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51425" tIns="25713" rIns="51425" bIns="25713" numCol="1" anchor="t" anchorCtr="0" compatLnSpc="1"/>
          <a:lstStyle/>
          <a:p>
            <a:pPr defTabSz="513993">
              <a:defRPr/>
            </a:pPr>
            <a:endParaRPr lang="zh-CN" altLang="en-US" sz="1013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80" name="Oval 79"/>
          <p:cNvSpPr>
            <a:spLocks noChangeArrowheads="1"/>
          </p:cNvSpPr>
          <p:nvPr/>
        </p:nvSpPr>
        <p:spPr bwMode="auto">
          <a:xfrm>
            <a:off x="5415581" y="2190114"/>
            <a:ext cx="75442" cy="75442"/>
          </a:xfrm>
          <a:prstGeom prst="ellipse">
            <a:avLst/>
          </a:prstGeom>
          <a:solidFill>
            <a:srgbClr val="C7E6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51425" tIns="25713" rIns="51425" bIns="25713" numCol="1" anchor="t" anchorCtr="0" compatLnSpc="1"/>
          <a:lstStyle/>
          <a:p>
            <a:pPr defTabSz="513993">
              <a:defRPr/>
            </a:pPr>
            <a:endParaRPr lang="zh-CN" altLang="en-US" sz="1013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81" name="Oval 79"/>
          <p:cNvSpPr>
            <a:spLocks noChangeArrowheads="1"/>
          </p:cNvSpPr>
          <p:nvPr/>
        </p:nvSpPr>
        <p:spPr bwMode="auto">
          <a:xfrm>
            <a:off x="7500168" y="1383597"/>
            <a:ext cx="60750" cy="60750"/>
          </a:xfrm>
          <a:prstGeom prst="ellipse">
            <a:avLst/>
          </a:prstGeom>
          <a:solidFill>
            <a:srgbClr val="C7E6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51425" tIns="25713" rIns="51425" bIns="25713" numCol="1" anchor="t" anchorCtr="0" compatLnSpc="1"/>
          <a:lstStyle/>
          <a:p>
            <a:pPr defTabSz="513993">
              <a:defRPr/>
            </a:pPr>
            <a:endParaRPr lang="zh-CN" altLang="en-US" sz="1013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82" name="Oval 79"/>
          <p:cNvSpPr>
            <a:spLocks noChangeArrowheads="1"/>
          </p:cNvSpPr>
          <p:nvPr/>
        </p:nvSpPr>
        <p:spPr bwMode="auto">
          <a:xfrm>
            <a:off x="7557815" y="961760"/>
            <a:ext cx="121500" cy="121500"/>
          </a:xfrm>
          <a:prstGeom prst="ellipse">
            <a:avLst/>
          </a:prstGeom>
          <a:solidFill>
            <a:srgbClr val="C7E6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51425" tIns="25713" rIns="51425" bIns="25713" numCol="1" anchor="t" anchorCtr="0" compatLnSpc="1"/>
          <a:lstStyle/>
          <a:p>
            <a:pPr defTabSz="513993">
              <a:defRPr/>
            </a:pPr>
            <a:endParaRPr lang="zh-CN" altLang="en-US" sz="1013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83" name="Oval 79"/>
          <p:cNvSpPr>
            <a:spLocks noChangeArrowheads="1"/>
          </p:cNvSpPr>
          <p:nvPr/>
        </p:nvSpPr>
        <p:spPr bwMode="auto">
          <a:xfrm>
            <a:off x="5914116" y="1003824"/>
            <a:ext cx="75442" cy="75442"/>
          </a:xfrm>
          <a:prstGeom prst="ellipse">
            <a:avLst/>
          </a:prstGeom>
          <a:solidFill>
            <a:srgbClr val="C7E6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51425" tIns="25713" rIns="51425" bIns="25713" numCol="1" anchor="t" anchorCtr="0" compatLnSpc="1"/>
          <a:lstStyle/>
          <a:p>
            <a:pPr defTabSz="513993">
              <a:defRPr/>
            </a:pPr>
            <a:endParaRPr lang="zh-CN" altLang="en-US" sz="1013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73200" y="884210"/>
            <a:ext cx="5957840" cy="4313804"/>
            <a:chOff x="307911" y="428929"/>
            <a:chExt cx="10591716" cy="7668984"/>
          </a:xfrm>
        </p:grpSpPr>
        <p:sp>
          <p:nvSpPr>
            <p:cNvPr id="26" name="矩形 22"/>
            <p:cNvSpPr/>
            <p:nvPr/>
          </p:nvSpPr>
          <p:spPr>
            <a:xfrm rot="14319033">
              <a:off x="576841" y="2728600"/>
              <a:ext cx="3697747" cy="4235607"/>
            </a:xfrm>
            <a:custGeom>
              <a:avLst/>
              <a:gdLst>
                <a:gd name="connsiteX0" fmla="*/ 0 w 3600400"/>
                <a:gd name="connsiteY0" fmla="*/ 0 h 554038"/>
                <a:gd name="connsiteX1" fmla="*/ 3600400 w 3600400"/>
                <a:gd name="connsiteY1" fmla="*/ 0 h 554038"/>
                <a:gd name="connsiteX2" fmla="*/ 3600400 w 3600400"/>
                <a:gd name="connsiteY2" fmla="*/ 554038 h 554038"/>
                <a:gd name="connsiteX3" fmla="*/ 0 w 3600400"/>
                <a:gd name="connsiteY3" fmla="*/ 554038 h 554038"/>
                <a:gd name="connsiteX4" fmla="*/ 0 w 3600400"/>
                <a:gd name="connsiteY4" fmla="*/ 0 h 554038"/>
                <a:gd name="connsiteX0-1" fmla="*/ 0 w 3600400"/>
                <a:gd name="connsiteY0-2" fmla="*/ 0 h 1266557"/>
                <a:gd name="connsiteX1-3" fmla="*/ 3600400 w 3600400"/>
                <a:gd name="connsiteY1-4" fmla="*/ 0 h 1266557"/>
                <a:gd name="connsiteX2-5" fmla="*/ 2032857 w 3600400"/>
                <a:gd name="connsiteY2-6" fmla="*/ 1266557 h 1266557"/>
                <a:gd name="connsiteX3-7" fmla="*/ 0 w 3600400"/>
                <a:gd name="connsiteY3-8" fmla="*/ 554038 h 1266557"/>
                <a:gd name="connsiteX4-9" fmla="*/ 0 w 3600400"/>
                <a:gd name="connsiteY4-10" fmla="*/ 0 h 1266557"/>
                <a:gd name="connsiteX0-11" fmla="*/ 0 w 2246613"/>
                <a:gd name="connsiteY0-12" fmla="*/ 0 h 1266557"/>
                <a:gd name="connsiteX1-13" fmla="*/ 2246613 w 2246613"/>
                <a:gd name="connsiteY1-14" fmla="*/ 1068780 h 1266557"/>
                <a:gd name="connsiteX2-15" fmla="*/ 2032857 w 2246613"/>
                <a:gd name="connsiteY2-16" fmla="*/ 1266557 h 1266557"/>
                <a:gd name="connsiteX3-17" fmla="*/ 0 w 2246613"/>
                <a:gd name="connsiteY3-18" fmla="*/ 554038 h 1266557"/>
                <a:gd name="connsiteX4-19" fmla="*/ 0 w 2246613"/>
                <a:gd name="connsiteY4-20" fmla="*/ 0 h 1266557"/>
                <a:gd name="connsiteX0-21" fmla="*/ 261257 w 2246613"/>
                <a:gd name="connsiteY0-22" fmla="*/ 0 h 1551565"/>
                <a:gd name="connsiteX1-23" fmla="*/ 2246613 w 2246613"/>
                <a:gd name="connsiteY1-24" fmla="*/ 1353788 h 1551565"/>
                <a:gd name="connsiteX2-25" fmla="*/ 2032857 w 2246613"/>
                <a:gd name="connsiteY2-26" fmla="*/ 1551565 h 1551565"/>
                <a:gd name="connsiteX3-27" fmla="*/ 0 w 2246613"/>
                <a:gd name="connsiteY3-28" fmla="*/ 839046 h 1551565"/>
                <a:gd name="connsiteX4-29" fmla="*/ 261257 w 2246613"/>
                <a:gd name="connsiteY4-30" fmla="*/ 0 h 1551565"/>
                <a:gd name="connsiteX0-31" fmla="*/ 380010 w 2365366"/>
                <a:gd name="connsiteY0-32" fmla="*/ 0 h 1551565"/>
                <a:gd name="connsiteX1-33" fmla="*/ 2365366 w 2365366"/>
                <a:gd name="connsiteY1-34" fmla="*/ 1353788 h 1551565"/>
                <a:gd name="connsiteX2-35" fmla="*/ 2151610 w 2365366"/>
                <a:gd name="connsiteY2-36" fmla="*/ 1551565 h 1551565"/>
                <a:gd name="connsiteX3-37" fmla="*/ 0 w 2365366"/>
                <a:gd name="connsiteY3-38" fmla="*/ 577789 h 1551565"/>
                <a:gd name="connsiteX4-39" fmla="*/ 380010 w 2365366"/>
                <a:gd name="connsiteY4-40" fmla="*/ 0 h 1551565"/>
                <a:gd name="connsiteX0-41" fmla="*/ 380010 w 2365366"/>
                <a:gd name="connsiteY0-42" fmla="*/ 0 h 1565852"/>
                <a:gd name="connsiteX1-43" fmla="*/ 2365366 w 2365366"/>
                <a:gd name="connsiteY1-44" fmla="*/ 1353788 h 1565852"/>
                <a:gd name="connsiteX2-45" fmla="*/ 2228881 w 2365366"/>
                <a:gd name="connsiteY2-46" fmla="*/ 1565852 h 1565852"/>
                <a:gd name="connsiteX3-47" fmla="*/ 0 w 2365366"/>
                <a:gd name="connsiteY3-48" fmla="*/ 577789 h 1565852"/>
                <a:gd name="connsiteX4-49" fmla="*/ 380010 w 2365366"/>
                <a:gd name="connsiteY4-50" fmla="*/ 0 h 1565852"/>
                <a:gd name="connsiteX0-51" fmla="*/ 380010 w 2326366"/>
                <a:gd name="connsiteY0-52" fmla="*/ 0 h 1565852"/>
                <a:gd name="connsiteX1-53" fmla="*/ 2326366 w 2326366"/>
                <a:gd name="connsiteY1-54" fmla="*/ 1326933 h 1565852"/>
                <a:gd name="connsiteX2-55" fmla="*/ 2228881 w 2326366"/>
                <a:gd name="connsiteY2-56" fmla="*/ 1565852 h 1565852"/>
                <a:gd name="connsiteX3-57" fmla="*/ 0 w 2326366"/>
                <a:gd name="connsiteY3-58" fmla="*/ 577789 h 1565852"/>
                <a:gd name="connsiteX4-59" fmla="*/ 380010 w 2326366"/>
                <a:gd name="connsiteY4-60" fmla="*/ 0 h 1565852"/>
                <a:gd name="connsiteX0-61" fmla="*/ 968953 w 2326366"/>
                <a:gd name="connsiteY0-62" fmla="*/ 0 h 3848602"/>
                <a:gd name="connsiteX1-63" fmla="*/ 2326366 w 2326366"/>
                <a:gd name="connsiteY1-64" fmla="*/ 3609683 h 3848602"/>
                <a:gd name="connsiteX2-65" fmla="*/ 2228881 w 2326366"/>
                <a:gd name="connsiteY2-66" fmla="*/ 3848602 h 3848602"/>
                <a:gd name="connsiteX3-67" fmla="*/ 0 w 2326366"/>
                <a:gd name="connsiteY3-68" fmla="*/ 2860539 h 3848602"/>
                <a:gd name="connsiteX4-69" fmla="*/ 968953 w 2326366"/>
                <a:gd name="connsiteY4-70" fmla="*/ 0 h 3848602"/>
                <a:gd name="connsiteX0-71" fmla="*/ 210926 w 1568339"/>
                <a:gd name="connsiteY0-72" fmla="*/ 0 h 3848602"/>
                <a:gd name="connsiteX1-73" fmla="*/ 1568339 w 1568339"/>
                <a:gd name="connsiteY1-74" fmla="*/ 3609683 h 3848602"/>
                <a:gd name="connsiteX2-75" fmla="*/ 1470854 w 1568339"/>
                <a:gd name="connsiteY2-76" fmla="*/ 3848602 h 3848602"/>
                <a:gd name="connsiteX3-77" fmla="*/ 0 w 1568339"/>
                <a:gd name="connsiteY3-78" fmla="*/ 574672 h 3848602"/>
                <a:gd name="connsiteX4-79" fmla="*/ 210926 w 1568339"/>
                <a:gd name="connsiteY4-80" fmla="*/ 0 h 3848602"/>
                <a:gd name="connsiteX0-81" fmla="*/ 210926 w 1568339"/>
                <a:gd name="connsiteY0-82" fmla="*/ 0 h 3903063"/>
                <a:gd name="connsiteX1-83" fmla="*/ 1568339 w 1568339"/>
                <a:gd name="connsiteY1-84" fmla="*/ 3609683 h 3903063"/>
                <a:gd name="connsiteX2-85" fmla="*/ 1473237 w 1568339"/>
                <a:gd name="connsiteY2-86" fmla="*/ 3903063 h 3903063"/>
                <a:gd name="connsiteX3-87" fmla="*/ 0 w 1568339"/>
                <a:gd name="connsiteY3-88" fmla="*/ 574672 h 3903063"/>
                <a:gd name="connsiteX4-89" fmla="*/ 210926 w 1568339"/>
                <a:gd name="connsiteY4-90" fmla="*/ 0 h 3903063"/>
                <a:gd name="connsiteX0-91" fmla="*/ 210926 w 1542566"/>
                <a:gd name="connsiteY0-92" fmla="*/ 0 h 3903063"/>
                <a:gd name="connsiteX1-93" fmla="*/ 1542566 w 1542566"/>
                <a:gd name="connsiteY1-94" fmla="*/ 3703137 h 3903063"/>
                <a:gd name="connsiteX2-95" fmla="*/ 1473237 w 1542566"/>
                <a:gd name="connsiteY2-96" fmla="*/ 3903063 h 3903063"/>
                <a:gd name="connsiteX3-97" fmla="*/ 0 w 1542566"/>
                <a:gd name="connsiteY3-98" fmla="*/ 574672 h 3903063"/>
                <a:gd name="connsiteX4-99" fmla="*/ 210926 w 1542566"/>
                <a:gd name="connsiteY4-100" fmla="*/ 0 h 390306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542566" h="3903063">
                  <a:moveTo>
                    <a:pt x="210926" y="0"/>
                  </a:moveTo>
                  <a:lnTo>
                    <a:pt x="1542566" y="3703137"/>
                  </a:lnTo>
                  <a:lnTo>
                    <a:pt x="1473237" y="3903063"/>
                  </a:lnTo>
                  <a:lnTo>
                    <a:pt x="0" y="574672"/>
                  </a:lnTo>
                  <a:lnTo>
                    <a:pt x="210926" y="0"/>
                  </a:lnTo>
                  <a:close/>
                </a:path>
              </a:pathLst>
            </a:custGeom>
            <a:solidFill>
              <a:schemeClr val="bg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425" tIns="25713" rIns="51425" bIns="25713" spcCol="0" rtlCol="0" anchor="ctr"/>
            <a:lstStyle/>
            <a:p>
              <a:pPr algn="ctr" defTabSz="513993">
                <a:defRPr/>
              </a:pPr>
              <a:endParaRPr lang="zh-CN" altLang="en-US" sz="1013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7" name="矩形 22"/>
            <p:cNvSpPr/>
            <p:nvPr/>
          </p:nvSpPr>
          <p:spPr>
            <a:xfrm rot="11736753">
              <a:off x="3567962" y="2516007"/>
              <a:ext cx="4833367" cy="4187491"/>
            </a:xfrm>
            <a:custGeom>
              <a:avLst/>
              <a:gdLst>
                <a:gd name="connsiteX0" fmla="*/ 0 w 3600400"/>
                <a:gd name="connsiteY0" fmla="*/ 0 h 554038"/>
                <a:gd name="connsiteX1" fmla="*/ 3600400 w 3600400"/>
                <a:gd name="connsiteY1" fmla="*/ 0 h 554038"/>
                <a:gd name="connsiteX2" fmla="*/ 3600400 w 3600400"/>
                <a:gd name="connsiteY2" fmla="*/ 554038 h 554038"/>
                <a:gd name="connsiteX3" fmla="*/ 0 w 3600400"/>
                <a:gd name="connsiteY3" fmla="*/ 554038 h 554038"/>
                <a:gd name="connsiteX4" fmla="*/ 0 w 3600400"/>
                <a:gd name="connsiteY4" fmla="*/ 0 h 554038"/>
                <a:gd name="connsiteX0-1" fmla="*/ 0 w 3600400"/>
                <a:gd name="connsiteY0-2" fmla="*/ 0 h 1266557"/>
                <a:gd name="connsiteX1-3" fmla="*/ 3600400 w 3600400"/>
                <a:gd name="connsiteY1-4" fmla="*/ 0 h 1266557"/>
                <a:gd name="connsiteX2-5" fmla="*/ 2032857 w 3600400"/>
                <a:gd name="connsiteY2-6" fmla="*/ 1266557 h 1266557"/>
                <a:gd name="connsiteX3-7" fmla="*/ 0 w 3600400"/>
                <a:gd name="connsiteY3-8" fmla="*/ 554038 h 1266557"/>
                <a:gd name="connsiteX4-9" fmla="*/ 0 w 3600400"/>
                <a:gd name="connsiteY4-10" fmla="*/ 0 h 1266557"/>
                <a:gd name="connsiteX0-11" fmla="*/ 0 w 2246613"/>
                <a:gd name="connsiteY0-12" fmla="*/ 0 h 1266557"/>
                <a:gd name="connsiteX1-13" fmla="*/ 2246613 w 2246613"/>
                <a:gd name="connsiteY1-14" fmla="*/ 1068780 h 1266557"/>
                <a:gd name="connsiteX2-15" fmla="*/ 2032857 w 2246613"/>
                <a:gd name="connsiteY2-16" fmla="*/ 1266557 h 1266557"/>
                <a:gd name="connsiteX3-17" fmla="*/ 0 w 2246613"/>
                <a:gd name="connsiteY3-18" fmla="*/ 554038 h 1266557"/>
                <a:gd name="connsiteX4-19" fmla="*/ 0 w 2246613"/>
                <a:gd name="connsiteY4-20" fmla="*/ 0 h 1266557"/>
                <a:gd name="connsiteX0-21" fmla="*/ 261257 w 2246613"/>
                <a:gd name="connsiteY0-22" fmla="*/ 0 h 1551565"/>
                <a:gd name="connsiteX1-23" fmla="*/ 2246613 w 2246613"/>
                <a:gd name="connsiteY1-24" fmla="*/ 1353788 h 1551565"/>
                <a:gd name="connsiteX2-25" fmla="*/ 2032857 w 2246613"/>
                <a:gd name="connsiteY2-26" fmla="*/ 1551565 h 1551565"/>
                <a:gd name="connsiteX3-27" fmla="*/ 0 w 2246613"/>
                <a:gd name="connsiteY3-28" fmla="*/ 839046 h 1551565"/>
                <a:gd name="connsiteX4-29" fmla="*/ 261257 w 2246613"/>
                <a:gd name="connsiteY4-30" fmla="*/ 0 h 1551565"/>
                <a:gd name="connsiteX0-31" fmla="*/ 380010 w 2365366"/>
                <a:gd name="connsiteY0-32" fmla="*/ 0 h 1551565"/>
                <a:gd name="connsiteX1-33" fmla="*/ 2365366 w 2365366"/>
                <a:gd name="connsiteY1-34" fmla="*/ 1353788 h 1551565"/>
                <a:gd name="connsiteX2-35" fmla="*/ 2151610 w 2365366"/>
                <a:gd name="connsiteY2-36" fmla="*/ 1551565 h 1551565"/>
                <a:gd name="connsiteX3-37" fmla="*/ 0 w 2365366"/>
                <a:gd name="connsiteY3-38" fmla="*/ 577789 h 1551565"/>
                <a:gd name="connsiteX4-39" fmla="*/ 380010 w 2365366"/>
                <a:gd name="connsiteY4-40" fmla="*/ 0 h 1551565"/>
                <a:gd name="connsiteX0-41" fmla="*/ 380010 w 2365366"/>
                <a:gd name="connsiteY0-42" fmla="*/ 0 h 1454354"/>
                <a:gd name="connsiteX1-43" fmla="*/ 2365366 w 2365366"/>
                <a:gd name="connsiteY1-44" fmla="*/ 1353788 h 1454354"/>
                <a:gd name="connsiteX2-45" fmla="*/ 2207815 w 2365366"/>
                <a:gd name="connsiteY2-46" fmla="*/ 1454354 h 1454354"/>
                <a:gd name="connsiteX3-47" fmla="*/ 0 w 2365366"/>
                <a:gd name="connsiteY3-48" fmla="*/ 577789 h 1454354"/>
                <a:gd name="connsiteX4-49" fmla="*/ 380010 w 2365366"/>
                <a:gd name="connsiteY4-50" fmla="*/ 0 h 1454354"/>
                <a:gd name="connsiteX0-51" fmla="*/ 380010 w 2289076"/>
                <a:gd name="connsiteY0-52" fmla="*/ 0 h 1454354"/>
                <a:gd name="connsiteX1-53" fmla="*/ 2289076 w 2289076"/>
                <a:gd name="connsiteY1-54" fmla="*/ 1331847 h 1454354"/>
                <a:gd name="connsiteX2-55" fmla="*/ 2207815 w 2289076"/>
                <a:gd name="connsiteY2-56" fmla="*/ 1454354 h 1454354"/>
                <a:gd name="connsiteX3-57" fmla="*/ 0 w 2289076"/>
                <a:gd name="connsiteY3-58" fmla="*/ 577789 h 1454354"/>
                <a:gd name="connsiteX4-59" fmla="*/ 380010 w 2289076"/>
                <a:gd name="connsiteY4-60" fmla="*/ 0 h 1454354"/>
                <a:gd name="connsiteX0-61" fmla="*/ 134801 w 2289076"/>
                <a:gd name="connsiteY0-62" fmla="*/ 0 h 1910165"/>
                <a:gd name="connsiteX1-63" fmla="*/ 2289076 w 2289076"/>
                <a:gd name="connsiteY1-64" fmla="*/ 1787658 h 1910165"/>
                <a:gd name="connsiteX2-65" fmla="*/ 2207815 w 2289076"/>
                <a:gd name="connsiteY2-66" fmla="*/ 1910165 h 1910165"/>
                <a:gd name="connsiteX3-67" fmla="*/ 0 w 2289076"/>
                <a:gd name="connsiteY3-68" fmla="*/ 1033600 h 1910165"/>
                <a:gd name="connsiteX4-69" fmla="*/ 134801 w 2289076"/>
                <a:gd name="connsiteY4-70" fmla="*/ 0 h 1910165"/>
                <a:gd name="connsiteX0-71" fmla="*/ 542269 w 2696544"/>
                <a:gd name="connsiteY0-72" fmla="*/ 0 h 1910165"/>
                <a:gd name="connsiteX1-73" fmla="*/ 2696544 w 2696544"/>
                <a:gd name="connsiteY1-74" fmla="*/ 1787658 h 1910165"/>
                <a:gd name="connsiteX2-75" fmla="*/ 2615283 w 2696544"/>
                <a:gd name="connsiteY2-76" fmla="*/ 1910165 h 1910165"/>
                <a:gd name="connsiteX3-77" fmla="*/ 0 w 2696544"/>
                <a:gd name="connsiteY3-78" fmla="*/ 103026 h 1910165"/>
                <a:gd name="connsiteX4-79" fmla="*/ 542269 w 2696544"/>
                <a:gd name="connsiteY4-80" fmla="*/ 0 h 191016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696544" h="1910165">
                  <a:moveTo>
                    <a:pt x="542269" y="0"/>
                  </a:moveTo>
                  <a:lnTo>
                    <a:pt x="2696544" y="1787658"/>
                  </a:lnTo>
                  <a:lnTo>
                    <a:pt x="2615283" y="1910165"/>
                  </a:lnTo>
                  <a:lnTo>
                    <a:pt x="0" y="103026"/>
                  </a:lnTo>
                  <a:lnTo>
                    <a:pt x="542269" y="0"/>
                  </a:lnTo>
                  <a:close/>
                </a:path>
              </a:pathLst>
            </a:custGeom>
            <a:solidFill>
              <a:schemeClr val="bg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425" tIns="25713" rIns="51425" bIns="25713" spcCol="0" rtlCol="0" anchor="ctr"/>
            <a:lstStyle/>
            <a:p>
              <a:pPr algn="ctr" defTabSz="513993">
                <a:defRPr/>
              </a:pPr>
              <a:endParaRPr lang="zh-CN" altLang="en-US" sz="1013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9" name="矩形 22"/>
            <p:cNvSpPr/>
            <p:nvPr/>
          </p:nvSpPr>
          <p:spPr>
            <a:xfrm rot="9775885">
              <a:off x="5130331" y="428929"/>
              <a:ext cx="5701654" cy="7668984"/>
            </a:xfrm>
            <a:custGeom>
              <a:avLst/>
              <a:gdLst>
                <a:gd name="connsiteX0" fmla="*/ 0 w 3600400"/>
                <a:gd name="connsiteY0" fmla="*/ 0 h 554038"/>
                <a:gd name="connsiteX1" fmla="*/ 3600400 w 3600400"/>
                <a:gd name="connsiteY1" fmla="*/ 0 h 554038"/>
                <a:gd name="connsiteX2" fmla="*/ 3600400 w 3600400"/>
                <a:gd name="connsiteY2" fmla="*/ 554038 h 554038"/>
                <a:gd name="connsiteX3" fmla="*/ 0 w 3600400"/>
                <a:gd name="connsiteY3" fmla="*/ 554038 h 554038"/>
                <a:gd name="connsiteX4" fmla="*/ 0 w 3600400"/>
                <a:gd name="connsiteY4" fmla="*/ 0 h 554038"/>
                <a:gd name="connsiteX0-1" fmla="*/ 0 w 3600400"/>
                <a:gd name="connsiteY0-2" fmla="*/ 0 h 1266557"/>
                <a:gd name="connsiteX1-3" fmla="*/ 3600400 w 3600400"/>
                <a:gd name="connsiteY1-4" fmla="*/ 0 h 1266557"/>
                <a:gd name="connsiteX2-5" fmla="*/ 2032857 w 3600400"/>
                <a:gd name="connsiteY2-6" fmla="*/ 1266557 h 1266557"/>
                <a:gd name="connsiteX3-7" fmla="*/ 0 w 3600400"/>
                <a:gd name="connsiteY3-8" fmla="*/ 554038 h 1266557"/>
                <a:gd name="connsiteX4-9" fmla="*/ 0 w 3600400"/>
                <a:gd name="connsiteY4-10" fmla="*/ 0 h 1266557"/>
                <a:gd name="connsiteX0-11" fmla="*/ 0 w 2246613"/>
                <a:gd name="connsiteY0-12" fmla="*/ 0 h 1266557"/>
                <a:gd name="connsiteX1-13" fmla="*/ 2246613 w 2246613"/>
                <a:gd name="connsiteY1-14" fmla="*/ 1068780 h 1266557"/>
                <a:gd name="connsiteX2-15" fmla="*/ 2032857 w 2246613"/>
                <a:gd name="connsiteY2-16" fmla="*/ 1266557 h 1266557"/>
                <a:gd name="connsiteX3-17" fmla="*/ 0 w 2246613"/>
                <a:gd name="connsiteY3-18" fmla="*/ 554038 h 1266557"/>
                <a:gd name="connsiteX4-19" fmla="*/ 0 w 2246613"/>
                <a:gd name="connsiteY4-20" fmla="*/ 0 h 1266557"/>
                <a:gd name="connsiteX0-21" fmla="*/ 261257 w 2246613"/>
                <a:gd name="connsiteY0-22" fmla="*/ 0 h 1551565"/>
                <a:gd name="connsiteX1-23" fmla="*/ 2246613 w 2246613"/>
                <a:gd name="connsiteY1-24" fmla="*/ 1353788 h 1551565"/>
                <a:gd name="connsiteX2-25" fmla="*/ 2032857 w 2246613"/>
                <a:gd name="connsiteY2-26" fmla="*/ 1551565 h 1551565"/>
                <a:gd name="connsiteX3-27" fmla="*/ 0 w 2246613"/>
                <a:gd name="connsiteY3-28" fmla="*/ 839046 h 1551565"/>
                <a:gd name="connsiteX4-29" fmla="*/ 261257 w 2246613"/>
                <a:gd name="connsiteY4-30" fmla="*/ 0 h 1551565"/>
                <a:gd name="connsiteX0-31" fmla="*/ 380010 w 2365366"/>
                <a:gd name="connsiteY0-32" fmla="*/ 0 h 1551565"/>
                <a:gd name="connsiteX1-33" fmla="*/ 2365366 w 2365366"/>
                <a:gd name="connsiteY1-34" fmla="*/ 1353788 h 1551565"/>
                <a:gd name="connsiteX2-35" fmla="*/ 2151610 w 2365366"/>
                <a:gd name="connsiteY2-36" fmla="*/ 1551565 h 1551565"/>
                <a:gd name="connsiteX3-37" fmla="*/ 0 w 2365366"/>
                <a:gd name="connsiteY3-38" fmla="*/ 577789 h 1551565"/>
                <a:gd name="connsiteX4-39" fmla="*/ 380010 w 2365366"/>
                <a:gd name="connsiteY4-40" fmla="*/ 0 h 1551565"/>
                <a:gd name="connsiteX0-41" fmla="*/ 380010 w 2365366"/>
                <a:gd name="connsiteY0-42" fmla="*/ 0 h 1565852"/>
                <a:gd name="connsiteX1-43" fmla="*/ 2365366 w 2365366"/>
                <a:gd name="connsiteY1-44" fmla="*/ 1353788 h 1565852"/>
                <a:gd name="connsiteX2-45" fmla="*/ 2228881 w 2365366"/>
                <a:gd name="connsiteY2-46" fmla="*/ 1565852 h 1565852"/>
                <a:gd name="connsiteX3-47" fmla="*/ 0 w 2365366"/>
                <a:gd name="connsiteY3-48" fmla="*/ 577789 h 1565852"/>
                <a:gd name="connsiteX4-49" fmla="*/ 380010 w 2365366"/>
                <a:gd name="connsiteY4-50" fmla="*/ 0 h 1565852"/>
                <a:gd name="connsiteX0-51" fmla="*/ 380010 w 2326366"/>
                <a:gd name="connsiteY0-52" fmla="*/ 0 h 1565852"/>
                <a:gd name="connsiteX1-53" fmla="*/ 2326366 w 2326366"/>
                <a:gd name="connsiteY1-54" fmla="*/ 1326933 h 1565852"/>
                <a:gd name="connsiteX2-55" fmla="*/ 2228881 w 2326366"/>
                <a:gd name="connsiteY2-56" fmla="*/ 1565852 h 1565852"/>
                <a:gd name="connsiteX3-57" fmla="*/ 0 w 2326366"/>
                <a:gd name="connsiteY3-58" fmla="*/ 577789 h 1565852"/>
                <a:gd name="connsiteX4-59" fmla="*/ 380010 w 2326366"/>
                <a:gd name="connsiteY4-60" fmla="*/ 0 h 1565852"/>
                <a:gd name="connsiteX0-61" fmla="*/ 968953 w 2326366"/>
                <a:gd name="connsiteY0-62" fmla="*/ 0 h 3848602"/>
                <a:gd name="connsiteX1-63" fmla="*/ 2326366 w 2326366"/>
                <a:gd name="connsiteY1-64" fmla="*/ 3609683 h 3848602"/>
                <a:gd name="connsiteX2-65" fmla="*/ 2228881 w 2326366"/>
                <a:gd name="connsiteY2-66" fmla="*/ 3848602 h 3848602"/>
                <a:gd name="connsiteX3-67" fmla="*/ 0 w 2326366"/>
                <a:gd name="connsiteY3-68" fmla="*/ 2860539 h 3848602"/>
                <a:gd name="connsiteX4-69" fmla="*/ 968953 w 2326366"/>
                <a:gd name="connsiteY4-70" fmla="*/ 0 h 3848602"/>
                <a:gd name="connsiteX0-71" fmla="*/ 210926 w 1568339"/>
                <a:gd name="connsiteY0-72" fmla="*/ 0 h 3848602"/>
                <a:gd name="connsiteX1-73" fmla="*/ 1568339 w 1568339"/>
                <a:gd name="connsiteY1-74" fmla="*/ 3609683 h 3848602"/>
                <a:gd name="connsiteX2-75" fmla="*/ 1470854 w 1568339"/>
                <a:gd name="connsiteY2-76" fmla="*/ 3848602 h 3848602"/>
                <a:gd name="connsiteX3-77" fmla="*/ 0 w 1568339"/>
                <a:gd name="connsiteY3-78" fmla="*/ 574672 h 3848602"/>
                <a:gd name="connsiteX4-79" fmla="*/ 210926 w 1568339"/>
                <a:gd name="connsiteY4-80" fmla="*/ 0 h 3848602"/>
                <a:gd name="connsiteX0-81" fmla="*/ 210926 w 1568339"/>
                <a:gd name="connsiteY0-82" fmla="*/ 0 h 3903063"/>
                <a:gd name="connsiteX1-83" fmla="*/ 1568339 w 1568339"/>
                <a:gd name="connsiteY1-84" fmla="*/ 3609683 h 3903063"/>
                <a:gd name="connsiteX2-85" fmla="*/ 1473237 w 1568339"/>
                <a:gd name="connsiteY2-86" fmla="*/ 3903063 h 3903063"/>
                <a:gd name="connsiteX3-87" fmla="*/ 0 w 1568339"/>
                <a:gd name="connsiteY3-88" fmla="*/ 574672 h 3903063"/>
                <a:gd name="connsiteX4-89" fmla="*/ 210926 w 1568339"/>
                <a:gd name="connsiteY4-90" fmla="*/ 0 h 3903063"/>
                <a:gd name="connsiteX0-91" fmla="*/ 210926 w 1542566"/>
                <a:gd name="connsiteY0-92" fmla="*/ 0 h 3903063"/>
                <a:gd name="connsiteX1-93" fmla="*/ 1542566 w 1542566"/>
                <a:gd name="connsiteY1-94" fmla="*/ 3703137 h 3903063"/>
                <a:gd name="connsiteX2-95" fmla="*/ 1473237 w 1542566"/>
                <a:gd name="connsiteY2-96" fmla="*/ 3903063 h 3903063"/>
                <a:gd name="connsiteX3-97" fmla="*/ 0 w 1542566"/>
                <a:gd name="connsiteY3-98" fmla="*/ 574672 h 3903063"/>
                <a:gd name="connsiteX4-99" fmla="*/ 210926 w 1542566"/>
                <a:gd name="connsiteY4-100" fmla="*/ 0 h 3903063"/>
                <a:gd name="connsiteX0-101" fmla="*/ 210926 w 1542566"/>
                <a:gd name="connsiteY0-102" fmla="*/ 0 h 3861606"/>
                <a:gd name="connsiteX1-103" fmla="*/ 1542566 w 1542566"/>
                <a:gd name="connsiteY1-104" fmla="*/ 3703137 h 3861606"/>
                <a:gd name="connsiteX2-105" fmla="*/ 1482068 w 1542566"/>
                <a:gd name="connsiteY2-106" fmla="*/ 3861606 h 3861606"/>
                <a:gd name="connsiteX3-107" fmla="*/ 0 w 1542566"/>
                <a:gd name="connsiteY3-108" fmla="*/ 574672 h 3861606"/>
                <a:gd name="connsiteX4-109" fmla="*/ 210926 w 1542566"/>
                <a:gd name="connsiteY4-110" fmla="*/ 0 h 3861606"/>
                <a:gd name="connsiteX0-111" fmla="*/ 210926 w 1530291"/>
                <a:gd name="connsiteY0-112" fmla="*/ 0 h 3861606"/>
                <a:gd name="connsiteX1-113" fmla="*/ 1530291 w 1530291"/>
                <a:gd name="connsiteY1-114" fmla="*/ 3769370 h 3861606"/>
                <a:gd name="connsiteX2-115" fmla="*/ 1482068 w 1530291"/>
                <a:gd name="connsiteY2-116" fmla="*/ 3861606 h 3861606"/>
                <a:gd name="connsiteX3-117" fmla="*/ 0 w 1530291"/>
                <a:gd name="connsiteY3-118" fmla="*/ 574672 h 3861606"/>
                <a:gd name="connsiteX4-119" fmla="*/ 210926 w 1530291"/>
                <a:gd name="connsiteY4-120" fmla="*/ 0 h 3861606"/>
                <a:gd name="connsiteX0-121" fmla="*/ 481156 w 1530291"/>
                <a:gd name="connsiteY0-122" fmla="*/ 0 h 3841002"/>
                <a:gd name="connsiteX1-123" fmla="*/ 1530291 w 1530291"/>
                <a:gd name="connsiteY1-124" fmla="*/ 3748766 h 3841002"/>
                <a:gd name="connsiteX2-125" fmla="*/ 1482068 w 1530291"/>
                <a:gd name="connsiteY2-126" fmla="*/ 3841002 h 3841002"/>
                <a:gd name="connsiteX3-127" fmla="*/ 0 w 1530291"/>
                <a:gd name="connsiteY3-128" fmla="*/ 554068 h 3841002"/>
                <a:gd name="connsiteX4-129" fmla="*/ 481156 w 1530291"/>
                <a:gd name="connsiteY4-130" fmla="*/ 0 h 3841002"/>
                <a:gd name="connsiteX0-131" fmla="*/ 242135 w 1291270"/>
                <a:gd name="connsiteY0-132" fmla="*/ 0 h 3841002"/>
                <a:gd name="connsiteX1-133" fmla="*/ 1291270 w 1291270"/>
                <a:gd name="connsiteY1-134" fmla="*/ 3748766 h 3841002"/>
                <a:gd name="connsiteX2-135" fmla="*/ 1243047 w 1291270"/>
                <a:gd name="connsiteY2-136" fmla="*/ 3841002 h 3841002"/>
                <a:gd name="connsiteX3-137" fmla="*/ 0 w 1291270"/>
                <a:gd name="connsiteY3-138" fmla="*/ 4484 h 3841002"/>
                <a:gd name="connsiteX4-139" fmla="*/ 242135 w 1291270"/>
                <a:gd name="connsiteY4-140" fmla="*/ 0 h 3841002"/>
                <a:gd name="connsiteX0-141" fmla="*/ 204205 w 1291270"/>
                <a:gd name="connsiteY0-142" fmla="*/ 91795 h 3836518"/>
                <a:gd name="connsiteX1-143" fmla="*/ 1291270 w 1291270"/>
                <a:gd name="connsiteY1-144" fmla="*/ 3744282 h 3836518"/>
                <a:gd name="connsiteX2-145" fmla="*/ 1243047 w 1291270"/>
                <a:gd name="connsiteY2-146" fmla="*/ 3836518 h 3836518"/>
                <a:gd name="connsiteX3-147" fmla="*/ 0 w 1291270"/>
                <a:gd name="connsiteY3-148" fmla="*/ 0 h 3836518"/>
                <a:gd name="connsiteX4-149" fmla="*/ 204205 w 1291270"/>
                <a:gd name="connsiteY4-150" fmla="*/ 91795 h 38365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291270" h="3836518">
                  <a:moveTo>
                    <a:pt x="204205" y="91795"/>
                  </a:moveTo>
                  <a:lnTo>
                    <a:pt x="1291270" y="3744282"/>
                  </a:lnTo>
                  <a:lnTo>
                    <a:pt x="1243047" y="3836518"/>
                  </a:lnTo>
                  <a:lnTo>
                    <a:pt x="0" y="0"/>
                  </a:lnTo>
                  <a:lnTo>
                    <a:pt x="204205" y="91795"/>
                  </a:lnTo>
                  <a:close/>
                </a:path>
              </a:pathLst>
            </a:custGeom>
            <a:solidFill>
              <a:schemeClr val="bg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425" tIns="25713" rIns="51425" bIns="25713" spcCol="0" rtlCol="0" anchor="ctr"/>
            <a:lstStyle/>
            <a:p>
              <a:pPr algn="ctr" defTabSz="513993">
                <a:defRPr/>
              </a:pPr>
              <a:endParaRPr lang="zh-CN" altLang="en-US" sz="1013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9620527" y="4184708"/>
              <a:ext cx="864352" cy="950043"/>
              <a:chOff x="8432048" y="2970046"/>
              <a:chExt cx="2209800" cy="2428875"/>
            </a:xfrm>
          </p:grpSpPr>
          <p:sp>
            <p:nvSpPr>
              <p:cNvPr id="41" name="Oval 8"/>
              <p:cNvSpPr>
                <a:spLocks noChangeArrowheads="1"/>
              </p:cNvSpPr>
              <p:nvPr/>
            </p:nvSpPr>
            <p:spPr bwMode="auto">
              <a:xfrm>
                <a:off x="8689223" y="3863809"/>
                <a:ext cx="1774825" cy="1465262"/>
              </a:xfrm>
              <a:prstGeom prst="ellipse">
                <a:avLst/>
              </a:prstGeom>
              <a:solidFill>
                <a:srgbClr val="DC8C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/>
              <a:lstStyle/>
              <a:p>
                <a:pPr defTabSz="513993">
                  <a:defRPr/>
                </a:pPr>
                <a:endParaRPr lang="zh-CN" altLang="en-US" sz="1013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42" name="Freeform 9"/>
              <p:cNvSpPr/>
              <p:nvPr/>
            </p:nvSpPr>
            <p:spPr bwMode="auto">
              <a:xfrm>
                <a:off x="8562223" y="4757571"/>
                <a:ext cx="1839913" cy="641350"/>
              </a:xfrm>
              <a:custGeom>
                <a:avLst/>
                <a:gdLst>
                  <a:gd name="T0" fmla="*/ 1920 w 1991"/>
                  <a:gd name="T1" fmla="*/ 35 h 693"/>
                  <a:gd name="T2" fmla="*/ 1902 w 1991"/>
                  <a:gd name="T3" fmla="*/ 150 h 693"/>
                  <a:gd name="T4" fmla="*/ 1791 w 1991"/>
                  <a:gd name="T5" fmla="*/ 334 h 693"/>
                  <a:gd name="T6" fmla="*/ 1461 w 1991"/>
                  <a:gd name="T7" fmla="*/ 542 h 693"/>
                  <a:gd name="T8" fmla="*/ 995 w 1991"/>
                  <a:gd name="T9" fmla="*/ 622 h 693"/>
                  <a:gd name="T10" fmla="*/ 631 w 1991"/>
                  <a:gd name="T11" fmla="*/ 574 h 693"/>
                  <a:gd name="T12" fmla="*/ 401 w 1991"/>
                  <a:gd name="T13" fmla="*/ 484 h 693"/>
                  <a:gd name="T14" fmla="*/ 158 w 1991"/>
                  <a:gd name="T15" fmla="*/ 284 h 693"/>
                  <a:gd name="T16" fmla="*/ 93 w 1991"/>
                  <a:gd name="T17" fmla="*/ 164 h 693"/>
                  <a:gd name="T18" fmla="*/ 71 w 1991"/>
                  <a:gd name="T19" fmla="*/ 35 h 693"/>
                  <a:gd name="T20" fmla="*/ 35 w 1991"/>
                  <a:gd name="T21" fmla="*/ 0 h 693"/>
                  <a:gd name="T22" fmla="*/ 0 w 1991"/>
                  <a:gd name="T23" fmla="*/ 35 h 693"/>
                  <a:gd name="T24" fmla="*/ 21 w 1991"/>
                  <a:gd name="T25" fmla="*/ 171 h 693"/>
                  <a:gd name="T26" fmla="*/ 148 w 1991"/>
                  <a:gd name="T27" fmla="*/ 382 h 693"/>
                  <a:gd name="T28" fmla="*/ 505 w 1991"/>
                  <a:gd name="T29" fmla="*/ 608 h 693"/>
                  <a:gd name="T30" fmla="*/ 995 w 1991"/>
                  <a:gd name="T31" fmla="*/ 693 h 693"/>
                  <a:gd name="T32" fmla="*/ 1378 w 1991"/>
                  <a:gd name="T33" fmla="*/ 643 h 693"/>
                  <a:gd name="T34" fmla="*/ 1623 w 1991"/>
                  <a:gd name="T35" fmla="*/ 547 h 693"/>
                  <a:gd name="T36" fmla="*/ 1889 w 1991"/>
                  <a:gd name="T37" fmla="*/ 326 h 693"/>
                  <a:gd name="T38" fmla="*/ 1964 w 1991"/>
                  <a:gd name="T39" fmla="*/ 188 h 693"/>
                  <a:gd name="T40" fmla="*/ 1991 w 1991"/>
                  <a:gd name="T41" fmla="*/ 35 h 693"/>
                  <a:gd name="T42" fmla="*/ 1955 w 1991"/>
                  <a:gd name="T43" fmla="*/ 0 h 693"/>
                  <a:gd name="T44" fmla="*/ 1920 w 1991"/>
                  <a:gd name="T45" fmla="*/ 35 h 6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991" h="693">
                    <a:moveTo>
                      <a:pt x="1920" y="35"/>
                    </a:moveTo>
                    <a:cubicBezTo>
                      <a:pt x="1920" y="75"/>
                      <a:pt x="1914" y="113"/>
                      <a:pt x="1902" y="150"/>
                    </a:cubicBezTo>
                    <a:cubicBezTo>
                      <a:pt x="1882" y="215"/>
                      <a:pt x="1844" y="277"/>
                      <a:pt x="1791" y="334"/>
                    </a:cubicBezTo>
                    <a:cubicBezTo>
                      <a:pt x="1711" y="419"/>
                      <a:pt x="1597" y="491"/>
                      <a:pt x="1461" y="542"/>
                    </a:cubicBezTo>
                    <a:cubicBezTo>
                      <a:pt x="1324" y="593"/>
                      <a:pt x="1165" y="622"/>
                      <a:pt x="995" y="622"/>
                    </a:cubicBezTo>
                    <a:cubicBezTo>
                      <a:pt x="866" y="622"/>
                      <a:pt x="743" y="605"/>
                      <a:pt x="631" y="574"/>
                    </a:cubicBezTo>
                    <a:cubicBezTo>
                      <a:pt x="547" y="552"/>
                      <a:pt x="470" y="521"/>
                      <a:pt x="401" y="484"/>
                    </a:cubicBezTo>
                    <a:cubicBezTo>
                      <a:pt x="298" y="429"/>
                      <a:pt x="215" y="360"/>
                      <a:pt x="158" y="284"/>
                    </a:cubicBezTo>
                    <a:cubicBezTo>
                      <a:pt x="130" y="246"/>
                      <a:pt x="108" y="205"/>
                      <a:pt x="93" y="164"/>
                    </a:cubicBezTo>
                    <a:cubicBezTo>
                      <a:pt x="78" y="122"/>
                      <a:pt x="71" y="79"/>
                      <a:pt x="71" y="35"/>
                    </a:cubicBezTo>
                    <a:cubicBezTo>
                      <a:pt x="71" y="16"/>
                      <a:pt x="55" y="0"/>
                      <a:pt x="35" y="0"/>
                    </a:cubicBezTo>
                    <a:cubicBezTo>
                      <a:pt x="16" y="0"/>
                      <a:pt x="0" y="16"/>
                      <a:pt x="0" y="35"/>
                    </a:cubicBezTo>
                    <a:cubicBezTo>
                      <a:pt x="0" y="82"/>
                      <a:pt x="7" y="128"/>
                      <a:pt x="21" y="171"/>
                    </a:cubicBezTo>
                    <a:cubicBezTo>
                      <a:pt x="45" y="248"/>
                      <a:pt x="89" y="319"/>
                      <a:pt x="148" y="382"/>
                    </a:cubicBezTo>
                    <a:cubicBezTo>
                      <a:pt x="237" y="477"/>
                      <a:pt x="360" y="554"/>
                      <a:pt x="505" y="608"/>
                    </a:cubicBezTo>
                    <a:cubicBezTo>
                      <a:pt x="650" y="662"/>
                      <a:pt x="817" y="693"/>
                      <a:pt x="995" y="693"/>
                    </a:cubicBezTo>
                    <a:cubicBezTo>
                      <a:pt x="1131" y="693"/>
                      <a:pt x="1260" y="675"/>
                      <a:pt x="1378" y="643"/>
                    </a:cubicBezTo>
                    <a:cubicBezTo>
                      <a:pt x="1467" y="619"/>
                      <a:pt x="1549" y="586"/>
                      <a:pt x="1623" y="547"/>
                    </a:cubicBezTo>
                    <a:cubicBezTo>
                      <a:pt x="1733" y="488"/>
                      <a:pt x="1825" y="413"/>
                      <a:pt x="1889" y="326"/>
                    </a:cubicBezTo>
                    <a:cubicBezTo>
                      <a:pt x="1921" y="283"/>
                      <a:pt x="1947" y="237"/>
                      <a:pt x="1964" y="188"/>
                    </a:cubicBezTo>
                    <a:cubicBezTo>
                      <a:pt x="1982" y="139"/>
                      <a:pt x="1991" y="88"/>
                      <a:pt x="1991" y="35"/>
                    </a:cubicBezTo>
                    <a:cubicBezTo>
                      <a:pt x="1991" y="16"/>
                      <a:pt x="1975" y="0"/>
                      <a:pt x="1955" y="0"/>
                    </a:cubicBezTo>
                    <a:cubicBezTo>
                      <a:pt x="1936" y="0"/>
                      <a:pt x="1920" y="16"/>
                      <a:pt x="1920" y="3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/>
              <a:lstStyle/>
              <a:p>
                <a:pPr defTabSz="513993">
                  <a:defRPr/>
                </a:pPr>
                <a:endParaRPr lang="zh-CN" altLang="en-US" sz="1013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43" name="Oval 10"/>
              <p:cNvSpPr>
                <a:spLocks noChangeArrowheads="1"/>
              </p:cNvSpPr>
              <p:nvPr/>
            </p:nvSpPr>
            <p:spPr bwMode="auto">
              <a:xfrm>
                <a:off x="8959098" y="3095459"/>
                <a:ext cx="1235075" cy="1387475"/>
              </a:xfrm>
              <a:prstGeom prst="ellipse">
                <a:avLst/>
              </a:prstGeom>
              <a:solidFill>
                <a:srgbClr val="DC8C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/>
              <a:lstStyle/>
              <a:p>
                <a:pPr defTabSz="513993">
                  <a:defRPr/>
                </a:pPr>
                <a:endParaRPr lang="zh-CN" altLang="en-US" sz="1013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44" name="Freeform 11"/>
              <p:cNvSpPr/>
              <p:nvPr/>
            </p:nvSpPr>
            <p:spPr bwMode="auto">
              <a:xfrm>
                <a:off x="9289298" y="3701884"/>
                <a:ext cx="566738" cy="180975"/>
              </a:xfrm>
              <a:custGeom>
                <a:avLst/>
                <a:gdLst>
                  <a:gd name="T0" fmla="*/ 0 w 614"/>
                  <a:gd name="T1" fmla="*/ 195 h 195"/>
                  <a:gd name="T2" fmla="*/ 288 w 614"/>
                  <a:gd name="T3" fmla="*/ 3 h 195"/>
                  <a:gd name="T4" fmla="*/ 614 w 614"/>
                  <a:gd name="T5" fmla="*/ 195 h 195"/>
                  <a:gd name="T6" fmla="*/ 0 w 614"/>
                  <a:gd name="T7" fmla="*/ 195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4" h="195">
                    <a:moveTo>
                      <a:pt x="0" y="195"/>
                    </a:moveTo>
                    <a:cubicBezTo>
                      <a:pt x="0" y="195"/>
                      <a:pt x="202" y="5"/>
                      <a:pt x="288" y="3"/>
                    </a:cubicBezTo>
                    <a:cubicBezTo>
                      <a:pt x="382" y="0"/>
                      <a:pt x="614" y="195"/>
                      <a:pt x="614" y="195"/>
                    </a:cubicBezTo>
                    <a:lnTo>
                      <a:pt x="0" y="195"/>
                    </a:lnTo>
                    <a:close/>
                  </a:path>
                </a:pathLst>
              </a:custGeom>
              <a:solidFill>
                <a:srgbClr val="E553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/>
              <a:lstStyle/>
              <a:p>
                <a:pPr defTabSz="513993">
                  <a:defRPr/>
                </a:pPr>
                <a:endParaRPr lang="zh-CN" altLang="en-US" sz="1013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45" name="Freeform 12"/>
              <p:cNvSpPr/>
              <p:nvPr/>
            </p:nvSpPr>
            <p:spPr bwMode="auto">
              <a:xfrm>
                <a:off x="9382960" y="3884446"/>
                <a:ext cx="387350" cy="123825"/>
              </a:xfrm>
              <a:custGeom>
                <a:avLst/>
                <a:gdLst>
                  <a:gd name="T0" fmla="*/ 0 w 418"/>
                  <a:gd name="T1" fmla="*/ 0 h 133"/>
                  <a:gd name="T2" fmla="*/ 196 w 418"/>
                  <a:gd name="T3" fmla="*/ 131 h 133"/>
                  <a:gd name="T4" fmla="*/ 418 w 418"/>
                  <a:gd name="T5" fmla="*/ 0 h 133"/>
                  <a:gd name="T6" fmla="*/ 0 w 418"/>
                  <a:gd name="T7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8" h="133">
                    <a:moveTo>
                      <a:pt x="0" y="0"/>
                    </a:moveTo>
                    <a:cubicBezTo>
                      <a:pt x="0" y="0"/>
                      <a:pt x="137" y="129"/>
                      <a:pt x="196" y="131"/>
                    </a:cubicBezTo>
                    <a:cubicBezTo>
                      <a:pt x="260" y="133"/>
                      <a:pt x="418" y="0"/>
                      <a:pt x="41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553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/>
              <a:lstStyle/>
              <a:p>
                <a:pPr defTabSz="513993">
                  <a:defRPr/>
                </a:pPr>
                <a:endParaRPr lang="zh-CN" altLang="en-US" sz="1013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46" name="Oval 13"/>
              <p:cNvSpPr>
                <a:spLocks noChangeArrowheads="1"/>
              </p:cNvSpPr>
              <p:nvPr/>
            </p:nvSpPr>
            <p:spPr bwMode="auto">
              <a:xfrm>
                <a:off x="9122610" y="3622509"/>
                <a:ext cx="166688" cy="166687"/>
              </a:xfrm>
              <a:prstGeom prst="ellipse">
                <a:avLst/>
              </a:prstGeom>
              <a:solidFill>
                <a:srgbClr val="0E0C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/>
              <a:lstStyle/>
              <a:p>
                <a:pPr defTabSz="513993">
                  <a:defRPr/>
                </a:pPr>
                <a:endParaRPr lang="zh-CN" altLang="en-US" sz="1013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47" name="Oval 14"/>
              <p:cNvSpPr>
                <a:spLocks noChangeArrowheads="1"/>
              </p:cNvSpPr>
              <p:nvPr/>
            </p:nvSpPr>
            <p:spPr bwMode="auto">
              <a:xfrm>
                <a:off x="9792535" y="3614571"/>
                <a:ext cx="165100" cy="166687"/>
              </a:xfrm>
              <a:prstGeom prst="ellipse">
                <a:avLst/>
              </a:prstGeom>
              <a:solidFill>
                <a:srgbClr val="0E0C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/>
              <a:lstStyle/>
              <a:p>
                <a:pPr defTabSz="513993">
                  <a:defRPr/>
                </a:pPr>
                <a:endParaRPr lang="zh-CN" altLang="en-US" sz="1013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48" name="Freeform 15"/>
              <p:cNvSpPr/>
              <p:nvPr/>
            </p:nvSpPr>
            <p:spPr bwMode="auto">
              <a:xfrm>
                <a:off x="10278310" y="4171784"/>
                <a:ext cx="363538" cy="620712"/>
              </a:xfrm>
              <a:custGeom>
                <a:avLst/>
                <a:gdLst>
                  <a:gd name="T0" fmla="*/ 355 w 394"/>
                  <a:gd name="T1" fmla="*/ 300 h 671"/>
                  <a:gd name="T2" fmla="*/ 268 w 394"/>
                  <a:gd name="T3" fmla="*/ 652 h 671"/>
                  <a:gd name="T4" fmla="*/ 39 w 394"/>
                  <a:gd name="T5" fmla="*/ 371 h 671"/>
                  <a:gd name="T6" fmla="*/ 126 w 394"/>
                  <a:gd name="T7" fmla="*/ 19 h 671"/>
                  <a:gd name="T8" fmla="*/ 355 w 394"/>
                  <a:gd name="T9" fmla="*/ 300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4" h="671">
                    <a:moveTo>
                      <a:pt x="355" y="300"/>
                    </a:moveTo>
                    <a:cubicBezTo>
                      <a:pt x="394" y="475"/>
                      <a:pt x="355" y="632"/>
                      <a:pt x="268" y="652"/>
                    </a:cubicBezTo>
                    <a:cubicBezTo>
                      <a:pt x="180" y="671"/>
                      <a:pt x="78" y="546"/>
                      <a:pt x="39" y="371"/>
                    </a:cubicBezTo>
                    <a:cubicBezTo>
                      <a:pt x="0" y="196"/>
                      <a:pt x="39" y="39"/>
                      <a:pt x="126" y="19"/>
                    </a:cubicBezTo>
                    <a:cubicBezTo>
                      <a:pt x="214" y="0"/>
                      <a:pt x="316" y="126"/>
                      <a:pt x="355" y="300"/>
                    </a:cubicBezTo>
                    <a:close/>
                  </a:path>
                </a:pathLst>
              </a:custGeom>
              <a:solidFill>
                <a:srgbClr val="DC8C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/>
              <a:lstStyle/>
              <a:p>
                <a:pPr defTabSz="513993">
                  <a:defRPr/>
                </a:pPr>
                <a:endParaRPr lang="zh-CN" altLang="en-US" sz="1013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49" name="Freeform 16"/>
              <p:cNvSpPr/>
              <p:nvPr/>
            </p:nvSpPr>
            <p:spPr bwMode="auto">
              <a:xfrm>
                <a:off x="8879723" y="2970046"/>
                <a:ext cx="1289050" cy="682625"/>
              </a:xfrm>
              <a:custGeom>
                <a:avLst/>
                <a:gdLst>
                  <a:gd name="T0" fmla="*/ 83 w 1395"/>
                  <a:gd name="T1" fmla="*/ 698 h 739"/>
                  <a:gd name="T2" fmla="*/ 131 w 1395"/>
                  <a:gd name="T3" fmla="*/ 458 h 739"/>
                  <a:gd name="T4" fmla="*/ 354 w 1395"/>
                  <a:gd name="T5" fmla="*/ 188 h 739"/>
                  <a:gd name="T6" fmla="*/ 697 w 1395"/>
                  <a:gd name="T7" fmla="*/ 83 h 739"/>
                  <a:gd name="T8" fmla="*/ 937 w 1395"/>
                  <a:gd name="T9" fmla="*/ 131 h 739"/>
                  <a:gd name="T10" fmla="*/ 1207 w 1395"/>
                  <a:gd name="T11" fmla="*/ 354 h 739"/>
                  <a:gd name="T12" fmla="*/ 1312 w 1395"/>
                  <a:gd name="T13" fmla="*/ 698 h 739"/>
                  <a:gd name="T14" fmla="*/ 1353 w 1395"/>
                  <a:gd name="T15" fmla="*/ 739 h 739"/>
                  <a:gd name="T16" fmla="*/ 1395 w 1395"/>
                  <a:gd name="T17" fmla="*/ 698 h 739"/>
                  <a:gd name="T18" fmla="*/ 1340 w 1395"/>
                  <a:gd name="T19" fmla="*/ 426 h 739"/>
                  <a:gd name="T20" fmla="*/ 1087 w 1395"/>
                  <a:gd name="T21" fmla="*/ 119 h 739"/>
                  <a:gd name="T22" fmla="*/ 697 w 1395"/>
                  <a:gd name="T23" fmla="*/ 0 h 739"/>
                  <a:gd name="T24" fmla="*/ 426 w 1395"/>
                  <a:gd name="T25" fmla="*/ 55 h 739"/>
                  <a:gd name="T26" fmla="*/ 119 w 1395"/>
                  <a:gd name="T27" fmla="*/ 308 h 739"/>
                  <a:gd name="T28" fmla="*/ 0 w 1395"/>
                  <a:gd name="T29" fmla="*/ 698 h 739"/>
                  <a:gd name="T30" fmla="*/ 41 w 1395"/>
                  <a:gd name="T31" fmla="*/ 739 h 739"/>
                  <a:gd name="T32" fmla="*/ 83 w 1395"/>
                  <a:gd name="T33" fmla="*/ 698 h 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95" h="739">
                    <a:moveTo>
                      <a:pt x="83" y="698"/>
                    </a:moveTo>
                    <a:cubicBezTo>
                      <a:pt x="83" y="613"/>
                      <a:pt x="100" y="532"/>
                      <a:pt x="131" y="458"/>
                    </a:cubicBezTo>
                    <a:cubicBezTo>
                      <a:pt x="178" y="348"/>
                      <a:pt x="256" y="254"/>
                      <a:pt x="354" y="188"/>
                    </a:cubicBezTo>
                    <a:cubicBezTo>
                      <a:pt x="452" y="122"/>
                      <a:pt x="570" y="83"/>
                      <a:pt x="697" y="83"/>
                    </a:cubicBezTo>
                    <a:cubicBezTo>
                      <a:pt x="782" y="83"/>
                      <a:pt x="863" y="100"/>
                      <a:pt x="937" y="131"/>
                    </a:cubicBezTo>
                    <a:cubicBezTo>
                      <a:pt x="1047" y="178"/>
                      <a:pt x="1141" y="256"/>
                      <a:pt x="1207" y="354"/>
                    </a:cubicBezTo>
                    <a:cubicBezTo>
                      <a:pt x="1273" y="452"/>
                      <a:pt x="1312" y="570"/>
                      <a:pt x="1312" y="698"/>
                    </a:cubicBezTo>
                    <a:cubicBezTo>
                      <a:pt x="1312" y="721"/>
                      <a:pt x="1331" y="739"/>
                      <a:pt x="1353" y="739"/>
                    </a:cubicBezTo>
                    <a:cubicBezTo>
                      <a:pt x="1376" y="739"/>
                      <a:pt x="1395" y="721"/>
                      <a:pt x="1395" y="698"/>
                    </a:cubicBezTo>
                    <a:cubicBezTo>
                      <a:pt x="1395" y="601"/>
                      <a:pt x="1375" y="510"/>
                      <a:pt x="1340" y="426"/>
                    </a:cubicBezTo>
                    <a:cubicBezTo>
                      <a:pt x="1287" y="301"/>
                      <a:pt x="1199" y="194"/>
                      <a:pt x="1087" y="119"/>
                    </a:cubicBezTo>
                    <a:cubicBezTo>
                      <a:pt x="976" y="44"/>
                      <a:pt x="842" y="0"/>
                      <a:pt x="697" y="0"/>
                    </a:cubicBezTo>
                    <a:cubicBezTo>
                      <a:pt x="601" y="0"/>
                      <a:pt x="509" y="20"/>
                      <a:pt x="426" y="55"/>
                    </a:cubicBezTo>
                    <a:cubicBezTo>
                      <a:pt x="301" y="108"/>
                      <a:pt x="194" y="196"/>
                      <a:pt x="119" y="308"/>
                    </a:cubicBezTo>
                    <a:cubicBezTo>
                      <a:pt x="44" y="419"/>
                      <a:pt x="0" y="553"/>
                      <a:pt x="0" y="698"/>
                    </a:cubicBezTo>
                    <a:cubicBezTo>
                      <a:pt x="0" y="721"/>
                      <a:pt x="18" y="739"/>
                      <a:pt x="41" y="739"/>
                    </a:cubicBezTo>
                    <a:cubicBezTo>
                      <a:pt x="64" y="739"/>
                      <a:pt x="83" y="721"/>
                      <a:pt x="83" y="69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/>
              <a:lstStyle/>
              <a:p>
                <a:pPr defTabSz="513993">
                  <a:defRPr/>
                </a:pPr>
                <a:endParaRPr lang="zh-CN" altLang="en-US" sz="1013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50" name="Freeform 17"/>
              <p:cNvSpPr/>
              <p:nvPr/>
            </p:nvSpPr>
            <p:spPr bwMode="auto">
              <a:xfrm>
                <a:off x="8692398" y="3654259"/>
                <a:ext cx="279400" cy="550862"/>
              </a:xfrm>
              <a:custGeom>
                <a:avLst/>
                <a:gdLst>
                  <a:gd name="T0" fmla="*/ 175 w 302"/>
                  <a:gd name="T1" fmla="*/ 41 h 596"/>
                  <a:gd name="T2" fmla="*/ 175 w 302"/>
                  <a:gd name="T3" fmla="*/ 59 h 596"/>
                  <a:gd name="T4" fmla="*/ 181 w 302"/>
                  <a:gd name="T5" fmla="*/ 189 h 596"/>
                  <a:gd name="T6" fmla="*/ 218 w 302"/>
                  <a:gd name="T7" fmla="*/ 385 h 596"/>
                  <a:gd name="T8" fmla="*/ 257 w 302"/>
                  <a:gd name="T9" fmla="*/ 374 h 596"/>
                  <a:gd name="T10" fmla="*/ 228 w 302"/>
                  <a:gd name="T11" fmla="*/ 344 h 596"/>
                  <a:gd name="T12" fmla="*/ 70 w 302"/>
                  <a:gd name="T13" fmla="*/ 485 h 596"/>
                  <a:gd name="T14" fmla="*/ 37 w 302"/>
                  <a:gd name="T15" fmla="*/ 508 h 596"/>
                  <a:gd name="T16" fmla="*/ 31 w 302"/>
                  <a:gd name="T17" fmla="*/ 511 h 596"/>
                  <a:gd name="T18" fmla="*/ 30 w 302"/>
                  <a:gd name="T19" fmla="*/ 512 h 596"/>
                  <a:gd name="T20" fmla="*/ 40 w 302"/>
                  <a:gd name="T21" fmla="*/ 531 h 596"/>
                  <a:gd name="T22" fmla="*/ 31 w 302"/>
                  <a:gd name="T23" fmla="*/ 511 h 596"/>
                  <a:gd name="T24" fmla="*/ 30 w 302"/>
                  <a:gd name="T25" fmla="*/ 512 h 596"/>
                  <a:gd name="T26" fmla="*/ 40 w 302"/>
                  <a:gd name="T27" fmla="*/ 531 h 596"/>
                  <a:gd name="T28" fmla="*/ 31 w 302"/>
                  <a:gd name="T29" fmla="*/ 511 h 596"/>
                  <a:gd name="T30" fmla="*/ 9 w 302"/>
                  <a:gd name="T31" fmla="*/ 566 h 596"/>
                  <a:gd name="T32" fmla="*/ 64 w 302"/>
                  <a:gd name="T33" fmla="*/ 587 h 596"/>
                  <a:gd name="T34" fmla="*/ 120 w 302"/>
                  <a:gd name="T35" fmla="*/ 551 h 596"/>
                  <a:gd name="T36" fmla="*/ 287 w 302"/>
                  <a:gd name="T37" fmla="*/ 403 h 596"/>
                  <a:gd name="T38" fmla="*/ 297 w 302"/>
                  <a:gd name="T39" fmla="*/ 362 h 596"/>
                  <a:gd name="T40" fmla="*/ 264 w 302"/>
                  <a:gd name="T41" fmla="*/ 180 h 596"/>
                  <a:gd name="T42" fmla="*/ 258 w 302"/>
                  <a:gd name="T43" fmla="*/ 59 h 596"/>
                  <a:gd name="T44" fmla="*/ 258 w 302"/>
                  <a:gd name="T45" fmla="*/ 47 h 596"/>
                  <a:gd name="T46" fmla="*/ 258 w 302"/>
                  <a:gd name="T47" fmla="*/ 44 h 596"/>
                  <a:gd name="T48" fmla="*/ 258 w 302"/>
                  <a:gd name="T49" fmla="*/ 44 h 596"/>
                  <a:gd name="T50" fmla="*/ 258 w 302"/>
                  <a:gd name="T51" fmla="*/ 43 h 596"/>
                  <a:gd name="T52" fmla="*/ 255 w 302"/>
                  <a:gd name="T53" fmla="*/ 43 h 596"/>
                  <a:gd name="T54" fmla="*/ 258 w 302"/>
                  <a:gd name="T55" fmla="*/ 43 h 596"/>
                  <a:gd name="T56" fmla="*/ 258 w 302"/>
                  <a:gd name="T57" fmla="*/ 43 h 596"/>
                  <a:gd name="T58" fmla="*/ 255 w 302"/>
                  <a:gd name="T59" fmla="*/ 43 h 596"/>
                  <a:gd name="T60" fmla="*/ 258 w 302"/>
                  <a:gd name="T61" fmla="*/ 43 h 596"/>
                  <a:gd name="T62" fmla="*/ 218 w 302"/>
                  <a:gd name="T63" fmla="*/ 1 h 596"/>
                  <a:gd name="T64" fmla="*/ 175 w 302"/>
                  <a:gd name="T65" fmla="*/ 41 h 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02" h="596">
                    <a:moveTo>
                      <a:pt x="175" y="41"/>
                    </a:moveTo>
                    <a:cubicBezTo>
                      <a:pt x="175" y="41"/>
                      <a:pt x="175" y="48"/>
                      <a:pt x="175" y="59"/>
                    </a:cubicBezTo>
                    <a:cubicBezTo>
                      <a:pt x="175" y="83"/>
                      <a:pt x="176" y="130"/>
                      <a:pt x="181" y="189"/>
                    </a:cubicBezTo>
                    <a:cubicBezTo>
                      <a:pt x="187" y="247"/>
                      <a:pt x="198" y="316"/>
                      <a:pt x="218" y="385"/>
                    </a:cubicBezTo>
                    <a:cubicBezTo>
                      <a:pt x="257" y="374"/>
                      <a:pt x="257" y="374"/>
                      <a:pt x="257" y="374"/>
                    </a:cubicBezTo>
                    <a:cubicBezTo>
                      <a:pt x="228" y="344"/>
                      <a:pt x="228" y="344"/>
                      <a:pt x="228" y="344"/>
                    </a:cubicBezTo>
                    <a:cubicBezTo>
                      <a:pt x="153" y="419"/>
                      <a:pt x="102" y="461"/>
                      <a:pt x="70" y="485"/>
                    </a:cubicBezTo>
                    <a:cubicBezTo>
                      <a:pt x="54" y="497"/>
                      <a:pt x="44" y="504"/>
                      <a:pt x="37" y="508"/>
                    </a:cubicBezTo>
                    <a:cubicBezTo>
                      <a:pt x="34" y="509"/>
                      <a:pt x="32" y="511"/>
                      <a:pt x="31" y="511"/>
                    </a:cubicBezTo>
                    <a:cubicBezTo>
                      <a:pt x="30" y="511"/>
                      <a:pt x="30" y="512"/>
                      <a:pt x="30" y="512"/>
                    </a:cubicBezTo>
                    <a:cubicBezTo>
                      <a:pt x="40" y="531"/>
                      <a:pt x="40" y="531"/>
                      <a:pt x="40" y="531"/>
                    </a:cubicBezTo>
                    <a:cubicBezTo>
                      <a:pt x="31" y="511"/>
                      <a:pt x="31" y="511"/>
                      <a:pt x="31" y="511"/>
                    </a:cubicBezTo>
                    <a:cubicBezTo>
                      <a:pt x="30" y="511"/>
                      <a:pt x="30" y="512"/>
                      <a:pt x="30" y="512"/>
                    </a:cubicBezTo>
                    <a:cubicBezTo>
                      <a:pt x="40" y="531"/>
                      <a:pt x="40" y="531"/>
                      <a:pt x="40" y="531"/>
                    </a:cubicBezTo>
                    <a:cubicBezTo>
                      <a:pt x="31" y="511"/>
                      <a:pt x="31" y="511"/>
                      <a:pt x="31" y="511"/>
                    </a:cubicBezTo>
                    <a:cubicBezTo>
                      <a:pt x="10" y="520"/>
                      <a:pt x="0" y="545"/>
                      <a:pt x="9" y="566"/>
                    </a:cubicBezTo>
                    <a:cubicBezTo>
                      <a:pt x="18" y="587"/>
                      <a:pt x="43" y="596"/>
                      <a:pt x="64" y="587"/>
                    </a:cubicBezTo>
                    <a:cubicBezTo>
                      <a:pt x="68" y="586"/>
                      <a:pt x="84" y="578"/>
                      <a:pt x="120" y="551"/>
                    </a:cubicBezTo>
                    <a:cubicBezTo>
                      <a:pt x="155" y="525"/>
                      <a:pt x="209" y="480"/>
                      <a:pt x="287" y="403"/>
                    </a:cubicBezTo>
                    <a:cubicBezTo>
                      <a:pt x="297" y="393"/>
                      <a:pt x="302" y="377"/>
                      <a:pt x="297" y="362"/>
                    </a:cubicBezTo>
                    <a:cubicBezTo>
                      <a:pt x="279" y="300"/>
                      <a:pt x="269" y="235"/>
                      <a:pt x="264" y="180"/>
                    </a:cubicBezTo>
                    <a:cubicBezTo>
                      <a:pt x="258" y="126"/>
                      <a:pt x="258" y="81"/>
                      <a:pt x="258" y="59"/>
                    </a:cubicBezTo>
                    <a:cubicBezTo>
                      <a:pt x="258" y="54"/>
                      <a:pt x="258" y="50"/>
                      <a:pt x="258" y="47"/>
                    </a:cubicBezTo>
                    <a:cubicBezTo>
                      <a:pt x="258" y="46"/>
                      <a:pt x="258" y="45"/>
                      <a:pt x="258" y="44"/>
                    </a:cubicBezTo>
                    <a:cubicBezTo>
                      <a:pt x="258" y="44"/>
                      <a:pt x="258" y="44"/>
                      <a:pt x="258" y="44"/>
                    </a:cubicBezTo>
                    <a:cubicBezTo>
                      <a:pt x="258" y="43"/>
                      <a:pt x="258" y="43"/>
                      <a:pt x="258" y="43"/>
                    </a:cubicBezTo>
                    <a:cubicBezTo>
                      <a:pt x="255" y="43"/>
                      <a:pt x="255" y="43"/>
                      <a:pt x="255" y="43"/>
                    </a:cubicBezTo>
                    <a:cubicBezTo>
                      <a:pt x="258" y="43"/>
                      <a:pt x="258" y="43"/>
                      <a:pt x="258" y="43"/>
                    </a:cubicBezTo>
                    <a:cubicBezTo>
                      <a:pt x="258" y="43"/>
                      <a:pt x="258" y="43"/>
                      <a:pt x="258" y="43"/>
                    </a:cubicBezTo>
                    <a:cubicBezTo>
                      <a:pt x="255" y="43"/>
                      <a:pt x="255" y="43"/>
                      <a:pt x="255" y="43"/>
                    </a:cubicBezTo>
                    <a:cubicBezTo>
                      <a:pt x="258" y="43"/>
                      <a:pt x="258" y="43"/>
                      <a:pt x="258" y="43"/>
                    </a:cubicBezTo>
                    <a:cubicBezTo>
                      <a:pt x="258" y="21"/>
                      <a:pt x="240" y="1"/>
                      <a:pt x="218" y="1"/>
                    </a:cubicBezTo>
                    <a:cubicBezTo>
                      <a:pt x="195" y="0"/>
                      <a:pt x="176" y="18"/>
                      <a:pt x="175" y="4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/>
              <a:lstStyle/>
              <a:p>
                <a:pPr defTabSz="513993">
                  <a:defRPr/>
                </a:pPr>
                <a:endParaRPr lang="zh-CN" altLang="en-US" sz="1013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51" name="Freeform 18"/>
              <p:cNvSpPr/>
              <p:nvPr/>
            </p:nvSpPr>
            <p:spPr bwMode="auto">
              <a:xfrm>
                <a:off x="8513010" y="4095584"/>
                <a:ext cx="346075" cy="615950"/>
              </a:xfrm>
              <a:custGeom>
                <a:avLst/>
                <a:gdLst>
                  <a:gd name="T0" fmla="*/ 347 w 374"/>
                  <a:gd name="T1" fmla="*/ 358 h 667"/>
                  <a:gd name="T2" fmla="*/ 138 w 374"/>
                  <a:gd name="T3" fmla="*/ 653 h 667"/>
                  <a:gd name="T4" fmla="*/ 27 w 374"/>
                  <a:gd name="T5" fmla="*/ 309 h 667"/>
                  <a:gd name="T6" fmla="*/ 236 w 374"/>
                  <a:gd name="T7" fmla="*/ 13 h 667"/>
                  <a:gd name="T8" fmla="*/ 347 w 374"/>
                  <a:gd name="T9" fmla="*/ 358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4" h="667">
                    <a:moveTo>
                      <a:pt x="347" y="358"/>
                    </a:moveTo>
                    <a:cubicBezTo>
                      <a:pt x="320" y="535"/>
                      <a:pt x="226" y="667"/>
                      <a:pt x="138" y="653"/>
                    </a:cubicBezTo>
                    <a:cubicBezTo>
                      <a:pt x="49" y="640"/>
                      <a:pt x="0" y="486"/>
                      <a:pt x="27" y="309"/>
                    </a:cubicBezTo>
                    <a:cubicBezTo>
                      <a:pt x="54" y="132"/>
                      <a:pt x="147" y="0"/>
                      <a:pt x="236" y="13"/>
                    </a:cubicBezTo>
                    <a:cubicBezTo>
                      <a:pt x="324" y="27"/>
                      <a:pt x="374" y="181"/>
                      <a:pt x="347" y="358"/>
                    </a:cubicBezTo>
                    <a:close/>
                  </a:path>
                </a:pathLst>
              </a:custGeom>
              <a:solidFill>
                <a:srgbClr val="DC8C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/>
              <a:lstStyle/>
              <a:p>
                <a:pPr defTabSz="513993">
                  <a:defRPr/>
                </a:pPr>
                <a:endParaRPr lang="zh-CN" altLang="en-US" sz="1013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52" name="Freeform 19"/>
              <p:cNvSpPr/>
              <p:nvPr/>
            </p:nvSpPr>
            <p:spPr bwMode="auto">
              <a:xfrm>
                <a:off x="8432048" y="4052721"/>
                <a:ext cx="276225" cy="668337"/>
              </a:xfrm>
              <a:custGeom>
                <a:avLst/>
                <a:gdLst>
                  <a:gd name="T0" fmla="*/ 165 w 299"/>
                  <a:gd name="T1" fmla="*/ 641 h 724"/>
                  <a:gd name="T2" fmla="*/ 151 w 299"/>
                  <a:gd name="T3" fmla="*/ 637 h 724"/>
                  <a:gd name="T4" fmla="*/ 139 w 299"/>
                  <a:gd name="T5" fmla="*/ 628 h 724"/>
                  <a:gd name="T6" fmla="*/ 117 w 299"/>
                  <a:gd name="T7" fmla="*/ 601 h 724"/>
                  <a:gd name="T8" fmla="*/ 90 w 299"/>
                  <a:gd name="T9" fmla="*/ 529 h 724"/>
                  <a:gd name="T10" fmla="*/ 80 w 299"/>
                  <a:gd name="T11" fmla="*/ 431 h 724"/>
                  <a:gd name="T12" fmla="*/ 87 w 299"/>
                  <a:gd name="T13" fmla="*/ 342 h 724"/>
                  <a:gd name="T14" fmla="*/ 115 w 299"/>
                  <a:gd name="T15" fmla="*/ 233 h 724"/>
                  <a:gd name="T16" fmla="*/ 145 w 299"/>
                  <a:gd name="T17" fmla="*/ 165 h 724"/>
                  <a:gd name="T18" fmla="*/ 172 w 299"/>
                  <a:gd name="T19" fmla="*/ 127 h 724"/>
                  <a:gd name="T20" fmla="*/ 211 w 299"/>
                  <a:gd name="T21" fmla="*/ 90 h 724"/>
                  <a:gd name="T22" fmla="*/ 229 w 299"/>
                  <a:gd name="T23" fmla="*/ 82 h 724"/>
                  <a:gd name="T24" fmla="*/ 244 w 299"/>
                  <a:gd name="T25" fmla="*/ 80 h 724"/>
                  <a:gd name="T26" fmla="*/ 250 w 299"/>
                  <a:gd name="T27" fmla="*/ 80 h 724"/>
                  <a:gd name="T28" fmla="*/ 296 w 299"/>
                  <a:gd name="T29" fmla="*/ 47 h 724"/>
                  <a:gd name="T30" fmla="*/ 262 w 299"/>
                  <a:gd name="T31" fmla="*/ 1 h 724"/>
                  <a:gd name="T32" fmla="*/ 244 w 299"/>
                  <a:gd name="T33" fmla="*/ 0 h 724"/>
                  <a:gd name="T34" fmla="*/ 198 w 299"/>
                  <a:gd name="T35" fmla="*/ 8 h 724"/>
                  <a:gd name="T36" fmla="*/ 163 w 299"/>
                  <a:gd name="T37" fmla="*/ 26 h 724"/>
                  <a:gd name="T38" fmla="*/ 109 w 299"/>
                  <a:gd name="T39" fmla="*/ 77 h 724"/>
                  <a:gd name="T40" fmla="*/ 46 w 299"/>
                  <a:gd name="T41" fmla="*/ 188 h 724"/>
                  <a:gd name="T42" fmla="*/ 8 w 299"/>
                  <a:gd name="T43" fmla="*/ 330 h 724"/>
                  <a:gd name="T44" fmla="*/ 0 w 299"/>
                  <a:gd name="T45" fmla="*/ 431 h 724"/>
                  <a:gd name="T46" fmla="*/ 9 w 299"/>
                  <a:gd name="T47" fmla="*/ 533 h 724"/>
                  <a:gd name="T48" fmla="*/ 28 w 299"/>
                  <a:gd name="T49" fmla="*/ 599 h 724"/>
                  <a:gd name="T50" fmla="*/ 75 w 299"/>
                  <a:gd name="T51" fmla="*/ 678 h 724"/>
                  <a:gd name="T52" fmla="*/ 110 w 299"/>
                  <a:gd name="T53" fmla="*/ 706 h 724"/>
                  <a:gd name="T54" fmla="*/ 153 w 299"/>
                  <a:gd name="T55" fmla="*/ 720 h 724"/>
                  <a:gd name="T56" fmla="*/ 198 w 299"/>
                  <a:gd name="T57" fmla="*/ 687 h 724"/>
                  <a:gd name="T58" fmla="*/ 165 w 299"/>
                  <a:gd name="T59" fmla="*/ 641 h 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99" h="724">
                    <a:moveTo>
                      <a:pt x="165" y="641"/>
                    </a:moveTo>
                    <a:cubicBezTo>
                      <a:pt x="160" y="641"/>
                      <a:pt x="156" y="639"/>
                      <a:pt x="151" y="637"/>
                    </a:cubicBezTo>
                    <a:cubicBezTo>
                      <a:pt x="147" y="635"/>
                      <a:pt x="143" y="632"/>
                      <a:pt x="139" y="628"/>
                    </a:cubicBezTo>
                    <a:cubicBezTo>
                      <a:pt x="131" y="622"/>
                      <a:pt x="124" y="613"/>
                      <a:pt x="117" y="601"/>
                    </a:cubicBezTo>
                    <a:cubicBezTo>
                      <a:pt x="106" y="582"/>
                      <a:pt x="96" y="558"/>
                      <a:pt x="90" y="529"/>
                    </a:cubicBezTo>
                    <a:cubicBezTo>
                      <a:pt x="84" y="500"/>
                      <a:pt x="80" y="467"/>
                      <a:pt x="80" y="431"/>
                    </a:cubicBezTo>
                    <a:cubicBezTo>
                      <a:pt x="80" y="403"/>
                      <a:pt x="82" y="373"/>
                      <a:pt x="87" y="342"/>
                    </a:cubicBezTo>
                    <a:cubicBezTo>
                      <a:pt x="93" y="303"/>
                      <a:pt x="103" y="266"/>
                      <a:pt x="115" y="233"/>
                    </a:cubicBezTo>
                    <a:cubicBezTo>
                      <a:pt x="124" y="208"/>
                      <a:pt x="134" y="185"/>
                      <a:pt x="145" y="165"/>
                    </a:cubicBezTo>
                    <a:cubicBezTo>
                      <a:pt x="154" y="151"/>
                      <a:pt x="163" y="138"/>
                      <a:pt x="172" y="127"/>
                    </a:cubicBezTo>
                    <a:cubicBezTo>
                      <a:pt x="185" y="110"/>
                      <a:pt x="199" y="98"/>
                      <a:pt x="211" y="90"/>
                    </a:cubicBezTo>
                    <a:cubicBezTo>
                      <a:pt x="218" y="86"/>
                      <a:pt x="224" y="84"/>
                      <a:pt x="229" y="82"/>
                    </a:cubicBezTo>
                    <a:cubicBezTo>
                      <a:pt x="234" y="80"/>
                      <a:pt x="239" y="80"/>
                      <a:pt x="244" y="80"/>
                    </a:cubicBezTo>
                    <a:cubicBezTo>
                      <a:pt x="246" y="80"/>
                      <a:pt x="248" y="80"/>
                      <a:pt x="250" y="80"/>
                    </a:cubicBezTo>
                    <a:cubicBezTo>
                      <a:pt x="272" y="83"/>
                      <a:pt x="293" y="68"/>
                      <a:pt x="296" y="47"/>
                    </a:cubicBezTo>
                    <a:cubicBezTo>
                      <a:pt x="299" y="25"/>
                      <a:pt x="284" y="4"/>
                      <a:pt x="262" y="1"/>
                    </a:cubicBezTo>
                    <a:cubicBezTo>
                      <a:pt x="256" y="0"/>
                      <a:pt x="250" y="0"/>
                      <a:pt x="244" y="0"/>
                    </a:cubicBezTo>
                    <a:cubicBezTo>
                      <a:pt x="228" y="0"/>
                      <a:pt x="213" y="3"/>
                      <a:pt x="198" y="8"/>
                    </a:cubicBezTo>
                    <a:cubicBezTo>
                      <a:pt x="186" y="12"/>
                      <a:pt x="174" y="19"/>
                      <a:pt x="163" y="26"/>
                    </a:cubicBezTo>
                    <a:cubicBezTo>
                      <a:pt x="143" y="40"/>
                      <a:pt x="125" y="57"/>
                      <a:pt x="109" y="77"/>
                    </a:cubicBezTo>
                    <a:cubicBezTo>
                      <a:pt x="84" y="108"/>
                      <a:pt x="63" y="146"/>
                      <a:pt x="46" y="188"/>
                    </a:cubicBezTo>
                    <a:cubicBezTo>
                      <a:pt x="29" y="231"/>
                      <a:pt x="16" y="279"/>
                      <a:pt x="8" y="330"/>
                    </a:cubicBezTo>
                    <a:cubicBezTo>
                      <a:pt x="3" y="365"/>
                      <a:pt x="0" y="399"/>
                      <a:pt x="0" y="431"/>
                    </a:cubicBezTo>
                    <a:cubicBezTo>
                      <a:pt x="0" y="467"/>
                      <a:pt x="3" y="501"/>
                      <a:pt x="9" y="533"/>
                    </a:cubicBezTo>
                    <a:cubicBezTo>
                      <a:pt x="14" y="556"/>
                      <a:pt x="20" y="578"/>
                      <a:pt x="28" y="599"/>
                    </a:cubicBezTo>
                    <a:cubicBezTo>
                      <a:pt x="39" y="630"/>
                      <a:pt x="55" y="657"/>
                      <a:pt x="75" y="678"/>
                    </a:cubicBezTo>
                    <a:cubicBezTo>
                      <a:pt x="86" y="689"/>
                      <a:pt x="97" y="699"/>
                      <a:pt x="110" y="706"/>
                    </a:cubicBezTo>
                    <a:cubicBezTo>
                      <a:pt x="123" y="713"/>
                      <a:pt x="138" y="718"/>
                      <a:pt x="153" y="720"/>
                    </a:cubicBezTo>
                    <a:cubicBezTo>
                      <a:pt x="174" y="724"/>
                      <a:pt x="195" y="709"/>
                      <a:pt x="198" y="687"/>
                    </a:cubicBezTo>
                    <a:cubicBezTo>
                      <a:pt x="202" y="665"/>
                      <a:pt x="187" y="645"/>
                      <a:pt x="165" y="64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/>
              <a:lstStyle/>
              <a:p>
                <a:pPr defTabSz="513993">
                  <a:defRPr/>
                </a:pPr>
                <a:endParaRPr lang="zh-CN" altLang="en-US" sz="1013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53" name="Freeform 20"/>
              <p:cNvSpPr/>
              <p:nvPr/>
            </p:nvSpPr>
            <p:spPr bwMode="auto">
              <a:xfrm>
                <a:off x="10321173" y="4154321"/>
                <a:ext cx="247650" cy="673100"/>
              </a:xfrm>
              <a:custGeom>
                <a:avLst/>
                <a:gdLst>
                  <a:gd name="T0" fmla="*/ 44 w 267"/>
                  <a:gd name="T1" fmla="*/ 80 h 728"/>
                  <a:gd name="T2" fmla="*/ 47 w 267"/>
                  <a:gd name="T3" fmla="*/ 80 h 728"/>
                  <a:gd name="T4" fmla="*/ 65 w 267"/>
                  <a:gd name="T5" fmla="*/ 83 h 728"/>
                  <a:gd name="T6" fmla="*/ 83 w 267"/>
                  <a:gd name="T7" fmla="*/ 94 h 728"/>
                  <a:gd name="T8" fmla="*/ 117 w 267"/>
                  <a:gd name="T9" fmla="*/ 130 h 728"/>
                  <a:gd name="T10" fmla="*/ 162 w 267"/>
                  <a:gd name="T11" fmla="*/ 225 h 728"/>
                  <a:gd name="T12" fmla="*/ 185 w 267"/>
                  <a:gd name="T13" fmla="*/ 355 h 728"/>
                  <a:gd name="T14" fmla="*/ 187 w 267"/>
                  <a:gd name="T15" fmla="*/ 396 h 728"/>
                  <a:gd name="T16" fmla="*/ 177 w 267"/>
                  <a:gd name="T17" fmla="*/ 500 h 728"/>
                  <a:gd name="T18" fmla="*/ 158 w 267"/>
                  <a:gd name="T19" fmla="*/ 564 h 728"/>
                  <a:gd name="T20" fmla="*/ 140 w 267"/>
                  <a:gd name="T21" fmla="*/ 601 h 728"/>
                  <a:gd name="T22" fmla="*/ 110 w 267"/>
                  <a:gd name="T23" fmla="*/ 636 h 728"/>
                  <a:gd name="T24" fmla="*/ 96 w 267"/>
                  <a:gd name="T25" fmla="*/ 644 h 728"/>
                  <a:gd name="T26" fmla="*/ 83 w 267"/>
                  <a:gd name="T27" fmla="*/ 647 h 728"/>
                  <a:gd name="T28" fmla="*/ 45 w 267"/>
                  <a:gd name="T29" fmla="*/ 689 h 728"/>
                  <a:gd name="T30" fmla="*/ 88 w 267"/>
                  <a:gd name="T31" fmla="*/ 726 h 728"/>
                  <a:gd name="T32" fmla="*/ 131 w 267"/>
                  <a:gd name="T33" fmla="*/ 715 h 728"/>
                  <a:gd name="T34" fmla="*/ 164 w 267"/>
                  <a:gd name="T35" fmla="*/ 695 h 728"/>
                  <a:gd name="T36" fmla="*/ 209 w 267"/>
                  <a:gd name="T37" fmla="*/ 641 h 728"/>
                  <a:gd name="T38" fmla="*/ 252 w 267"/>
                  <a:gd name="T39" fmla="*/ 532 h 728"/>
                  <a:gd name="T40" fmla="*/ 267 w 267"/>
                  <a:gd name="T41" fmla="*/ 396 h 728"/>
                  <a:gd name="T42" fmla="*/ 265 w 267"/>
                  <a:gd name="T43" fmla="*/ 350 h 728"/>
                  <a:gd name="T44" fmla="*/ 243 w 267"/>
                  <a:gd name="T45" fmla="*/ 219 h 728"/>
                  <a:gd name="T46" fmla="*/ 212 w 267"/>
                  <a:gd name="T47" fmla="*/ 135 h 728"/>
                  <a:gd name="T48" fmla="*/ 181 w 267"/>
                  <a:gd name="T49" fmla="*/ 83 h 728"/>
                  <a:gd name="T50" fmla="*/ 123 w 267"/>
                  <a:gd name="T51" fmla="*/ 24 h 728"/>
                  <a:gd name="T52" fmla="*/ 87 w 267"/>
                  <a:gd name="T53" fmla="*/ 6 h 728"/>
                  <a:gd name="T54" fmla="*/ 47 w 267"/>
                  <a:gd name="T55" fmla="*/ 0 h 728"/>
                  <a:gd name="T56" fmla="*/ 39 w 267"/>
                  <a:gd name="T57" fmla="*/ 0 h 728"/>
                  <a:gd name="T58" fmla="*/ 2 w 267"/>
                  <a:gd name="T59" fmla="*/ 43 h 728"/>
                  <a:gd name="T60" fmla="*/ 44 w 267"/>
                  <a:gd name="T61" fmla="*/ 80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67" h="728">
                    <a:moveTo>
                      <a:pt x="44" y="80"/>
                    </a:moveTo>
                    <a:cubicBezTo>
                      <a:pt x="45" y="80"/>
                      <a:pt x="46" y="80"/>
                      <a:pt x="47" y="80"/>
                    </a:cubicBezTo>
                    <a:cubicBezTo>
                      <a:pt x="53" y="80"/>
                      <a:pt x="59" y="81"/>
                      <a:pt x="65" y="83"/>
                    </a:cubicBezTo>
                    <a:cubicBezTo>
                      <a:pt x="70" y="86"/>
                      <a:pt x="76" y="89"/>
                      <a:pt x="83" y="94"/>
                    </a:cubicBezTo>
                    <a:cubicBezTo>
                      <a:pt x="94" y="102"/>
                      <a:pt x="106" y="114"/>
                      <a:pt x="117" y="130"/>
                    </a:cubicBezTo>
                    <a:cubicBezTo>
                      <a:pt x="134" y="154"/>
                      <a:pt x="150" y="187"/>
                      <a:pt x="162" y="225"/>
                    </a:cubicBezTo>
                    <a:cubicBezTo>
                      <a:pt x="174" y="264"/>
                      <a:pt x="182" y="308"/>
                      <a:pt x="185" y="355"/>
                    </a:cubicBezTo>
                    <a:cubicBezTo>
                      <a:pt x="186" y="369"/>
                      <a:pt x="187" y="383"/>
                      <a:pt x="187" y="396"/>
                    </a:cubicBezTo>
                    <a:cubicBezTo>
                      <a:pt x="187" y="433"/>
                      <a:pt x="183" y="468"/>
                      <a:pt x="177" y="500"/>
                    </a:cubicBezTo>
                    <a:cubicBezTo>
                      <a:pt x="172" y="523"/>
                      <a:pt x="166" y="545"/>
                      <a:pt x="158" y="564"/>
                    </a:cubicBezTo>
                    <a:cubicBezTo>
                      <a:pt x="153" y="578"/>
                      <a:pt x="147" y="590"/>
                      <a:pt x="140" y="601"/>
                    </a:cubicBezTo>
                    <a:cubicBezTo>
                      <a:pt x="130" y="617"/>
                      <a:pt x="120" y="628"/>
                      <a:pt x="110" y="636"/>
                    </a:cubicBezTo>
                    <a:cubicBezTo>
                      <a:pt x="105" y="639"/>
                      <a:pt x="100" y="642"/>
                      <a:pt x="96" y="644"/>
                    </a:cubicBezTo>
                    <a:cubicBezTo>
                      <a:pt x="91" y="645"/>
                      <a:pt x="87" y="646"/>
                      <a:pt x="83" y="647"/>
                    </a:cubicBezTo>
                    <a:cubicBezTo>
                      <a:pt x="61" y="648"/>
                      <a:pt x="44" y="667"/>
                      <a:pt x="45" y="689"/>
                    </a:cubicBezTo>
                    <a:cubicBezTo>
                      <a:pt x="47" y="711"/>
                      <a:pt x="66" y="728"/>
                      <a:pt x="88" y="726"/>
                    </a:cubicBezTo>
                    <a:cubicBezTo>
                      <a:pt x="103" y="725"/>
                      <a:pt x="118" y="721"/>
                      <a:pt x="131" y="715"/>
                    </a:cubicBezTo>
                    <a:cubicBezTo>
                      <a:pt x="143" y="710"/>
                      <a:pt x="154" y="703"/>
                      <a:pt x="164" y="695"/>
                    </a:cubicBezTo>
                    <a:cubicBezTo>
                      <a:pt x="182" y="680"/>
                      <a:pt x="197" y="662"/>
                      <a:pt x="209" y="641"/>
                    </a:cubicBezTo>
                    <a:cubicBezTo>
                      <a:pt x="228" y="610"/>
                      <a:pt x="242" y="573"/>
                      <a:pt x="252" y="532"/>
                    </a:cubicBezTo>
                    <a:cubicBezTo>
                      <a:pt x="262" y="490"/>
                      <a:pt x="267" y="445"/>
                      <a:pt x="267" y="396"/>
                    </a:cubicBezTo>
                    <a:cubicBezTo>
                      <a:pt x="267" y="381"/>
                      <a:pt x="266" y="365"/>
                      <a:pt x="265" y="350"/>
                    </a:cubicBezTo>
                    <a:cubicBezTo>
                      <a:pt x="262" y="303"/>
                      <a:pt x="254" y="259"/>
                      <a:pt x="243" y="219"/>
                    </a:cubicBezTo>
                    <a:cubicBezTo>
                      <a:pt x="235" y="189"/>
                      <a:pt x="224" y="161"/>
                      <a:pt x="212" y="135"/>
                    </a:cubicBezTo>
                    <a:cubicBezTo>
                      <a:pt x="203" y="116"/>
                      <a:pt x="193" y="99"/>
                      <a:pt x="181" y="83"/>
                    </a:cubicBezTo>
                    <a:cubicBezTo>
                      <a:pt x="164" y="59"/>
                      <a:pt x="145" y="39"/>
                      <a:pt x="123" y="24"/>
                    </a:cubicBezTo>
                    <a:cubicBezTo>
                      <a:pt x="112" y="17"/>
                      <a:pt x="100" y="11"/>
                      <a:pt x="87" y="6"/>
                    </a:cubicBezTo>
                    <a:cubicBezTo>
                      <a:pt x="74" y="2"/>
                      <a:pt x="61" y="0"/>
                      <a:pt x="47" y="0"/>
                    </a:cubicBezTo>
                    <a:cubicBezTo>
                      <a:pt x="45" y="0"/>
                      <a:pt x="42" y="0"/>
                      <a:pt x="39" y="0"/>
                    </a:cubicBezTo>
                    <a:cubicBezTo>
                      <a:pt x="17" y="2"/>
                      <a:pt x="0" y="21"/>
                      <a:pt x="2" y="43"/>
                    </a:cubicBezTo>
                    <a:cubicBezTo>
                      <a:pt x="3" y="65"/>
                      <a:pt x="22" y="82"/>
                      <a:pt x="44" y="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/>
              <a:lstStyle/>
              <a:p>
                <a:pPr defTabSz="513993">
                  <a:defRPr/>
                </a:pPr>
                <a:endParaRPr lang="zh-CN" altLang="en-US" sz="1013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54" name="Freeform 21"/>
              <p:cNvSpPr/>
              <p:nvPr/>
            </p:nvSpPr>
            <p:spPr bwMode="auto">
              <a:xfrm>
                <a:off x="10125910" y="3666959"/>
                <a:ext cx="77788" cy="301625"/>
              </a:xfrm>
              <a:custGeom>
                <a:avLst/>
                <a:gdLst>
                  <a:gd name="T0" fmla="*/ 1 w 84"/>
                  <a:gd name="T1" fmla="*/ 126 h 325"/>
                  <a:gd name="T2" fmla="*/ 0 w 84"/>
                  <a:gd name="T3" fmla="*/ 279 h 325"/>
                  <a:gd name="T4" fmla="*/ 1 w 84"/>
                  <a:gd name="T5" fmla="*/ 289 h 325"/>
                  <a:gd name="T6" fmla="*/ 1 w 84"/>
                  <a:gd name="T7" fmla="*/ 293 h 325"/>
                  <a:gd name="T8" fmla="*/ 3 w 84"/>
                  <a:gd name="T9" fmla="*/ 299 h 325"/>
                  <a:gd name="T10" fmla="*/ 7 w 84"/>
                  <a:gd name="T11" fmla="*/ 307 h 325"/>
                  <a:gd name="T12" fmla="*/ 21 w 84"/>
                  <a:gd name="T13" fmla="*/ 320 h 325"/>
                  <a:gd name="T14" fmla="*/ 41 w 84"/>
                  <a:gd name="T15" fmla="*/ 325 h 325"/>
                  <a:gd name="T16" fmla="*/ 64 w 84"/>
                  <a:gd name="T17" fmla="*/ 317 h 325"/>
                  <a:gd name="T18" fmla="*/ 76 w 84"/>
                  <a:gd name="T19" fmla="*/ 303 h 325"/>
                  <a:gd name="T20" fmla="*/ 80 w 84"/>
                  <a:gd name="T21" fmla="*/ 294 h 325"/>
                  <a:gd name="T22" fmla="*/ 48 w 84"/>
                  <a:gd name="T23" fmla="*/ 246 h 325"/>
                  <a:gd name="T24" fmla="*/ 38 w 84"/>
                  <a:gd name="T25" fmla="*/ 285 h 325"/>
                  <a:gd name="T26" fmla="*/ 1 w 84"/>
                  <a:gd name="T27" fmla="*/ 278 h 325"/>
                  <a:gd name="T28" fmla="*/ 2 w 84"/>
                  <a:gd name="T29" fmla="*/ 276 h 325"/>
                  <a:gd name="T30" fmla="*/ 2 w 84"/>
                  <a:gd name="T31" fmla="*/ 274 h 325"/>
                  <a:gd name="T32" fmla="*/ 39 w 84"/>
                  <a:gd name="T33" fmla="*/ 285 h 325"/>
                  <a:gd name="T34" fmla="*/ 40 w 84"/>
                  <a:gd name="T35" fmla="*/ 285 h 325"/>
                  <a:gd name="T36" fmla="*/ 2 w 84"/>
                  <a:gd name="T37" fmla="*/ 274 h 325"/>
                  <a:gd name="T38" fmla="*/ 3 w 84"/>
                  <a:gd name="T39" fmla="*/ 271 h 325"/>
                  <a:gd name="T40" fmla="*/ 5 w 84"/>
                  <a:gd name="T41" fmla="*/ 267 h 325"/>
                  <a:gd name="T42" fmla="*/ 40 w 84"/>
                  <a:gd name="T43" fmla="*/ 285 h 325"/>
                  <a:gd name="T44" fmla="*/ 40 w 84"/>
                  <a:gd name="T45" fmla="*/ 285 h 325"/>
                  <a:gd name="T46" fmla="*/ 5 w 84"/>
                  <a:gd name="T47" fmla="*/ 267 h 325"/>
                  <a:gd name="T48" fmla="*/ 8 w 84"/>
                  <a:gd name="T49" fmla="*/ 263 h 325"/>
                  <a:gd name="T50" fmla="*/ 11 w 84"/>
                  <a:gd name="T51" fmla="*/ 258 h 325"/>
                  <a:gd name="T52" fmla="*/ 40 w 84"/>
                  <a:gd name="T53" fmla="*/ 285 h 325"/>
                  <a:gd name="T54" fmla="*/ 40 w 84"/>
                  <a:gd name="T55" fmla="*/ 285 h 325"/>
                  <a:gd name="T56" fmla="*/ 11 w 84"/>
                  <a:gd name="T57" fmla="*/ 258 h 325"/>
                  <a:gd name="T58" fmla="*/ 21 w 84"/>
                  <a:gd name="T59" fmla="*/ 250 h 325"/>
                  <a:gd name="T60" fmla="*/ 30 w 84"/>
                  <a:gd name="T61" fmla="*/ 247 h 325"/>
                  <a:gd name="T62" fmla="*/ 40 w 84"/>
                  <a:gd name="T63" fmla="*/ 285 h 325"/>
                  <a:gd name="T64" fmla="*/ 41 w 84"/>
                  <a:gd name="T65" fmla="*/ 285 h 325"/>
                  <a:gd name="T66" fmla="*/ 30 w 84"/>
                  <a:gd name="T67" fmla="*/ 247 h 325"/>
                  <a:gd name="T68" fmla="*/ 41 w 84"/>
                  <a:gd name="T69" fmla="*/ 245 h 325"/>
                  <a:gd name="T70" fmla="*/ 51 w 84"/>
                  <a:gd name="T71" fmla="*/ 247 h 325"/>
                  <a:gd name="T72" fmla="*/ 41 w 84"/>
                  <a:gd name="T73" fmla="*/ 285 h 325"/>
                  <a:gd name="T74" fmla="*/ 41 w 84"/>
                  <a:gd name="T75" fmla="*/ 285 h 325"/>
                  <a:gd name="T76" fmla="*/ 51 w 84"/>
                  <a:gd name="T77" fmla="*/ 247 h 325"/>
                  <a:gd name="T78" fmla="*/ 65 w 84"/>
                  <a:gd name="T79" fmla="*/ 254 h 325"/>
                  <a:gd name="T80" fmla="*/ 72 w 84"/>
                  <a:gd name="T81" fmla="*/ 261 h 325"/>
                  <a:gd name="T82" fmla="*/ 41 w 84"/>
                  <a:gd name="T83" fmla="*/ 285 h 325"/>
                  <a:gd name="T84" fmla="*/ 41 w 84"/>
                  <a:gd name="T85" fmla="*/ 285 h 325"/>
                  <a:gd name="T86" fmla="*/ 72 w 84"/>
                  <a:gd name="T87" fmla="*/ 261 h 325"/>
                  <a:gd name="T88" fmla="*/ 77 w 84"/>
                  <a:gd name="T89" fmla="*/ 270 h 325"/>
                  <a:gd name="T90" fmla="*/ 79 w 84"/>
                  <a:gd name="T91" fmla="*/ 274 h 325"/>
                  <a:gd name="T92" fmla="*/ 41 w 84"/>
                  <a:gd name="T93" fmla="*/ 285 h 325"/>
                  <a:gd name="T94" fmla="*/ 42 w 84"/>
                  <a:gd name="T95" fmla="*/ 285 h 325"/>
                  <a:gd name="T96" fmla="*/ 79 w 84"/>
                  <a:gd name="T97" fmla="*/ 274 h 325"/>
                  <a:gd name="T98" fmla="*/ 80 w 84"/>
                  <a:gd name="T99" fmla="*/ 278 h 325"/>
                  <a:gd name="T100" fmla="*/ 80 w 84"/>
                  <a:gd name="T101" fmla="*/ 281 h 325"/>
                  <a:gd name="T102" fmla="*/ 45 w 84"/>
                  <a:gd name="T103" fmla="*/ 284 h 325"/>
                  <a:gd name="T104" fmla="*/ 58 w 84"/>
                  <a:gd name="T105" fmla="*/ 283 h 325"/>
                  <a:gd name="T106" fmla="*/ 80 w 84"/>
                  <a:gd name="T107" fmla="*/ 281 h 325"/>
                  <a:gd name="T108" fmla="*/ 80 w 84"/>
                  <a:gd name="T109" fmla="*/ 282 h 325"/>
                  <a:gd name="T110" fmla="*/ 80 w 84"/>
                  <a:gd name="T111" fmla="*/ 282 h 325"/>
                  <a:gd name="T112" fmla="*/ 80 w 84"/>
                  <a:gd name="T113" fmla="*/ 282 h 325"/>
                  <a:gd name="T114" fmla="*/ 80 w 84"/>
                  <a:gd name="T115" fmla="*/ 279 h 325"/>
                  <a:gd name="T116" fmla="*/ 81 w 84"/>
                  <a:gd name="T117" fmla="*/ 126 h 325"/>
                  <a:gd name="T118" fmla="*/ 82 w 84"/>
                  <a:gd name="T119" fmla="*/ 48 h 325"/>
                  <a:gd name="T120" fmla="*/ 42 w 84"/>
                  <a:gd name="T121" fmla="*/ 1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4" h="325">
                    <a:moveTo>
                      <a:pt x="2" y="40"/>
                    </a:moveTo>
                    <a:cubicBezTo>
                      <a:pt x="2" y="40"/>
                      <a:pt x="1" y="79"/>
                      <a:pt x="1" y="126"/>
                    </a:cubicBezTo>
                    <a:cubicBezTo>
                      <a:pt x="1" y="172"/>
                      <a:pt x="0" y="227"/>
                      <a:pt x="0" y="259"/>
                    </a:cubicBezTo>
                    <a:cubicBezTo>
                      <a:pt x="0" y="267"/>
                      <a:pt x="0" y="274"/>
                      <a:pt x="0" y="279"/>
                    </a:cubicBezTo>
                    <a:cubicBezTo>
                      <a:pt x="0" y="281"/>
                      <a:pt x="0" y="283"/>
                      <a:pt x="0" y="285"/>
                    </a:cubicBezTo>
                    <a:cubicBezTo>
                      <a:pt x="0" y="286"/>
                      <a:pt x="0" y="287"/>
                      <a:pt x="1" y="289"/>
                    </a:cubicBezTo>
                    <a:cubicBezTo>
                      <a:pt x="1" y="289"/>
                      <a:pt x="1" y="290"/>
                      <a:pt x="1" y="291"/>
                    </a:cubicBezTo>
                    <a:cubicBezTo>
                      <a:pt x="1" y="291"/>
                      <a:pt x="1" y="292"/>
                      <a:pt x="1" y="293"/>
                    </a:cubicBezTo>
                    <a:cubicBezTo>
                      <a:pt x="1" y="294"/>
                      <a:pt x="1" y="294"/>
                      <a:pt x="2" y="296"/>
                    </a:cubicBezTo>
                    <a:cubicBezTo>
                      <a:pt x="2" y="296"/>
                      <a:pt x="2" y="297"/>
                      <a:pt x="3" y="299"/>
                    </a:cubicBezTo>
                    <a:cubicBezTo>
                      <a:pt x="3" y="300"/>
                      <a:pt x="4" y="301"/>
                      <a:pt x="4" y="303"/>
                    </a:cubicBezTo>
                    <a:cubicBezTo>
                      <a:pt x="5" y="304"/>
                      <a:pt x="6" y="305"/>
                      <a:pt x="7" y="307"/>
                    </a:cubicBezTo>
                    <a:cubicBezTo>
                      <a:pt x="8" y="308"/>
                      <a:pt x="9" y="310"/>
                      <a:pt x="10" y="312"/>
                    </a:cubicBezTo>
                    <a:cubicBezTo>
                      <a:pt x="13" y="314"/>
                      <a:pt x="16" y="317"/>
                      <a:pt x="21" y="320"/>
                    </a:cubicBezTo>
                    <a:cubicBezTo>
                      <a:pt x="23" y="322"/>
                      <a:pt x="26" y="323"/>
                      <a:pt x="30" y="324"/>
                    </a:cubicBezTo>
                    <a:cubicBezTo>
                      <a:pt x="33" y="325"/>
                      <a:pt x="37" y="325"/>
                      <a:pt x="41" y="325"/>
                    </a:cubicBezTo>
                    <a:cubicBezTo>
                      <a:pt x="46" y="325"/>
                      <a:pt x="51" y="324"/>
                      <a:pt x="55" y="323"/>
                    </a:cubicBezTo>
                    <a:cubicBezTo>
                      <a:pt x="59" y="321"/>
                      <a:pt x="62" y="319"/>
                      <a:pt x="64" y="317"/>
                    </a:cubicBezTo>
                    <a:cubicBezTo>
                      <a:pt x="69" y="314"/>
                      <a:pt x="71" y="311"/>
                      <a:pt x="73" y="308"/>
                    </a:cubicBezTo>
                    <a:cubicBezTo>
                      <a:pt x="75" y="306"/>
                      <a:pt x="76" y="305"/>
                      <a:pt x="76" y="303"/>
                    </a:cubicBezTo>
                    <a:cubicBezTo>
                      <a:pt x="77" y="301"/>
                      <a:pt x="78" y="299"/>
                      <a:pt x="78" y="298"/>
                    </a:cubicBezTo>
                    <a:cubicBezTo>
                      <a:pt x="79" y="296"/>
                      <a:pt x="79" y="295"/>
                      <a:pt x="80" y="294"/>
                    </a:cubicBezTo>
                    <a:cubicBezTo>
                      <a:pt x="80" y="293"/>
                      <a:pt x="80" y="293"/>
                      <a:pt x="80" y="292"/>
                    </a:cubicBezTo>
                    <a:cubicBezTo>
                      <a:pt x="84" y="271"/>
                      <a:pt x="70" y="250"/>
                      <a:pt x="48" y="246"/>
                    </a:cubicBezTo>
                    <a:cubicBezTo>
                      <a:pt x="26" y="242"/>
                      <a:pt x="5" y="256"/>
                      <a:pt x="1" y="278"/>
                    </a:cubicBezTo>
                    <a:cubicBezTo>
                      <a:pt x="38" y="285"/>
                      <a:pt x="38" y="285"/>
                      <a:pt x="38" y="285"/>
                    </a:cubicBezTo>
                    <a:cubicBezTo>
                      <a:pt x="2" y="276"/>
                      <a:pt x="2" y="276"/>
                      <a:pt x="2" y="276"/>
                    </a:cubicBezTo>
                    <a:cubicBezTo>
                      <a:pt x="1" y="277"/>
                      <a:pt x="1" y="277"/>
                      <a:pt x="1" y="278"/>
                    </a:cubicBezTo>
                    <a:cubicBezTo>
                      <a:pt x="38" y="285"/>
                      <a:pt x="38" y="285"/>
                      <a:pt x="38" y="285"/>
                    </a:cubicBezTo>
                    <a:cubicBezTo>
                      <a:pt x="2" y="276"/>
                      <a:pt x="2" y="276"/>
                      <a:pt x="2" y="276"/>
                    </a:cubicBezTo>
                    <a:cubicBezTo>
                      <a:pt x="39" y="285"/>
                      <a:pt x="39" y="285"/>
                      <a:pt x="39" y="285"/>
                    </a:cubicBezTo>
                    <a:cubicBezTo>
                      <a:pt x="2" y="274"/>
                      <a:pt x="2" y="274"/>
                      <a:pt x="2" y="274"/>
                    </a:cubicBezTo>
                    <a:cubicBezTo>
                      <a:pt x="2" y="275"/>
                      <a:pt x="2" y="276"/>
                      <a:pt x="2" y="276"/>
                    </a:cubicBezTo>
                    <a:cubicBezTo>
                      <a:pt x="39" y="285"/>
                      <a:pt x="39" y="285"/>
                      <a:pt x="39" y="285"/>
                    </a:cubicBezTo>
                    <a:cubicBezTo>
                      <a:pt x="2" y="274"/>
                      <a:pt x="2" y="274"/>
                      <a:pt x="2" y="274"/>
                    </a:cubicBezTo>
                    <a:cubicBezTo>
                      <a:pt x="40" y="285"/>
                      <a:pt x="40" y="285"/>
                      <a:pt x="40" y="285"/>
                    </a:cubicBezTo>
                    <a:cubicBezTo>
                      <a:pt x="3" y="271"/>
                      <a:pt x="3" y="271"/>
                      <a:pt x="3" y="271"/>
                    </a:cubicBezTo>
                    <a:cubicBezTo>
                      <a:pt x="3" y="272"/>
                      <a:pt x="2" y="273"/>
                      <a:pt x="2" y="274"/>
                    </a:cubicBezTo>
                    <a:cubicBezTo>
                      <a:pt x="40" y="285"/>
                      <a:pt x="40" y="285"/>
                      <a:pt x="40" y="285"/>
                    </a:cubicBezTo>
                    <a:cubicBezTo>
                      <a:pt x="3" y="271"/>
                      <a:pt x="3" y="271"/>
                      <a:pt x="3" y="271"/>
                    </a:cubicBezTo>
                    <a:cubicBezTo>
                      <a:pt x="40" y="285"/>
                      <a:pt x="40" y="285"/>
                      <a:pt x="40" y="285"/>
                    </a:cubicBezTo>
                    <a:cubicBezTo>
                      <a:pt x="5" y="267"/>
                      <a:pt x="5" y="267"/>
                      <a:pt x="5" y="267"/>
                    </a:cubicBezTo>
                    <a:cubicBezTo>
                      <a:pt x="4" y="268"/>
                      <a:pt x="4" y="270"/>
                      <a:pt x="3" y="271"/>
                    </a:cubicBezTo>
                    <a:cubicBezTo>
                      <a:pt x="40" y="285"/>
                      <a:pt x="40" y="285"/>
                      <a:pt x="40" y="285"/>
                    </a:cubicBezTo>
                    <a:cubicBezTo>
                      <a:pt x="5" y="267"/>
                      <a:pt x="5" y="267"/>
                      <a:pt x="5" y="267"/>
                    </a:cubicBezTo>
                    <a:cubicBezTo>
                      <a:pt x="40" y="285"/>
                      <a:pt x="40" y="285"/>
                      <a:pt x="40" y="285"/>
                    </a:cubicBezTo>
                    <a:cubicBezTo>
                      <a:pt x="8" y="263"/>
                      <a:pt x="8" y="263"/>
                      <a:pt x="8" y="263"/>
                    </a:cubicBezTo>
                    <a:cubicBezTo>
                      <a:pt x="6" y="264"/>
                      <a:pt x="6" y="266"/>
                      <a:pt x="5" y="267"/>
                    </a:cubicBezTo>
                    <a:cubicBezTo>
                      <a:pt x="40" y="285"/>
                      <a:pt x="40" y="285"/>
                      <a:pt x="40" y="285"/>
                    </a:cubicBezTo>
                    <a:cubicBezTo>
                      <a:pt x="8" y="263"/>
                      <a:pt x="8" y="263"/>
                      <a:pt x="8" y="263"/>
                    </a:cubicBezTo>
                    <a:cubicBezTo>
                      <a:pt x="40" y="285"/>
                      <a:pt x="40" y="285"/>
                      <a:pt x="40" y="285"/>
                    </a:cubicBezTo>
                    <a:cubicBezTo>
                      <a:pt x="11" y="258"/>
                      <a:pt x="11" y="258"/>
                      <a:pt x="11" y="258"/>
                    </a:cubicBezTo>
                    <a:cubicBezTo>
                      <a:pt x="10" y="260"/>
                      <a:pt x="8" y="261"/>
                      <a:pt x="8" y="263"/>
                    </a:cubicBezTo>
                    <a:cubicBezTo>
                      <a:pt x="40" y="285"/>
                      <a:pt x="40" y="285"/>
                      <a:pt x="40" y="285"/>
                    </a:cubicBezTo>
                    <a:cubicBezTo>
                      <a:pt x="11" y="258"/>
                      <a:pt x="11" y="258"/>
                      <a:pt x="11" y="258"/>
                    </a:cubicBezTo>
                    <a:cubicBezTo>
                      <a:pt x="40" y="285"/>
                      <a:pt x="40" y="285"/>
                      <a:pt x="40" y="285"/>
                    </a:cubicBezTo>
                    <a:cubicBezTo>
                      <a:pt x="21" y="250"/>
                      <a:pt x="21" y="250"/>
                      <a:pt x="21" y="250"/>
                    </a:cubicBezTo>
                    <a:cubicBezTo>
                      <a:pt x="16" y="253"/>
                      <a:pt x="13" y="256"/>
                      <a:pt x="11" y="258"/>
                    </a:cubicBezTo>
                    <a:cubicBezTo>
                      <a:pt x="40" y="285"/>
                      <a:pt x="40" y="285"/>
                      <a:pt x="40" y="285"/>
                    </a:cubicBezTo>
                    <a:cubicBezTo>
                      <a:pt x="21" y="250"/>
                      <a:pt x="21" y="250"/>
                      <a:pt x="21" y="250"/>
                    </a:cubicBezTo>
                    <a:cubicBezTo>
                      <a:pt x="40" y="285"/>
                      <a:pt x="40" y="285"/>
                      <a:pt x="40" y="285"/>
                    </a:cubicBezTo>
                    <a:cubicBezTo>
                      <a:pt x="30" y="247"/>
                      <a:pt x="30" y="247"/>
                      <a:pt x="30" y="247"/>
                    </a:cubicBezTo>
                    <a:cubicBezTo>
                      <a:pt x="27" y="248"/>
                      <a:pt x="24" y="249"/>
                      <a:pt x="21" y="250"/>
                    </a:cubicBezTo>
                    <a:cubicBezTo>
                      <a:pt x="40" y="285"/>
                      <a:pt x="40" y="285"/>
                      <a:pt x="40" y="285"/>
                    </a:cubicBezTo>
                    <a:cubicBezTo>
                      <a:pt x="30" y="247"/>
                      <a:pt x="30" y="247"/>
                      <a:pt x="30" y="247"/>
                    </a:cubicBezTo>
                    <a:cubicBezTo>
                      <a:pt x="41" y="285"/>
                      <a:pt x="41" y="285"/>
                      <a:pt x="41" y="285"/>
                    </a:cubicBezTo>
                    <a:cubicBezTo>
                      <a:pt x="41" y="245"/>
                      <a:pt x="41" y="245"/>
                      <a:pt x="41" y="245"/>
                    </a:cubicBezTo>
                    <a:cubicBezTo>
                      <a:pt x="37" y="245"/>
                      <a:pt x="33" y="246"/>
                      <a:pt x="30" y="247"/>
                    </a:cubicBezTo>
                    <a:cubicBezTo>
                      <a:pt x="41" y="285"/>
                      <a:pt x="41" y="285"/>
                      <a:pt x="41" y="285"/>
                    </a:cubicBezTo>
                    <a:cubicBezTo>
                      <a:pt x="41" y="245"/>
                      <a:pt x="41" y="245"/>
                      <a:pt x="41" y="245"/>
                    </a:cubicBezTo>
                    <a:cubicBezTo>
                      <a:pt x="41" y="285"/>
                      <a:pt x="41" y="285"/>
                      <a:pt x="41" y="285"/>
                    </a:cubicBezTo>
                    <a:cubicBezTo>
                      <a:pt x="51" y="247"/>
                      <a:pt x="51" y="247"/>
                      <a:pt x="51" y="247"/>
                    </a:cubicBezTo>
                    <a:cubicBezTo>
                      <a:pt x="48" y="246"/>
                      <a:pt x="44" y="245"/>
                      <a:pt x="41" y="245"/>
                    </a:cubicBezTo>
                    <a:cubicBezTo>
                      <a:pt x="41" y="285"/>
                      <a:pt x="41" y="285"/>
                      <a:pt x="41" y="285"/>
                    </a:cubicBezTo>
                    <a:cubicBezTo>
                      <a:pt x="51" y="247"/>
                      <a:pt x="51" y="247"/>
                      <a:pt x="51" y="247"/>
                    </a:cubicBezTo>
                    <a:cubicBezTo>
                      <a:pt x="41" y="285"/>
                      <a:pt x="41" y="285"/>
                      <a:pt x="41" y="285"/>
                    </a:cubicBezTo>
                    <a:cubicBezTo>
                      <a:pt x="65" y="254"/>
                      <a:pt x="65" y="254"/>
                      <a:pt x="65" y="254"/>
                    </a:cubicBezTo>
                    <a:cubicBezTo>
                      <a:pt x="62" y="251"/>
                      <a:pt x="57" y="248"/>
                      <a:pt x="51" y="247"/>
                    </a:cubicBezTo>
                    <a:cubicBezTo>
                      <a:pt x="41" y="285"/>
                      <a:pt x="41" y="285"/>
                      <a:pt x="41" y="285"/>
                    </a:cubicBezTo>
                    <a:cubicBezTo>
                      <a:pt x="65" y="254"/>
                      <a:pt x="65" y="254"/>
                      <a:pt x="65" y="254"/>
                    </a:cubicBezTo>
                    <a:cubicBezTo>
                      <a:pt x="41" y="285"/>
                      <a:pt x="41" y="285"/>
                      <a:pt x="41" y="285"/>
                    </a:cubicBezTo>
                    <a:cubicBezTo>
                      <a:pt x="72" y="261"/>
                      <a:pt x="72" y="261"/>
                      <a:pt x="72" y="261"/>
                    </a:cubicBezTo>
                    <a:cubicBezTo>
                      <a:pt x="71" y="259"/>
                      <a:pt x="69" y="257"/>
                      <a:pt x="65" y="254"/>
                    </a:cubicBezTo>
                    <a:cubicBezTo>
                      <a:pt x="41" y="285"/>
                      <a:pt x="41" y="285"/>
                      <a:pt x="41" y="285"/>
                    </a:cubicBezTo>
                    <a:cubicBezTo>
                      <a:pt x="72" y="261"/>
                      <a:pt x="72" y="261"/>
                      <a:pt x="72" y="261"/>
                    </a:cubicBezTo>
                    <a:cubicBezTo>
                      <a:pt x="41" y="285"/>
                      <a:pt x="41" y="285"/>
                      <a:pt x="41" y="285"/>
                    </a:cubicBezTo>
                    <a:cubicBezTo>
                      <a:pt x="77" y="270"/>
                      <a:pt x="77" y="270"/>
                      <a:pt x="77" y="270"/>
                    </a:cubicBezTo>
                    <a:cubicBezTo>
                      <a:pt x="77" y="268"/>
                      <a:pt x="76" y="265"/>
                      <a:pt x="72" y="261"/>
                    </a:cubicBezTo>
                    <a:cubicBezTo>
                      <a:pt x="41" y="285"/>
                      <a:pt x="41" y="285"/>
                      <a:pt x="41" y="285"/>
                    </a:cubicBezTo>
                    <a:cubicBezTo>
                      <a:pt x="77" y="270"/>
                      <a:pt x="77" y="270"/>
                      <a:pt x="77" y="270"/>
                    </a:cubicBezTo>
                    <a:cubicBezTo>
                      <a:pt x="41" y="285"/>
                      <a:pt x="41" y="285"/>
                      <a:pt x="41" y="285"/>
                    </a:cubicBezTo>
                    <a:cubicBezTo>
                      <a:pt x="79" y="274"/>
                      <a:pt x="79" y="274"/>
                      <a:pt x="79" y="274"/>
                    </a:cubicBezTo>
                    <a:cubicBezTo>
                      <a:pt x="79" y="273"/>
                      <a:pt x="78" y="272"/>
                      <a:pt x="77" y="270"/>
                    </a:cubicBezTo>
                    <a:cubicBezTo>
                      <a:pt x="41" y="285"/>
                      <a:pt x="41" y="285"/>
                      <a:pt x="41" y="285"/>
                    </a:cubicBezTo>
                    <a:cubicBezTo>
                      <a:pt x="79" y="274"/>
                      <a:pt x="79" y="274"/>
                      <a:pt x="79" y="274"/>
                    </a:cubicBezTo>
                    <a:cubicBezTo>
                      <a:pt x="42" y="285"/>
                      <a:pt x="42" y="285"/>
                      <a:pt x="42" y="285"/>
                    </a:cubicBezTo>
                    <a:cubicBezTo>
                      <a:pt x="80" y="278"/>
                      <a:pt x="80" y="278"/>
                      <a:pt x="80" y="278"/>
                    </a:cubicBezTo>
                    <a:cubicBezTo>
                      <a:pt x="80" y="278"/>
                      <a:pt x="80" y="276"/>
                      <a:pt x="79" y="274"/>
                    </a:cubicBezTo>
                    <a:cubicBezTo>
                      <a:pt x="42" y="285"/>
                      <a:pt x="42" y="285"/>
                      <a:pt x="42" y="285"/>
                    </a:cubicBezTo>
                    <a:cubicBezTo>
                      <a:pt x="80" y="278"/>
                      <a:pt x="80" y="278"/>
                      <a:pt x="80" y="278"/>
                    </a:cubicBezTo>
                    <a:cubicBezTo>
                      <a:pt x="45" y="284"/>
                      <a:pt x="45" y="284"/>
                      <a:pt x="45" y="284"/>
                    </a:cubicBezTo>
                    <a:cubicBezTo>
                      <a:pt x="80" y="281"/>
                      <a:pt x="80" y="281"/>
                      <a:pt x="80" y="281"/>
                    </a:cubicBezTo>
                    <a:cubicBezTo>
                      <a:pt x="80" y="281"/>
                      <a:pt x="80" y="280"/>
                      <a:pt x="80" y="278"/>
                    </a:cubicBezTo>
                    <a:cubicBezTo>
                      <a:pt x="45" y="284"/>
                      <a:pt x="45" y="284"/>
                      <a:pt x="45" y="284"/>
                    </a:cubicBezTo>
                    <a:cubicBezTo>
                      <a:pt x="80" y="281"/>
                      <a:pt x="80" y="281"/>
                      <a:pt x="80" y="281"/>
                    </a:cubicBezTo>
                    <a:cubicBezTo>
                      <a:pt x="58" y="283"/>
                      <a:pt x="58" y="283"/>
                      <a:pt x="58" y="283"/>
                    </a:cubicBezTo>
                    <a:cubicBezTo>
                      <a:pt x="80" y="282"/>
                      <a:pt x="80" y="282"/>
                      <a:pt x="80" y="282"/>
                    </a:cubicBezTo>
                    <a:cubicBezTo>
                      <a:pt x="80" y="282"/>
                      <a:pt x="80" y="281"/>
                      <a:pt x="80" y="281"/>
                    </a:cubicBezTo>
                    <a:cubicBezTo>
                      <a:pt x="58" y="283"/>
                      <a:pt x="58" y="283"/>
                      <a:pt x="58" y="283"/>
                    </a:cubicBezTo>
                    <a:cubicBezTo>
                      <a:pt x="80" y="282"/>
                      <a:pt x="80" y="282"/>
                      <a:pt x="80" y="282"/>
                    </a:cubicBezTo>
                    <a:cubicBezTo>
                      <a:pt x="80" y="282"/>
                      <a:pt x="80" y="282"/>
                      <a:pt x="80" y="282"/>
                    </a:cubicBezTo>
                    <a:cubicBezTo>
                      <a:pt x="80" y="282"/>
                      <a:pt x="80" y="282"/>
                      <a:pt x="80" y="282"/>
                    </a:cubicBezTo>
                    <a:cubicBezTo>
                      <a:pt x="80" y="282"/>
                      <a:pt x="80" y="282"/>
                      <a:pt x="80" y="282"/>
                    </a:cubicBezTo>
                    <a:cubicBezTo>
                      <a:pt x="80" y="282"/>
                      <a:pt x="80" y="282"/>
                      <a:pt x="80" y="282"/>
                    </a:cubicBezTo>
                    <a:cubicBezTo>
                      <a:pt x="80" y="282"/>
                      <a:pt x="80" y="282"/>
                      <a:pt x="80" y="282"/>
                    </a:cubicBezTo>
                    <a:cubicBezTo>
                      <a:pt x="80" y="281"/>
                      <a:pt x="80" y="280"/>
                      <a:pt x="80" y="279"/>
                    </a:cubicBezTo>
                    <a:cubicBezTo>
                      <a:pt x="80" y="275"/>
                      <a:pt x="80" y="268"/>
                      <a:pt x="80" y="259"/>
                    </a:cubicBezTo>
                    <a:cubicBezTo>
                      <a:pt x="80" y="227"/>
                      <a:pt x="81" y="173"/>
                      <a:pt x="81" y="126"/>
                    </a:cubicBezTo>
                    <a:cubicBezTo>
                      <a:pt x="81" y="103"/>
                      <a:pt x="81" y="82"/>
                      <a:pt x="82" y="66"/>
                    </a:cubicBezTo>
                    <a:cubicBezTo>
                      <a:pt x="82" y="59"/>
                      <a:pt x="82" y="52"/>
                      <a:pt x="82" y="48"/>
                    </a:cubicBezTo>
                    <a:cubicBezTo>
                      <a:pt x="82" y="44"/>
                      <a:pt x="82" y="41"/>
                      <a:pt x="82" y="41"/>
                    </a:cubicBezTo>
                    <a:cubicBezTo>
                      <a:pt x="82" y="19"/>
                      <a:pt x="64" y="1"/>
                      <a:pt x="42" y="1"/>
                    </a:cubicBezTo>
                    <a:cubicBezTo>
                      <a:pt x="20" y="0"/>
                      <a:pt x="2" y="18"/>
                      <a:pt x="2" y="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/>
              <a:lstStyle/>
              <a:p>
                <a:pPr defTabSz="513993">
                  <a:defRPr/>
                </a:pPr>
                <a:endParaRPr lang="zh-CN" altLang="en-US" sz="1013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55" name="Freeform 22"/>
              <p:cNvSpPr/>
              <p:nvPr/>
            </p:nvSpPr>
            <p:spPr bwMode="auto">
              <a:xfrm>
                <a:off x="10151310" y="4019384"/>
                <a:ext cx="133350" cy="130175"/>
              </a:xfrm>
              <a:custGeom>
                <a:avLst/>
                <a:gdLst>
                  <a:gd name="T0" fmla="*/ 46 w 145"/>
                  <a:gd name="T1" fmla="*/ 102 h 141"/>
                  <a:gd name="T2" fmla="*/ 76 w 145"/>
                  <a:gd name="T3" fmla="*/ 129 h 141"/>
                  <a:gd name="T4" fmla="*/ 83 w 145"/>
                  <a:gd name="T5" fmla="*/ 135 h 141"/>
                  <a:gd name="T6" fmla="*/ 93 w 145"/>
                  <a:gd name="T7" fmla="*/ 139 h 141"/>
                  <a:gd name="T8" fmla="*/ 118 w 145"/>
                  <a:gd name="T9" fmla="*/ 138 h 141"/>
                  <a:gd name="T10" fmla="*/ 137 w 145"/>
                  <a:gd name="T11" fmla="*/ 124 h 141"/>
                  <a:gd name="T12" fmla="*/ 145 w 145"/>
                  <a:gd name="T13" fmla="*/ 101 h 141"/>
                  <a:gd name="T14" fmla="*/ 143 w 145"/>
                  <a:gd name="T15" fmla="*/ 88 h 141"/>
                  <a:gd name="T16" fmla="*/ 67 w 145"/>
                  <a:gd name="T17" fmla="*/ 113 h 141"/>
                  <a:gd name="T18" fmla="*/ 66 w 145"/>
                  <a:gd name="T19" fmla="*/ 110 h 141"/>
                  <a:gd name="T20" fmla="*/ 104 w 145"/>
                  <a:gd name="T21" fmla="*/ 101 h 141"/>
                  <a:gd name="T22" fmla="*/ 105 w 145"/>
                  <a:gd name="T23" fmla="*/ 101 h 141"/>
                  <a:gd name="T24" fmla="*/ 66 w 145"/>
                  <a:gd name="T25" fmla="*/ 110 h 141"/>
                  <a:gd name="T26" fmla="*/ 65 w 145"/>
                  <a:gd name="T27" fmla="*/ 101 h 141"/>
                  <a:gd name="T28" fmla="*/ 67 w 145"/>
                  <a:gd name="T29" fmla="*/ 88 h 141"/>
                  <a:gd name="T30" fmla="*/ 105 w 145"/>
                  <a:gd name="T31" fmla="*/ 101 h 141"/>
                  <a:gd name="T32" fmla="*/ 105 w 145"/>
                  <a:gd name="T33" fmla="*/ 101 h 141"/>
                  <a:gd name="T34" fmla="*/ 67 w 145"/>
                  <a:gd name="T35" fmla="*/ 88 h 141"/>
                  <a:gd name="T36" fmla="*/ 73 w 145"/>
                  <a:gd name="T37" fmla="*/ 76 h 141"/>
                  <a:gd name="T38" fmla="*/ 81 w 145"/>
                  <a:gd name="T39" fmla="*/ 69 h 141"/>
                  <a:gd name="T40" fmla="*/ 105 w 145"/>
                  <a:gd name="T41" fmla="*/ 101 h 141"/>
                  <a:gd name="T42" fmla="*/ 105 w 145"/>
                  <a:gd name="T43" fmla="*/ 101 h 141"/>
                  <a:gd name="T44" fmla="*/ 81 w 145"/>
                  <a:gd name="T45" fmla="*/ 69 h 141"/>
                  <a:gd name="T46" fmla="*/ 94 w 145"/>
                  <a:gd name="T47" fmla="*/ 62 h 141"/>
                  <a:gd name="T48" fmla="*/ 105 w 145"/>
                  <a:gd name="T49" fmla="*/ 61 h 141"/>
                  <a:gd name="T50" fmla="*/ 105 w 145"/>
                  <a:gd name="T51" fmla="*/ 101 h 141"/>
                  <a:gd name="T52" fmla="*/ 105 w 145"/>
                  <a:gd name="T53" fmla="*/ 100 h 141"/>
                  <a:gd name="T54" fmla="*/ 105 w 145"/>
                  <a:gd name="T55" fmla="*/ 61 h 141"/>
                  <a:gd name="T56" fmla="*/ 116 w 145"/>
                  <a:gd name="T57" fmla="*/ 62 h 141"/>
                  <a:gd name="T58" fmla="*/ 121 w 145"/>
                  <a:gd name="T59" fmla="*/ 64 h 141"/>
                  <a:gd name="T60" fmla="*/ 105 w 145"/>
                  <a:gd name="T61" fmla="*/ 100 h 141"/>
                  <a:gd name="T62" fmla="*/ 105 w 145"/>
                  <a:gd name="T63" fmla="*/ 99 h 141"/>
                  <a:gd name="T64" fmla="*/ 121 w 145"/>
                  <a:gd name="T65" fmla="*/ 64 h 141"/>
                  <a:gd name="T66" fmla="*/ 125 w 145"/>
                  <a:gd name="T67" fmla="*/ 66 h 141"/>
                  <a:gd name="T68" fmla="*/ 128 w 145"/>
                  <a:gd name="T69" fmla="*/ 68 h 141"/>
                  <a:gd name="T70" fmla="*/ 109 w 145"/>
                  <a:gd name="T71" fmla="*/ 93 h 141"/>
                  <a:gd name="T72" fmla="*/ 118 w 145"/>
                  <a:gd name="T73" fmla="*/ 81 h 141"/>
                  <a:gd name="T74" fmla="*/ 128 w 145"/>
                  <a:gd name="T75" fmla="*/ 68 h 141"/>
                  <a:gd name="T76" fmla="*/ 128 w 145"/>
                  <a:gd name="T77" fmla="*/ 68 h 141"/>
                  <a:gd name="T78" fmla="*/ 128 w 145"/>
                  <a:gd name="T79" fmla="*/ 68 h 141"/>
                  <a:gd name="T80" fmla="*/ 125 w 145"/>
                  <a:gd name="T81" fmla="*/ 72 h 141"/>
                  <a:gd name="T82" fmla="*/ 127 w 145"/>
                  <a:gd name="T83" fmla="*/ 67 h 141"/>
                  <a:gd name="T84" fmla="*/ 90 w 145"/>
                  <a:gd name="T85" fmla="*/ 33 h 141"/>
                  <a:gd name="T86" fmla="*/ 73 w 145"/>
                  <a:gd name="T87" fmla="*/ 17 h 141"/>
                  <a:gd name="T88" fmla="*/ 15 w 145"/>
                  <a:gd name="T89" fmla="*/ 17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45" h="141">
                    <a:moveTo>
                      <a:pt x="16" y="73"/>
                    </a:moveTo>
                    <a:cubicBezTo>
                      <a:pt x="16" y="73"/>
                      <a:pt x="31" y="87"/>
                      <a:pt x="46" y="102"/>
                    </a:cubicBezTo>
                    <a:cubicBezTo>
                      <a:pt x="54" y="109"/>
                      <a:pt x="61" y="116"/>
                      <a:pt x="67" y="121"/>
                    </a:cubicBezTo>
                    <a:cubicBezTo>
                      <a:pt x="70" y="124"/>
                      <a:pt x="73" y="127"/>
                      <a:pt x="76" y="129"/>
                    </a:cubicBezTo>
                    <a:cubicBezTo>
                      <a:pt x="77" y="130"/>
                      <a:pt x="78" y="131"/>
                      <a:pt x="80" y="132"/>
                    </a:cubicBezTo>
                    <a:cubicBezTo>
                      <a:pt x="80" y="133"/>
                      <a:pt x="81" y="133"/>
                      <a:pt x="83" y="135"/>
                    </a:cubicBezTo>
                    <a:cubicBezTo>
                      <a:pt x="84" y="135"/>
                      <a:pt x="86" y="136"/>
                      <a:pt x="88" y="137"/>
                    </a:cubicBezTo>
                    <a:cubicBezTo>
                      <a:pt x="89" y="138"/>
                      <a:pt x="91" y="138"/>
                      <a:pt x="93" y="139"/>
                    </a:cubicBezTo>
                    <a:cubicBezTo>
                      <a:pt x="96" y="140"/>
                      <a:pt x="99" y="141"/>
                      <a:pt x="105" y="141"/>
                    </a:cubicBezTo>
                    <a:cubicBezTo>
                      <a:pt x="108" y="141"/>
                      <a:pt x="112" y="140"/>
                      <a:pt x="118" y="138"/>
                    </a:cubicBezTo>
                    <a:cubicBezTo>
                      <a:pt x="122" y="137"/>
                      <a:pt x="126" y="135"/>
                      <a:pt x="130" y="132"/>
                    </a:cubicBezTo>
                    <a:cubicBezTo>
                      <a:pt x="133" y="130"/>
                      <a:pt x="135" y="127"/>
                      <a:pt x="137" y="124"/>
                    </a:cubicBezTo>
                    <a:cubicBezTo>
                      <a:pt x="141" y="119"/>
                      <a:pt x="142" y="115"/>
                      <a:pt x="143" y="111"/>
                    </a:cubicBezTo>
                    <a:cubicBezTo>
                      <a:pt x="144" y="107"/>
                      <a:pt x="145" y="103"/>
                      <a:pt x="145" y="101"/>
                    </a:cubicBezTo>
                    <a:cubicBezTo>
                      <a:pt x="145" y="96"/>
                      <a:pt x="144" y="93"/>
                      <a:pt x="144" y="92"/>
                    </a:cubicBezTo>
                    <a:cubicBezTo>
                      <a:pt x="143" y="90"/>
                      <a:pt x="143" y="89"/>
                      <a:pt x="143" y="88"/>
                    </a:cubicBezTo>
                    <a:cubicBezTo>
                      <a:pt x="136" y="67"/>
                      <a:pt x="113" y="56"/>
                      <a:pt x="92" y="63"/>
                    </a:cubicBezTo>
                    <a:cubicBezTo>
                      <a:pt x="71" y="70"/>
                      <a:pt x="60" y="92"/>
                      <a:pt x="67" y="113"/>
                    </a:cubicBezTo>
                    <a:cubicBezTo>
                      <a:pt x="104" y="101"/>
                      <a:pt x="104" y="101"/>
                      <a:pt x="104" y="101"/>
                    </a:cubicBezTo>
                    <a:cubicBezTo>
                      <a:pt x="66" y="110"/>
                      <a:pt x="66" y="110"/>
                      <a:pt x="66" y="110"/>
                    </a:cubicBezTo>
                    <a:cubicBezTo>
                      <a:pt x="66" y="111"/>
                      <a:pt x="67" y="112"/>
                      <a:pt x="67" y="113"/>
                    </a:cubicBezTo>
                    <a:cubicBezTo>
                      <a:pt x="104" y="101"/>
                      <a:pt x="104" y="101"/>
                      <a:pt x="104" y="101"/>
                    </a:cubicBezTo>
                    <a:cubicBezTo>
                      <a:pt x="66" y="110"/>
                      <a:pt x="66" y="110"/>
                      <a:pt x="66" y="110"/>
                    </a:cubicBezTo>
                    <a:cubicBezTo>
                      <a:pt x="105" y="101"/>
                      <a:pt x="105" y="101"/>
                      <a:pt x="105" y="101"/>
                    </a:cubicBezTo>
                    <a:cubicBezTo>
                      <a:pt x="65" y="101"/>
                      <a:pt x="65" y="101"/>
                      <a:pt x="65" y="101"/>
                    </a:cubicBezTo>
                    <a:cubicBezTo>
                      <a:pt x="65" y="105"/>
                      <a:pt x="65" y="108"/>
                      <a:pt x="66" y="110"/>
                    </a:cubicBezTo>
                    <a:cubicBezTo>
                      <a:pt x="105" y="101"/>
                      <a:pt x="105" y="101"/>
                      <a:pt x="105" y="101"/>
                    </a:cubicBezTo>
                    <a:cubicBezTo>
                      <a:pt x="65" y="101"/>
                      <a:pt x="65" y="101"/>
                      <a:pt x="65" y="101"/>
                    </a:cubicBezTo>
                    <a:cubicBezTo>
                      <a:pt x="105" y="101"/>
                      <a:pt x="105" y="101"/>
                      <a:pt x="105" y="101"/>
                    </a:cubicBezTo>
                    <a:cubicBezTo>
                      <a:pt x="67" y="88"/>
                      <a:pt x="67" y="88"/>
                      <a:pt x="67" y="88"/>
                    </a:cubicBezTo>
                    <a:cubicBezTo>
                      <a:pt x="65" y="93"/>
                      <a:pt x="65" y="97"/>
                      <a:pt x="65" y="101"/>
                    </a:cubicBezTo>
                    <a:cubicBezTo>
                      <a:pt x="105" y="101"/>
                      <a:pt x="105" y="101"/>
                      <a:pt x="105" y="101"/>
                    </a:cubicBezTo>
                    <a:cubicBezTo>
                      <a:pt x="67" y="88"/>
                      <a:pt x="67" y="88"/>
                      <a:pt x="67" y="88"/>
                    </a:cubicBezTo>
                    <a:cubicBezTo>
                      <a:pt x="105" y="101"/>
                      <a:pt x="105" y="101"/>
                      <a:pt x="105" y="101"/>
                    </a:cubicBezTo>
                    <a:cubicBezTo>
                      <a:pt x="73" y="76"/>
                      <a:pt x="73" y="76"/>
                      <a:pt x="73" y="76"/>
                    </a:cubicBezTo>
                    <a:cubicBezTo>
                      <a:pt x="70" y="80"/>
                      <a:pt x="68" y="85"/>
                      <a:pt x="67" y="88"/>
                    </a:cubicBezTo>
                    <a:cubicBezTo>
                      <a:pt x="105" y="101"/>
                      <a:pt x="105" y="101"/>
                      <a:pt x="105" y="101"/>
                    </a:cubicBezTo>
                    <a:cubicBezTo>
                      <a:pt x="73" y="76"/>
                      <a:pt x="73" y="76"/>
                      <a:pt x="73" y="76"/>
                    </a:cubicBezTo>
                    <a:cubicBezTo>
                      <a:pt x="105" y="101"/>
                      <a:pt x="105" y="101"/>
                      <a:pt x="105" y="101"/>
                    </a:cubicBezTo>
                    <a:cubicBezTo>
                      <a:pt x="81" y="69"/>
                      <a:pt x="81" y="69"/>
                      <a:pt x="81" y="69"/>
                    </a:cubicBezTo>
                    <a:cubicBezTo>
                      <a:pt x="78" y="71"/>
                      <a:pt x="75" y="74"/>
                      <a:pt x="73" y="76"/>
                    </a:cubicBezTo>
                    <a:cubicBezTo>
                      <a:pt x="105" y="101"/>
                      <a:pt x="105" y="101"/>
                      <a:pt x="105" y="101"/>
                    </a:cubicBezTo>
                    <a:cubicBezTo>
                      <a:pt x="81" y="69"/>
                      <a:pt x="81" y="69"/>
                      <a:pt x="81" y="69"/>
                    </a:cubicBezTo>
                    <a:cubicBezTo>
                      <a:pt x="105" y="101"/>
                      <a:pt x="105" y="101"/>
                      <a:pt x="105" y="101"/>
                    </a:cubicBezTo>
                    <a:cubicBezTo>
                      <a:pt x="94" y="62"/>
                      <a:pt x="94" y="62"/>
                      <a:pt x="94" y="62"/>
                    </a:cubicBezTo>
                    <a:cubicBezTo>
                      <a:pt x="90" y="63"/>
                      <a:pt x="85" y="65"/>
                      <a:pt x="81" y="69"/>
                    </a:cubicBezTo>
                    <a:cubicBezTo>
                      <a:pt x="105" y="101"/>
                      <a:pt x="105" y="101"/>
                      <a:pt x="105" y="101"/>
                    </a:cubicBezTo>
                    <a:cubicBezTo>
                      <a:pt x="94" y="62"/>
                      <a:pt x="94" y="62"/>
                      <a:pt x="94" y="62"/>
                    </a:cubicBezTo>
                    <a:cubicBezTo>
                      <a:pt x="105" y="101"/>
                      <a:pt x="105" y="101"/>
                      <a:pt x="105" y="101"/>
                    </a:cubicBezTo>
                    <a:cubicBezTo>
                      <a:pt x="105" y="61"/>
                      <a:pt x="105" y="61"/>
                      <a:pt x="105" y="61"/>
                    </a:cubicBezTo>
                    <a:cubicBezTo>
                      <a:pt x="102" y="61"/>
                      <a:pt x="98" y="61"/>
                      <a:pt x="94" y="62"/>
                    </a:cubicBezTo>
                    <a:cubicBezTo>
                      <a:pt x="105" y="101"/>
                      <a:pt x="105" y="101"/>
                      <a:pt x="105" y="101"/>
                    </a:cubicBezTo>
                    <a:cubicBezTo>
                      <a:pt x="105" y="61"/>
                      <a:pt x="105" y="61"/>
                      <a:pt x="105" y="61"/>
                    </a:cubicBezTo>
                    <a:cubicBezTo>
                      <a:pt x="105" y="100"/>
                      <a:pt x="105" y="100"/>
                      <a:pt x="105" y="100"/>
                    </a:cubicBezTo>
                    <a:cubicBezTo>
                      <a:pt x="116" y="62"/>
                      <a:pt x="116" y="62"/>
                      <a:pt x="116" y="62"/>
                    </a:cubicBezTo>
                    <a:cubicBezTo>
                      <a:pt x="113" y="62"/>
                      <a:pt x="110" y="61"/>
                      <a:pt x="105" y="61"/>
                    </a:cubicBezTo>
                    <a:cubicBezTo>
                      <a:pt x="105" y="100"/>
                      <a:pt x="105" y="100"/>
                      <a:pt x="105" y="100"/>
                    </a:cubicBezTo>
                    <a:cubicBezTo>
                      <a:pt x="116" y="62"/>
                      <a:pt x="116" y="62"/>
                      <a:pt x="116" y="62"/>
                    </a:cubicBezTo>
                    <a:cubicBezTo>
                      <a:pt x="105" y="100"/>
                      <a:pt x="105" y="100"/>
                      <a:pt x="105" y="100"/>
                    </a:cubicBezTo>
                    <a:cubicBezTo>
                      <a:pt x="121" y="64"/>
                      <a:pt x="121" y="64"/>
                      <a:pt x="121" y="64"/>
                    </a:cubicBezTo>
                    <a:cubicBezTo>
                      <a:pt x="120" y="64"/>
                      <a:pt x="118" y="63"/>
                      <a:pt x="116" y="62"/>
                    </a:cubicBezTo>
                    <a:cubicBezTo>
                      <a:pt x="105" y="100"/>
                      <a:pt x="105" y="100"/>
                      <a:pt x="105" y="100"/>
                    </a:cubicBezTo>
                    <a:cubicBezTo>
                      <a:pt x="121" y="64"/>
                      <a:pt x="121" y="64"/>
                      <a:pt x="121" y="64"/>
                    </a:cubicBezTo>
                    <a:cubicBezTo>
                      <a:pt x="105" y="99"/>
                      <a:pt x="105" y="99"/>
                      <a:pt x="105" y="99"/>
                    </a:cubicBezTo>
                    <a:cubicBezTo>
                      <a:pt x="125" y="66"/>
                      <a:pt x="125" y="66"/>
                      <a:pt x="125" y="66"/>
                    </a:cubicBezTo>
                    <a:cubicBezTo>
                      <a:pt x="124" y="66"/>
                      <a:pt x="123" y="65"/>
                      <a:pt x="121" y="64"/>
                    </a:cubicBezTo>
                    <a:cubicBezTo>
                      <a:pt x="105" y="99"/>
                      <a:pt x="105" y="99"/>
                      <a:pt x="105" y="99"/>
                    </a:cubicBezTo>
                    <a:cubicBezTo>
                      <a:pt x="125" y="66"/>
                      <a:pt x="125" y="66"/>
                      <a:pt x="125" y="66"/>
                    </a:cubicBezTo>
                    <a:cubicBezTo>
                      <a:pt x="109" y="93"/>
                      <a:pt x="109" y="93"/>
                      <a:pt x="109" y="93"/>
                    </a:cubicBezTo>
                    <a:cubicBezTo>
                      <a:pt x="128" y="68"/>
                      <a:pt x="128" y="68"/>
                      <a:pt x="128" y="68"/>
                    </a:cubicBezTo>
                    <a:cubicBezTo>
                      <a:pt x="127" y="68"/>
                      <a:pt x="127" y="67"/>
                      <a:pt x="125" y="66"/>
                    </a:cubicBezTo>
                    <a:cubicBezTo>
                      <a:pt x="109" y="93"/>
                      <a:pt x="109" y="93"/>
                      <a:pt x="109" y="93"/>
                    </a:cubicBezTo>
                    <a:cubicBezTo>
                      <a:pt x="128" y="68"/>
                      <a:pt x="128" y="68"/>
                      <a:pt x="128" y="68"/>
                    </a:cubicBezTo>
                    <a:cubicBezTo>
                      <a:pt x="118" y="81"/>
                      <a:pt x="118" y="81"/>
                      <a:pt x="118" y="81"/>
                    </a:cubicBezTo>
                    <a:cubicBezTo>
                      <a:pt x="128" y="68"/>
                      <a:pt x="128" y="68"/>
                      <a:pt x="128" y="68"/>
                    </a:cubicBezTo>
                    <a:cubicBezTo>
                      <a:pt x="128" y="68"/>
                      <a:pt x="128" y="68"/>
                      <a:pt x="128" y="68"/>
                    </a:cubicBezTo>
                    <a:cubicBezTo>
                      <a:pt x="118" y="81"/>
                      <a:pt x="118" y="81"/>
                      <a:pt x="118" y="81"/>
                    </a:cubicBezTo>
                    <a:cubicBezTo>
                      <a:pt x="128" y="68"/>
                      <a:pt x="128" y="68"/>
                      <a:pt x="128" y="68"/>
                    </a:cubicBezTo>
                    <a:cubicBezTo>
                      <a:pt x="125" y="72"/>
                      <a:pt x="125" y="72"/>
                      <a:pt x="125" y="72"/>
                    </a:cubicBezTo>
                    <a:cubicBezTo>
                      <a:pt x="128" y="68"/>
                      <a:pt x="128" y="68"/>
                      <a:pt x="128" y="68"/>
                    </a:cubicBezTo>
                    <a:cubicBezTo>
                      <a:pt x="128" y="68"/>
                      <a:pt x="128" y="68"/>
                      <a:pt x="128" y="68"/>
                    </a:cubicBezTo>
                    <a:cubicBezTo>
                      <a:pt x="125" y="72"/>
                      <a:pt x="125" y="72"/>
                      <a:pt x="125" y="72"/>
                    </a:cubicBezTo>
                    <a:cubicBezTo>
                      <a:pt x="128" y="68"/>
                      <a:pt x="128" y="68"/>
                      <a:pt x="128" y="68"/>
                    </a:cubicBezTo>
                    <a:cubicBezTo>
                      <a:pt x="128" y="68"/>
                      <a:pt x="128" y="68"/>
                      <a:pt x="127" y="67"/>
                    </a:cubicBezTo>
                    <a:cubicBezTo>
                      <a:pt x="126" y="66"/>
                      <a:pt x="124" y="64"/>
                      <a:pt x="121" y="62"/>
                    </a:cubicBezTo>
                    <a:cubicBezTo>
                      <a:pt x="113" y="55"/>
                      <a:pt x="101" y="43"/>
                      <a:pt x="90" y="33"/>
                    </a:cubicBezTo>
                    <a:cubicBezTo>
                      <a:pt x="85" y="28"/>
                      <a:pt x="80" y="24"/>
                      <a:pt x="77" y="21"/>
                    </a:cubicBezTo>
                    <a:cubicBezTo>
                      <a:pt x="75" y="19"/>
                      <a:pt x="74" y="18"/>
                      <a:pt x="73" y="17"/>
                    </a:cubicBezTo>
                    <a:cubicBezTo>
                      <a:pt x="72" y="16"/>
                      <a:pt x="72" y="16"/>
                      <a:pt x="72" y="16"/>
                    </a:cubicBezTo>
                    <a:cubicBezTo>
                      <a:pt x="56" y="0"/>
                      <a:pt x="30" y="1"/>
                      <a:pt x="15" y="17"/>
                    </a:cubicBezTo>
                    <a:cubicBezTo>
                      <a:pt x="0" y="33"/>
                      <a:pt x="0" y="58"/>
                      <a:pt x="16" y="7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/>
              <a:lstStyle/>
              <a:p>
                <a:pPr defTabSz="513993">
                  <a:defRPr/>
                </a:pPr>
                <a:endParaRPr lang="zh-CN" altLang="en-US" sz="1013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6" name="组合 55"/>
            <p:cNvGrpSpPr/>
            <p:nvPr/>
          </p:nvGrpSpPr>
          <p:grpSpPr>
            <a:xfrm>
              <a:off x="8343048" y="4184708"/>
              <a:ext cx="864352" cy="950043"/>
              <a:chOff x="8432048" y="2970046"/>
              <a:chExt cx="2209800" cy="2428875"/>
            </a:xfrm>
          </p:grpSpPr>
          <p:sp>
            <p:nvSpPr>
              <p:cNvPr id="57" name="Oval 8"/>
              <p:cNvSpPr>
                <a:spLocks noChangeArrowheads="1"/>
              </p:cNvSpPr>
              <p:nvPr/>
            </p:nvSpPr>
            <p:spPr bwMode="auto">
              <a:xfrm>
                <a:off x="8689223" y="3863809"/>
                <a:ext cx="1774825" cy="1465262"/>
              </a:xfrm>
              <a:prstGeom prst="ellipse">
                <a:avLst/>
              </a:prstGeom>
              <a:solidFill>
                <a:srgbClr val="DC8C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/>
              <a:lstStyle/>
              <a:p>
                <a:pPr defTabSz="513993">
                  <a:defRPr/>
                </a:pPr>
                <a:endParaRPr lang="zh-CN" altLang="en-US" sz="1013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58" name="Freeform 9"/>
              <p:cNvSpPr/>
              <p:nvPr/>
            </p:nvSpPr>
            <p:spPr bwMode="auto">
              <a:xfrm>
                <a:off x="8562223" y="4757571"/>
                <a:ext cx="1839913" cy="641350"/>
              </a:xfrm>
              <a:custGeom>
                <a:avLst/>
                <a:gdLst>
                  <a:gd name="T0" fmla="*/ 1920 w 1991"/>
                  <a:gd name="T1" fmla="*/ 35 h 693"/>
                  <a:gd name="T2" fmla="*/ 1902 w 1991"/>
                  <a:gd name="T3" fmla="*/ 150 h 693"/>
                  <a:gd name="T4" fmla="*/ 1791 w 1991"/>
                  <a:gd name="T5" fmla="*/ 334 h 693"/>
                  <a:gd name="T6" fmla="*/ 1461 w 1991"/>
                  <a:gd name="T7" fmla="*/ 542 h 693"/>
                  <a:gd name="T8" fmla="*/ 995 w 1991"/>
                  <a:gd name="T9" fmla="*/ 622 h 693"/>
                  <a:gd name="T10" fmla="*/ 631 w 1991"/>
                  <a:gd name="T11" fmla="*/ 574 h 693"/>
                  <a:gd name="T12" fmla="*/ 401 w 1991"/>
                  <a:gd name="T13" fmla="*/ 484 h 693"/>
                  <a:gd name="T14" fmla="*/ 158 w 1991"/>
                  <a:gd name="T15" fmla="*/ 284 h 693"/>
                  <a:gd name="T16" fmla="*/ 93 w 1991"/>
                  <a:gd name="T17" fmla="*/ 164 h 693"/>
                  <a:gd name="T18" fmla="*/ 71 w 1991"/>
                  <a:gd name="T19" fmla="*/ 35 h 693"/>
                  <a:gd name="T20" fmla="*/ 35 w 1991"/>
                  <a:gd name="T21" fmla="*/ 0 h 693"/>
                  <a:gd name="T22" fmla="*/ 0 w 1991"/>
                  <a:gd name="T23" fmla="*/ 35 h 693"/>
                  <a:gd name="T24" fmla="*/ 21 w 1991"/>
                  <a:gd name="T25" fmla="*/ 171 h 693"/>
                  <a:gd name="T26" fmla="*/ 148 w 1991"/>
                  <a:gd name="T27" fmla="*/ 382 h 693"/>
                  <a:gd name="T28" fmla="*/ 505 w 1991"/>
                  <a:gd name="T29" fmla="*/ 608 h 693"/>
                  <a:gd name="T30" fmla="*/ 995 w 1991"/>
                  <a:gd name="T31" fmla="*/ 693 h 693"/>
                  <a:gd name="T32" fmla="*/ 1378 w 1991"/>
                  <a:gd name="T33" fmla="*/ 643 h 693"/>
                  <a:gd name="T34" fmla="*/ 1623 w 1991"/>
                  <a:gd name="T35" fmla="*/ 547 h 693"/>
                  <a:gd name="T36" fmla="*/ 1889 w 1991"/>
                  <a:gd name="T37" fmla="*/ 326 h 693"/>
                  <a:gd name="T38" fmla="*/ 1964 w 1991"/>
                  <a:gd name="T39" fmla="*/ 188 h 693"/>
                  <a:gd name="T40" fmla="*/ 1991 w 1991"/>
                  <a:gd name="T41" fmla="*/ 35 h 693"/>
                  <a:gd name="T42" fmla="*/ 1955 w 1991"/>
                  <a:gd name="T43" fmla="*/ 0 h 693"/>
                  <a:gd name="T44" fmla="*/ 1920 w 1991"/>
                  <a:gd name="T45" fmla="*/ 35 h 6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991" h="693">
                    <a:moveTo>
                      <a:pt x="1920" y="35"/>
                    </a:moveTo>
                    <a:cubicBezTo>
                      <a:pt x="1920" y="75"/>
                      <a:pt x="1914" y="113"/>
                      <a:pt x="1902" y="150"/>
                    </a:cubicBezTo>
                    <a:cubicBezTo>
                      <a:pt x="1882" y="215"/>
                      <a:pt x="1844" y="277"/>
                      <a:pt x="1791" y="334"/>
                    </a:cubicBezTo>
                    <a:cubicBezTo>
                      <a:pt x="1711" y="419"/>
                      <a:pt x="1597" y="491"/>
                      <a:pt x="1461" y="542"/>
                    </a:cubicBezTo>
                    <a:cubicBezTo>
                      <a:pt x="1324" y="593"/>
                      <a:pt x="1165" y="622"/>
                      <a:pt x="995" y="622"/>
                    </a:cubicBezTo>
                    <a:cubicBezTo>
                      <a:pt x="866" y="622"/>
                      <a:pt x="743" y="605"/>
                      <a:pt x="631" y="574"/>
                    </a:cubicBezTo>
                    <a:cubicBezTo>
                      <a:pt x="547" y="552"/>
                      <a:pt x="470" y="521"/>
                      <a:pt x="401" y="484"/>
                    </a:cubicBezTo>
                    <a:cubicBezTo>
                      <a:pt x="298" y="429"/>
                      <a:pt x="215" y="360"/>
                      <a:pt x="158" y="284"/>
                    </a:cubicBezTo>
                    <a:cubicBezTo>
                      <a:pt x="130" y="246"/>
                      <a:pt x="108" y="205"/>
                      <a:pt x="93" y="164"/>
                    </a:cubicBezTo>
                    <a:cubicBezTo>
                      <a:pt x="78" y="122"/>
                      <a:pt x="71" y="79"/>
                      <a:pt x="71" y="35"/>
                    </a:cubicBezTo>
                    <a:cubicBezTo>
                      <a:pt x="71" y="16"/>
                      <a:pt x="55" y="0"/>
                      <a:pt x="35" y="0"/>
                    </a:cubicBezTo>
                    <a:cubicBezTo>
                      <a:pt x="16" y="0"/>
                      <a:pt x="0" y="16"/>
                      <a:pt x="0" y="35"/>
                    </a:cubicBezTo>
                    <a:cubicBezTo>
                      <a:pt x="0" y="82"/>
                      <a:pt x="7" y="128"/>
                      <a:pt x="21" y="171"/>
                    </a:cubicBezTo>
                    <a:cubicBezTo>
                      <a:pt x="45" y="248"/>
                      <a:pt x="89" y="319"/>
                      <a:pt x="148" y="382"/>
                    </a:cubicBezTo>
                    <a:cubicBezTo>
                      <a:pt x="237" y="477"/>
                      <a:pt x="360" y="554"/>
                      <a:pt x="505" y="608"/>
                    </a:cubicBezTo>
                    <a:cubicBezTo>
                      <a:pt x="650" y="662"/>
                      <a:pt x="817" y="693"/>
                      <a:pt x="995" y="693"/>
                    </a:cubicBezTo>
                    <a:cubicBezTo>
                      <a:pt x="1131" y="693"/>
                      <a:pt x="1260" y="675"/>
                      <a:pt x="1378" y="643"/>
                    </a:cubicBezTo>
                    <a:cubicBezTo>
                      <a:pt x="1467" y="619"/>
                      <a:pt x="1549" y="586"/>
                      <a:pt x="1623" y="547"/>
                    </a:cubicBezTo>
                    <a:cubicBezTo>
                      <a:pt x="1733" y="488"/>
                      <a:pt x="1825" y="413"/>
                      <a:pt x="1889" y="326"/>
                    </a:cubicBezTo>
                    <a:cubicBezTo>
                      <a:pt x="1921" y="283"/>
                      <a:pt x="1947" y="237"/>
                      <a:pt x="1964" y="188"/>
                    </a:cubicBezTo>
                    <a:cubicBezTo>
                      <a:pt x="1982" y="139"/>
                      <a:pt x="1991" y="88"/>
                      <a:pt x="1991" y="35"/>
                    </a:cubicBezTo>
                    <a:cubicBezTo>
                      <a:pt x="1991" y="16"/>
                      <a:pt x="1975" y="0"/>
                      <a:pt x="1955" y="0"/>
                    </a:cubicBezTo>
                    <a:cubicBezTo>
                      <a:pt x="1936" y="0"/>
                      <a:pt x="1920" y="16"/>
                      <a:pt x="1920" y="3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/>
              <a:lstStyle/>
              <a:p>
                <a:pPr defTabSz="513993">
                  <a:defRPr/>
                </a:pPr>
                <a:endParaRPr lang="zh-CN" altLang="en-US" sz="1013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59" name="Oval 10"/>
              <p:cNvSpPr>
                <a:spLocks noChangeArrowheads="1"/>
              </p:cNvSpPr>
              <p:nvPr/>
            </p:nvSpPr>
            <p:spPr bwMode="auto">
              <a:xfrm>
                <a:off x="8959098" y="3095459"/>
                <a:ext cx="1235075" cy="1387475"/>
              </a:xfrm>
              <a:prstGeom prst="ellipse">
                <a:avLst/>
              </a:prstGeom>
              <a:solidFill>
                <a:srgbClr val="DC8C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/>
              <a:lstStyle/>
              <a:p>
                <a:pPr defTabSz="513993">
                  <a:defRPr/>
                </a:pPr>
                <a:endParaRPr lang="zh-CN" altLang="en-US" sz="1013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60" name="Freeform 11"/>
              <p:cNvSpPr/>
              <p:nvPr/>
            </p:nvSpPr>
            <p:spPr bwMode="auto">
              <a:xfrm>
                <a:off x="9289298" y="3701884"/>
                <a:ext cx="566738" cy="180975"/>
              </a:xfrm>
              <a:custGeom>
                <a:avLst/>
                <a:gdLst>
                  <a:gd name="T0" fmla="*/ 0 w 614"/>
                  <a:gd name="T1" fmla="*/ 195 h 195"/>
                  <a:gd name="T2" fmla="*/ 288 w 614"/>
                  <a:gd name="T3" fmla="*/ 3 h 195"/>
                  <a:gd name="T4" fmla="*/ 614 w 614"/>
                  <a:gd name="T5" fmla="*/ 195 h 195"/>
                  <a:gd name="T6" fmla="*/ 0 w 614"/>
                  <a:gd name="T7" fmla="*/ 195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4" h="195">
                    <a:moveTo>
                      <a:pt x="0" y="195"/>
                    </a:moveTo>
                    <a:cubicBezTo>
                      <a:pt x="0" y="195"/>
                      <a:pt x="202" y="5"/>
                      <a:pt x="288" y="3"/>
                    </a:cubicBezTo>
                    <a:cubicBezTo>
                      <a:pt x="382" y="0"/>
                      <a:pt x="614" y="195"/>
                      <a:pt x="614" y="195"/>
                    </a:cubicBezTo>
                    <a:lnTo>
                      <a:pt x="0" y="195"/>
                    </a:lnTo>
                    <a:close/>
                  </a:path>
                </a:pathLst>
              </a:custGeom>
              <a:solidFill>
                <a:srgbClr val="E553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/>
              <a:lstStyle/>
              <a:p>
                <a:pPr defTabSz="513993">
                  <a:defRPr/>
                </a:pPr>
                <a:endParaRPr lang="zh-CN" altLang="en-US" sz="1013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61" name="Freeform 12"/>
              <p:cNvSpPr/>
              <p:nvPr/>
            </p:nvSpPr>
            <p:spPr bwMode="auto">
              <a:xfrm>
                <a:off x="9382960" y="3884446"/>
                <a:ext cx="387350" cy="123825"/>
              </a:xfrm>
              <a:custGeom>
                <a:avLst/>
                <a:gdLst>
                  <a:gd name="T0" fmla="*/ 0 w 418"/>
                  <a:gd name="T1" fmla="*/ 0 h 133"/>
                  <a:gd name="T2" fmla="*/ 196 w 418"/>
                  <a:gd name="T3" fmla="*/ 131 h 133"/>
                  <a:gd name="T4" fmla="*/ 418 w 418"/>
                  <a:gd name="T5" fmla="*/ 0 h 133"/>
                  <a:gd name="T6" fmla="*/ 0 w 418"/>
                  <a:gd name="T7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8" h="133">
                    <a:moveTo>
                      <a:pt x="0" y="0"/>
                    </a:moveTo>
                    <a:cubicBezTo>
                      <a:pt x="0" y="0"/>
                      <a:pt x="137" y="129"/>
                      <a:pt x="196" y="131"/>
                    </a:cubicBezTo>
                    <a:cubicBezTo>
                      <a:pt x="260" y="133"/>
                      <a:pt x="418" y="0"/>
                      <a:pt x="41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553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/>
              <a:lstStyle/>
              <a:p>
                <a:pPr defTabSz="513993">
                  <a:defRPr/>
                </a:pPr>
                <a:endParaRPr lang="zh-CN" altLang="en-US" sz="1013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62" name="Oval 13"/>
              <p:cNvSpPr>
                <a:spLocks noChangeArrowheads="1"/>
              </p:cNvSpPr>
              <p:nvPr/>
            </p:nvSpPr>
            <p:spPr bwMode="auto">
              <a:xfrm>
                <a:off x="9122610" y="3622509"/>
                <a:ext cx="166688" cy="166687"/>
              </a:xfrm>
              <a:prstGeom prst="ellipse">
                <a:avLst/>
              </a:prstGeom>
              <a:solidFill>
                <a:srgbClr val="0E0C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/>
              <a:lstStyle/>
              <a:p>
                <a:pPr defTabSz="513993">
                  <a:defRPr/>
                </a:pPr>
                <a:endParaRPr lang="zh-CN" altLang="en-US" sz="1013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63" name="Oval 14"/>
              <p:cNvSpPr>
                <a:spLocks noChangeArrowheads="1"/>
              </p:cNvSpPr>
              <p:nvPr/>
            </p:nvSpPr>
            <p:spPr bwMode="auto">
              <a:xfrm>
                <a:off x="9792535" y="3614571"/>
                <a:ext cx="165100" cy="166687"/>
              </a:xfrm>
              <a:prstGeom prst="ellipse">
                <a:avLst/>
              </a:prstGeom>
              <a:solidFill>
                <a:srgbClr val="0E0C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/>
              <a:lstStyle/>
              <a:p>
                <a:pPr defTabSz="513993">
                  <a:defRPr/>
                </a:pPr>
                <a:endParaRPr lang="zh-CN" altLang="en-US" sz="1013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64" name="Freeform 15"/>
              <p:cNvSpPr/>
              <p:nvPr/>
            </p:nvSpPr>
            <p:spPr bwMode="auto">
              <a:xfrm>
                <a:off x="10278310" y="4171784"/>
                <a:ext cx="363538" cy="620712"/>
              </a:xfrm>
              <a:custGeom>
                <a:avLst/>
                <a:gdLst>
                  <a:gd name="T0" fmla="*/ 355 w 394"/>
                  <a:gd name="T1" fmla="*/ 300 h 671"/>
                  <a:gd name="T2" fmla="*/ 268 w 394"/>
                  <a:gd name="T3" fmla="*/ 652 h 671"/>
                  <a:gd name="T4" fmla="*/ 39 w 394"/>
                  <a:gd name="T5" fmla="*/ 371 h 671"/>
                  <a:gd name="T6" fmla="*/ 126 w 394"/>
                  <a:gd name="T7" fmla="*/ 19 h 671"/>
                  <a:gd name="T8" fmla="*/ 355 w 394"/>
                  <a:gd name="T9" fmla="*/ 300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4" h="671">
                    <a:moveTo>
                      <a:pt x="355" y="300"/>
                    </a:moveTo>
                    <a:cubicBezTo>
                      <a:pt x="394" y="475"/>
                      <a:pt x="355" y="632"/>
                      <a:pt x="268" y="652"/>
                    </a:cubicBezTo>
                    <a:cubicBezTo>
                      <a:pt x="180" y="671"/>
                      <a:pt x="78" y="546"/>
                      <a:pt x="39" y="371"/>
                    </a:cubicBezTo>
                    <a:cubicBezTo>
                      <a:pt x="0" y="196"/>
                      <a:pt x="39" y="39"/>
                      <a:pt x="126" y="19"/>
                    </a:cubicBezTo>
                    <a:cubicBezTo>
                      <a:pt x="214" y="0"/>
                      <a:pt x="316" y="126"/>
                      <a:pt x="355" y="300"/>
                    </a:cubicBezTo>
                    <a:close/>
                  </a:path>
                </a:pathLst>
              </a:custGeom>
              <a:solidFill>
                <a:srgbClr val="DC8C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/>
              <a:lstStyle/>
              <a:p>
                <a:pPr defTabSz="513993">
                  <a:defRPr/>
                </a:pPr>
                <a:endParaRPr lang="zh-CN" altLang="en-US" sz="1013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65" name="Freeform 16"/>
              <p:cNvSpPr/>
              <p:nvPr/>
            </p:nvSpPr>
            <p:spPr bwMode="auto">
              <a:xfrm>
                <a:off x="8879723" y="2970046"/>
                <a:ext cx="1289050" cy="682625"/>
              </a:xfrm>
              <a:custGeom>
                <a:avLst/>
                <a:gdLst>
                  <a:gd name="T0" fmla="*/ 83 w 1395"/>
                  <a:gd name="T1" fmla="*/ 698 h 739"/>
                  <a:gd name="T2" fmla="*/ 131 w 1395"/>
                  <a:gd name="T3" fmla="*/ 458 h 739"/>
                  <a:gd name="T4" fmla="*/ 354 w 1395"/>
                  <a:gd name="T5" fmla="*/ 188 h 739"/>
                  <a:gd name="T6" fmla="*/ 697 w 1395"/>
                  <a:gd name="T7" fmla="*/ 83 h 739"/>
                  <a:gd name="T8" fmla="*/ 937 w 1395"/>
                  <a:gd name="T9" fmla="*/ 131 h 739"/>
                  <a:gd name="T10" fmla="*/ 1207 w 1395"/>
                  <a:gd name="T11" fmla="*/ 354 h 739"/>
                  <a:gd name="T12" fmla="*/ 1312 w 1395"/>
                  <a:gd name="T13" fmla="*/ 698 h 739"/>
                  <a:gd name="T14" fmla="*/ 1353 w 1395"/>
                  <a:gd name="T15" fmla="*/ 739 h 739"/>
                  <a:gd name="T16" fmla="*/ 1395 w 1395"/>
                  <a:gd name="T17" fmla="*/ 698 h 739"/>
                  <a:gd name="T18" fmla="*/ 1340 w 1395"/>
                  <a:gd name="T19" fmla="*/ 426 h 739"/>
                  <a:gd name="T20" fmla="*/ 1087 w 1395"/>
                  <a:gd name="T21" fmla="*/ 119 h 739"/>
                  <a:gd name="T22" fmla="*/ 697 w 1395"/>
                  <a:gd name="T23" fmla="*/ 0 h 739"/>
                  <a:gd name="T24" fmla="*/ 426 w 1395"/>
                  <a:gd name="T25" fmla="*/ 55 h 739"/>
                  <a:gd name="T26" fmla="*/ 119 w 1395"/>
                  <a:gd name="T27" fmla="*/ 308 h 739"/>
                  <a:gd name="T28" fmla="*/ 0 w 1395"/>
                  <a:gd name="T29" fmla="*/ 698 h 739"/>
                  <a:gd name="T30" fmla="*/ 41 w 1395"/>
                  <a:gd name="T31" fmla="*/ 739 h 739"/>
                  <a:gd name="T32" fmla="*/ 83 w 1395"/>
                  <a:gd name="T33" fmla="*/ 698 h 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95" h="739">
                    <a:moveTo>
                      <a:pt x="83" y="698"/>
                    </a:moveTo>
                    <a:cubicBezTo>
                      <a:pt x="83" y="613"/>
                      <a:pt x="100" y="532"/>
                      <a:pt x="131" y="458"/>
                    </a:cubicBezTo>
                    <a:cubicBezTo>
                      <a:pt x="178" y="348"/>
                      <a:pt x="256" y="254"/>
                      <a:pt x="354" y="188"/>
                    </a:cubicBezTo>
                    <a:cubicBezTo>
                      <a:pt x="452" y="122"/>
                      <a:pt x="570" y="83"/>
                      <a:pt x="697" y="83"/>
                    </a:cubicBezTo>
                    <a:cubicBezTo>
                      <a:pt x="782" y="83"/>
                      <a:pt x="863" y="100"/>
                      <a:pt x="937" y="131"/>
                    </a:cubicBezTo>
                    <a:cubicBezTo>
                      <a:pt x="1047" y="178"/>
                      <a:pt x="1141" y="256"/>
                      <a:pt x="1207" y="354"/>
                    </a:cubicBezTo>
                    <a:cubicBezTo>
                      <a:pt x="1273" y="452"/>
                      <a:pt x="1312" y="570"/>
                      <a:pt x="1312" y="698"/>
                    </a:cubicBezTo>
                    <a:cubicBezTo>
                      <a:pt x="1312" y="721"/>
                      <a:pt x="1331" y="739"/>
                      <a:pt x="1353" y="739"/>
                    </a:cubicBezTo>
                    <a:cubicBezTo>
                      <a:pt x="1376" y="739"/>
                      <a:pt x="1395" y="721"/>
                      <a:pt x="1395" y="698"/>
                    </a:cubicBezTo>
                    <a:cubicBezTo>
                      <a:pt x="1395" y="601"/>
                      <a:pt x="1375" y="510"/>
                      <a:pt x="1340" y="426"/>
                    </a:cubicBezTo>
                    <a:cubicBezTo>
                      <a:pt x="1287" y="301"/>
                      <a:pt x="1199" y="194"/>
                      <a:pt x="1087" y="119"/>
                    </a:cubicBezTo>
                    <a:cubicBezTo>
                      <a:pt x="976" y="44"/>
                      <a:pt x="842" y="0"/>
                      <a:pt x="697" y="0"/>
                    </a:cubicBezTo>
                    <a:cubicBezTo>
                      <a:pt x="601" y="0"/>
                      <a:pt x="509" y="20"/>
                      <a:pt x="426" y="55"/>
                    </a:cubicBezTo>
                    <a:cubicBezTo>
                      <a:pt x="301" y="108"/>
                      <a:pt x="194" y="196"/>
                      <a:pt x="119" y="308"/>
                    </a:cubicBezTo>
                    <a:cubicBezTo>
                      <a:pt x="44" y="419"/>
                      <a:pt x="0" y="553"/>
                      <a:pt x="0" y="698"/>
                    </a:cubicBezTo>
                    <a:cubicBezTo>
                      <a:pt x="0" y="721"/>
                      <a:pt x="18" y="739"/>
                      <a:pt x="41" y="739"/>
                    </a:cubicBezTo>
                    <a:cubicBezTo>
                      <a:pt x="64" y="739"/>
                      <a:pt x="83" y="721"/>
                      <a:pt x="83" y="69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/>
              <a:lstStyle/>
              <a:p>
                <a:pPr defTabSz="513993">
                  <a:defRPr/>
                </a:pPr>
                <a:endParaRPr lang="zh-CN" altLang="en-US" sz="1013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66" name="Freeform 17"/>
              <p:cNvSpPr/>
              <p:nvPr/>
            </p:nvSpPr>
            <p:spPr bwMode="auto">
              <a:xfrm>
                <a:off x="8692398" y="3654259"/>
                <a:ext cx="279400" cy="550862"/>
              </a:xfrm>
              <a:custGeom>
                <a:avLst/>
                <a:gdLst>
                  <a:gd name="T0" fmla="*/ 175 w 302"/>
                  <a:gd name="T1" fmla="*/ 41 h 596"/>
                  <a:gd name="T2" fmla="*/ 175 w 302"/>
                  <a:gd name="T3" fmla="*/ 59 h 596"/>
                  <a:gd name="T4" fmla="*/ 181 w 302"/>
                  <a:gd name="T5" fmla="*/ 189 h 596"/>
                  <a:gd name="T6" fmla="*/ 218 w 302"/>
                  <a:gd name="T7" fmla="*/ 385 h 596"/>
                  <a:gd name="T8" fmla="*/ 257 w 302"/>
                  <a:gd name="T9" fmla="*/ 374 h 596"/>
                  <a:gd name="T10" fmla="*/ 228 w 302"/>
                  <a:gd name="T11" fmla="*/ 344 h 596"/>
                  <a:gd name="T12" fmla="*/ 70 w 302"/>
                  <a:gd name="T13" fmla="*/ 485 h 596"/>
                  <a:gd name="T14" fmla="*/ 37 w 302"/>
                  <a:gd name="T15" fmla="*/ 508 h 596"/>
                  <a:gd name="T16" fmla="*/ 31 w 302"/>
                  <a:gd name="T17" fmla="*/ 511 h 596"/>
                  <a:gd name="T18" fmla="*/ 30 w 302"/>
                  <a:gd name="T19" fmla="*/ 512 h 596"/>
                  <a:gd name="T20" fmla="*/ 40 w 302"/>
                  <a:gd name="T21" fmla="*/ 531 h 596"/>
                  <a:gd name="T22" fmla="*/ 31 w 302"/>
                  <a:gd name="T23" fmla="*/ 511 h 596"/>
                  <a:gd name="T24" fmla="*/ 30 w 302"/>
                  <a:gd name="T25" fmla="*/ 512 h 596"/>
                  <a:gd name="T26" fmla="*/ 40 w 302"/>
                  <a:gd name="T27" fmla="*/ 531 h 596"/>
                  <a:gd name="T28" fmla="*/ 31 w 302"/>
                  <a:gd name="T29" fmla="*/ 511 h 596"/>
                  <a:gd name="T30" fmla="*/ 9 w 302"/>
                  <a:gd name="T31" fmla="*/ 566 h 596"/>
                  <a:gd name="T32" fmla="*/ 64 w 302"/>
                  <a:gd name="T33" fmla="*/ 587 h 596"/>
                  <a:gd name="T34" fmla="*/ 120 w 302"/>
                  <a:gd name="T35" fmla="*/ 551 h 596"/>
                  <a:gd name="T36" fmla="*/ 287 w 302"/>
                  <a:gd name="T37" fmla="*/ 403 h 596"/>
                  <a:gd name="T38" fmla="*/ 297 w 302"/>
                  <a:gd name="T39" fmla="*/ 362 h 596"/>
                  <a:gd name="T40" fmla="*/ 264 w 302"/>
                  <a:gd name="T41" fmla="*/ 180 h 596"/>
                  <a:gd name="T42" fmla="*/ 258 w 302"/>
                  <a:gd name="T43" fmla="*/ 59 h 596"/>
                  <a:gd name="T44" fmla="*/ 258 w 302"/>
                  <a:gd name="T45" fmla="*/ 47 h 596"/>
                  <a:gd name="T46" fmla="*/ 258 w 302"/>
                  <a:gd name="T47" fmla="*/ 44 h 596"/>
                  <a:gd name="T48" fmla="*/ 258 w 302"/>
                  <a:gd name="T49" fmla="*/ 44 h 596"/>
                  <a:gd name="T50" fmla="*/ 258 w 302"/>
                  <a:gd name="T51" fmla="*/ 43 h 596"/>
                  <a:gd name="T52" fmla="*/ 255 w 302"/>
                  <a:gd name="T53" fmla="*/ 43 h 596"/>
                  <a:gd name="T54" fmla="*/ 258 w 302"/>
                  <a:gd name="T55" fmla="*/ 43 h 596"/>
                  <a:gd name="T56" fmla="*/ 258 w 302"/>
                  <a:gd name="T57" fmla="*/ 43 h 596"/>
                  <a:gd name="T58" fmla="*/ 255 w 302"/>
                  <a:gd name="T59" fmla="*/ 43 h 596"/>
                  <a:gd name="T60" fmla="*/ 258 w 302"/>
                  <a:gd name="T61" fmla="*/ 43 h 596"/>
                  <a:gd name="T62" fmla="*/ 218 w 302"/>
                  <a:gd name="T63" fmla="*/ 1 h 596"/>
                  <a:gd name="T64" fmla="*/ 175 w 302"/>
                  <a:gd name="T65" fmla="*/ 41 h 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02" h="596">
                    <a:moveTo>
                      <a:pt x="175" y="41"/>
                    </a:moveTo>
                    <a:cubicBezTo>
                      <a:pt x="175" y="41"/>
                      <a:pt x="175" y="48"/>
                      <a:pt x="175" y="59"/>
                    </a:cubicBezTo>
                    <a:cubicBezTo>
                      <a:pt x="175" y="83"/>
                      <a:pt x="176" y="130"/>
                      <a:pt x="181" y="189"/>
                    </a:cubicBezTo>
                    <a:cubicBezTo>
                      <a:pt x="187" y="247"/>
                      <a:pt x="198" y="316"/>
                      <a:pt x="218" y="385"/>
                    </a:cubicBezTo>
                    <a:cubicBezTo>
                      <a:pt x="257" y="374"/>
                      <a:pt x="257" y="374"/>
                      <a:pt x="257" y="374"/>
                    </a:cubicBezTo>
                    <a:cubicBezTo>
                      <a:pt x="228" y="344"/>
                      <a:pt x="228" y="344"/>
                      <a:pt x="228" y="344"/>
                    </a:cubicBezTo>
                    <a:cubicBezTo>
                      <a:pt x="153" y="419"/>
                      <a:pt x="102" y="461"/>
                      <a:pt x="70" y="485"/>
                    </a:cubicBezTo>
                    <a:cubicBezTo>
                      <a:pt x="54" y="497"/>
                      <a:pt x="44" y="504"/>
                      <a:pt x="37" y="508"/>
                    </a:cubicBezTo>
                    <a:cubicBezTo>
                      <a:pt x="34" y="509"/>
                      <a:pt x="32" y="511"/>
                      <a:pt x="31" y="511"/>
                    </a:cubicBezTo>
                    <a:cubicBezTo>
                      <a:pt x="30" y="511"/>
                      <a:pt x="30" y="512"/>
                      <a:pt x="30" y="512"/>
                    </a:cubicBezTo>
                    <a:cubicBezTo>
                      <a:pt x="40" y="531"/>
                      <a:pt x="40" y="531"/>
                      <a:pt x="40" y="531"/>
                    </a:cubicBezTo>
                    <a:cubicBezTo>
                      <a:pt x="31" y="511"/>
                      <a:pt x="31" y="511"/>
                      <a:pt x="31" y="511"/>
                    </a:cubicBezTo>
                    <a:cubicBezTo>
                      <a:pt x="30" y="511"/>
                      <a:pt x="30" y="512"/>
                      <a:pt x="30" y="512"/>
                    </a:cubicBezTo>
                    <a:cubicBezTo>
                      <a:pt x="40" y="531"/>
                      <a:pt x="40" y="531"/>
                      <a:pt x="40" y="531"/>
                    </a:cubicBezTo>
                    <a:cubicBezTo>
                      <a:pt x="31" y="511"/>
                      <a:pt x="31" y="511"/>
                      <a:pt x="31" y="511"/>
                    </a:cubicBezTo>
                    <a:cubicBezTo>
                      <a:pt x="10" y="520"/>
                      <a:pt x="0" y="545"/>
                      <a:pt x="9" y="566"/>
                    </a:cubicBezTo>
                    <a:cubicBezTo>
                      <a:pt x="18" y="587"/>
                      <a:pt x="43" y="596"/>
                      <a:pt x="64" y="587"/>
                    </a:cubicBezTo>
                    <a:cubicBezTo>
                      <a:pt x="68" y="586"/>
                      <a:pt x="84" y="578"/>
                      <a:pt x="120" y="551"/>
                    </a:cubicBezTo>
                    <a:cubicBezTo>
                      <a:pt x="155" y="525"/>
                      <a:pt x="209" y="480"/>
                      <a:pt x="287" y="403"/>
                    </a:cubicBezTo>
                    <a:cubicBezTo>
                      <a:pt x="297" y="393"/>
                      <a:pt x="302" y="377"/>
                      <a:pt x="297" y="362"/>
                    </a:cubicBezTo>
                    <a:cubicBezTo>
                      <a:pt x="279" y="300"/>
                      <a:pt x="269" y="235"/>
                      <a:pt x="264" y="180"/>
                    </a:cubicBezTo>
                    <a:cubicBezTo>
                      <a:pt x="258" y="126"/>
                      <a:pt x="258" y="81"/>
                      <a:pt x="258" y="59"/>
                    </a:cubicBezTo>
                    <a:cubicBezTo>
                      <a:pt x="258" y="54"/>
                      <a:pt x="258" y="50"/>
                      <a:pt x="258" y="47"/>
                    </a:cubicBezTo>
                    <a:cubicBezTo>
                      <a:pt x="258" y="46"/>
                      <a:pt x="258" y="45"/>
                      <a:pt x="258" y="44"/>
                    </a:cubicBezTo>
                    <a:cubicBezTo>
                      <a:pt x="258" y="44"/>
                      <a:pt x="258" y="44"/>
                      <a:pt x="258" y="44"/>
                    </a:cubicBezTo>
                    <a:cubicBezTo>
                      <a:pt x="258" y="43"/>
                      <a:pt x="258" y="43"/>
                      <a:pt x="258" y="43"/>
                    </a:cubicBezTo>
                    <a:cubicBezTo>
                      <a:pt x="255" y="43"/>
                      <a:pt x="255" y="43"/>
                      <a:pt x="255" y="43"/>
                    </a:cubicBezTo>
                    <a:cubicBezTo>
                      <a:pt x="258" y="43"/>
                      <a:pt x="258" y="43"/>
                      <a:pt x="258" y="43"/>
                    </a:cubicBezTo>
                    <a:cubicBezTo>
                      <a:pt x="258" y="43"/>
                      <a:pt x="258" y="43"/>
                      <a:pt x="258" y="43"/>
                    </a:cubicBezTo>
                    <a:cubicBezTo>
                      <a:pt x="255" y="43"/>
                      <a:pt x="255" y="43"/>
                      <a:pt x="255" y="43"/>
                    </a:cubicBezTo>
                    <a:cubicBezTo>
                      <a:pt x="258" y="43"/>
                      <a:pt x="258" y="43"/>
                      <a:pt x="258" y="43"/>
                    </a:cubicBezTo>
                    <a:cubicBezTo>
                      <a:pt x="258" y="21"/>
                      <a:pt x="240" y="1"/>
                      <a:pt x="218" y="1"/>
                    </a:cubicBezTo>
                    <a:cubicBezTo>
                      <a:pt x="195" y="0"/>
                      <a:pt x="176" y="18"/>
                      <a:pt x="175" y="4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/>
              <a:lstStyle/>
              <a:p>
                <a:pPr defTabSz="513993">
                  <a:defRPr/>
                </a:pPr>
                <a:endParaRPr lang="zh-CN" altLang="en-US" sz="1013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67" name="Freeform 18"/>
              <p:cNvSpPr/>
              <p:nvPr/>
            </p:nvSpPr>
            <p:spPr bwMode="auto">
              <a:xfrm>
                <a:off x="8513010" y="4095584"/>
                <a:ext cx="346075" cy="615950"/>
              </a:xfrm>
              <a:custGeom>
                <a:avLst/>
                <a:gdLst>
                  <a:gd name="T0" fmla="*/ 347 w 374"/>
                  <a:gd name="T1" fmla="*/ 358 h 667"/>
                  <a:gd name="T2" fmla="*/ 138 w 374"/>
                  <a:gd name="T3" fmla="*/ 653 h 667"/>
                  <a:gd name="T4" fmla="*/ 27 w 374"/>
                  <a:gd name="T5" fmla="*/ 309 h 667"/>
                  <a:gd name="T6" fmla="*/ 236 w 374"/>
                  <a:gd name="T7" fmla="*/ 13 h 667"/>
                  <a:gd name="T8" fmla="*/ 347 w 374"/>
                  <a:gd name="T9" fmla="*/ 358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4" h="667">
                    <a:moveTo>
                      <a:pt x="347" y="358"/>
                    </a:moveTo>
                    <a:cubicBezTo>
                      <a:pt x="320" y="535"/>
                      <a:pt x="226" y="667"/>
                      <a:pt x="138" y="653"/>
                    </a:cubicBezTo>
                    <a:cubicBezTo>
                      <a:pt x="49" y="640"/>
                      <a:pt x="0" y="486"/>
                      <a:pt x="27" y="309"/>
                    </a:cubicBezTo>
                    <a:cubicBezTo>
                      <a:pt x="54" y="132"/>
                      <a:pt x="147" y="0"/>
                      <a:pt x="236" y="13"/>
                    </a:cubicBezTo>
                    <a:cubicBezTo>
                      <a:pt x="324" y="27"/>
                      <a:pt x="374" y="181"/>
                      <a:pt x="347" y="358"/>
                    </a:cubicBezTo>
                    <a:close/>
                  </a:path>
                </a:pathLst>
              </a:custGeom>
              <a:solidFill>
                <a:srgbClr val="DC8C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/>
              <a:lstStyle/>
              <a:p>
                <a:pPr defTabSz="513993">
                  <a:defRPr/>
                </a:pPr>
                <a:endParaRPr lang="zh-CN" altLang="en-US" sz="1013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68" name="Freeform 19"/>
              <p:cNvSpPr/>
              <p:nvPr/>
            </p:nvSpPr>
            <p:spPr bwMode="auto">
              <a:xfrm>
                <a:off x="8432048" y="4052721"/>
                <a:ext cx="276225" cy="668337"/>
              </a:xfrm>
              <a:custGeom>
                <a:avLst/>
                <a:gdLst>
                  <a:gd name="T0" fmla="*/ 165 w 299"/>
                  <a:gd name="T1" fmla="*/ 641 h 724"/>
                  <a:gd name="T2" fmla="*/ 151 w 299"/>
                  <a:gd name="T3" fmla="*/ 637 h 724"/>
                  <a:gd name="T4" fmla="*/ 139 w 299"/>
                  <a:gd name="T5" fmla="*/ 628 h 724"/>
                  <a:gd name="T6" fmla="*/ 117 w 299"/>
                  <a:gd name="T7" fmla="*/ 601 h 724"/>
                  <a:gd name="T8" fmla="*/ 90 w 299"/>
                  <a:gd name="T9" fmla="*/ 529 h 724"/>
                  <a:gd name="T10" fmla="*/ 80 w 299"/>
                  <a:gd name="T11" fmla="*/ 431 h 724"/>
                  <a:gd name="T12" fmla="*/ 87 w 299"/>
                  <a:gd name="T13" fmla="*/ 342 h 724"/>
                  <a:gd name="T14" fmla="*/ 115 w 299"/>
                  <a:gd name="T15" fmla="*/ 233 h 724"/>
                  <a:gd name="T16" fmla="*/ 145 w 299"/>
                  <a:gd name="T17" fmla="*/ 165 h 724"/>
                  <a:gd name="T18" fmla="*/ 172 w 299"/>
                  <a:gd name="T19" fmla="*/ 127 h 724"/>
                  <a:gd name="T20" fmla="*/ 211 w 299"/>
                  <a:gd name="T21" fmla="*/ 90 h 724"/>
                  <a:gd name="T22" fmla="*/ 229 w 299"/>
                  <a:gd name="T23" fmla="*/ 82 h 724"/>
                  <a:gd name="T24" fmla="*/ 244 w 299"/>
                  <a:gd name="T25" fmla="*/ 80 h 724"/>
                  <a:gd name="T26" fmla="*/ 250 w 299"/>
                  <a:gd name="T27" fmla="*/ 80 h 724"/>
                  <a:gd name="T28" fmla="*/ 296 w 299"/>
                  <a:gd name="T29" fmla="*/ 47 h 724"/>
                  <a:gd name="T30" fmla="*/ 262 w 299"/>
                  <a:gd name="T31" fmla="*/ 1 h 724"/>
                  <a:gd name="T32" fmla="*/ 244 w 299"/>
                  <a:gd name="T33" fmla="*/ 0 h 724"/>
                  <a:gd name="T34" fmla="*/ 198 w 299"/>
                  <a:gd name="T35" fmla="*/ 8 h 724"/>
                  <a:gd name="T36" fmla="*/ 163 w 299"/>
                  <a:gd name="T37" fmla="*/ 26 h 724"/>
                  <a:gd name="T38" fmla="*/ 109 w 299"/>
                  <a:gd name="T39" fmla="*/ 77 h 724"/>
                  <a:gd name="T40" fmla="*/ 46 w 299"/>
                  <a:gd name="T41" fmla="*/ 188 h 724"/>
                  <a:gd name="T42" fmla="*/ 8 w 299"/>
                  <a:gd name="T43" fmla="*/ 330 h 724"/>
                  <a:gd name="T44" fmla="*/ 0 w 299"/>
                  <a:gd name="T45" fmla="*/ 431 h 724"/>
                  <a:gd name="T46" fmla="*/ 9 w 299"/>
                  <a:gd name="T47" fmla="*/ 533 h 724"/>
                  <a:gd name="T48" fmla="*/ 28 w 299"/>
                  <a:gd name="T49" fmla="*/ 599 h 724"/>
                  <a:gd name="T50" fmla="*/ 75 w 299"/>
                  <a:gd name="T51" fmla="*/ 678 h 724"/>
                  <a:gd name="T52" fmla="*/ 110 w 299"/>
                  <a:gd name="T53" fmla="*/ 706 h 724"/>
                  <a:gd name="T54" fmla="*/ 153 w 299"/>
                  <a:gd name="T55" fmla="*/ 720 h 724"/>
                  <a:gd name="T56" fmla="*/ 198 w 299"/>
                  <a:gd name="T57" fmla="*/ 687 h 724"/>
                  <a:gd name="T58" fmla="*/ 165 w 299"/>
                  <a:gd name="T59" fmla="*/ 641 h 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99" h="724">
                    <a:moveTo>
                      <a:pt x="165" y="641"/>
                    </a:moveTo>
                    <a:cubicBezTo>
                      <a:pt x="160" y="641"/>
                      <a:pt x="156" y="639"/>
                      <a:pt x="151" y="637"/>
                    </a:cubicBezTo>
                    <a:cubicBezTo>
                      <a:pt x="147" y="635"/>
                      <a:pt x="143" y="632"/>
                      <a:pt x="139" y="628"/>
                    </a:cubicBezTo>
                    <a:cubicBezTo>
                      <a:pt x="131" y="622"/>
                      <a:pt x="124" y="613"/>
                      <a:pt x="117" y="601"/>
                    </a:cubicBezTo>
                    <a:cubicBezTo>
                      <a:pt x="106" y="582"/>
                      <a:pt x="96" y="558"/>
                      <a:pt x="90" y="529"/>
                    </a:cubicBezTo>
                    <a:cubicBezTo>
                      <a:pt x="84" y="500"/>
                      <a:pt x="80" y="467"/>
                      <a:pt x="80" y="431"/>
                    </a:cubicBezTo>
                    <a:cubicBezTo>
                      <a:pt x="80" y="403"/>
                      <a:pt x="82" y="373"/>
                      <a:pt x="87" y="342"/>
                    </a:cubicBezTo>
                    <a:cubicBezTo>
                      <a:pt x="93" y="303"/>
                      <a:pt x="103" y="266"/>
                      <a:pt x="115" y="233"/>
                    </a:cubicBezTo>
                    <a:cubicBezTo>
                      <a:pt x="124" y="208"/>
                      <a:pt x="134" y="185"/>
                      <a:pt x="145" y="165"/>
                    </a:cubicBezTo>
                    <a:cubicBezTo>
                      <a:pt x="154" y="151"/>
                      <a:pt x="163" y="138"/>
                      <a:pt x="172" y="127"/>
                    </a:cubicBezTo>
                    <a:cubicBezTo>
                      <a:pt x="185" y="110"/>
                      <a:pt x="199" y="98"/>
                      <a:pt x="211" y="90"/>
                    </a:cubicBezTo>
                    <a:cubicBezTo>
                      <a:pt x="218" y="86"/>
                      <a:pt x="224" y="84"/>
                      <a:pt x="229" y="82"/>
                    </a:cubicBezTo>
                    <a:cubicBezTo>
                      <a:pt x="234" y="80"/>
                      <a:pt x="239" y="80"/>
                      <a:pt x="244" y="80"/>
                    </a:cubicBezTo>
                    <a:cubicBezTo>
                      <a:pt x="246" y="80"/>
                      <a:pt x="248" y="80"/>
                      <a:pt x="250" y="80"/>
                    </a:cubicBezTo>
                    <a:cubicBezTo>
                      <a:pt x="272" y="83"/>
                      <a:pt x="293" y="68"/>
                      <a:pt x="296" y="47"/>
                    </a:cubicBezTo>
                    <a:cubicBezTo>
                      <a:pt x="299" y="25"/>
                      <a:pt x="284" y="4"/>
                      <a:pt x="262" y="1"/>
                    </a:cubicBezTo>
                    <a:cubicBezTo>
                      <a:pt x="256" y="0"/>
                      <a:pt x="250" y="0"/>
                      <a:pt x="244" y="0"/>
                    </a:cubicBezTo>
                    <a:cubicBezTo>
                      <a:pt x="228" y="0"/>
                      <a:pt x="213" y="3"/>
                      <a:pt x="198" y="8"/>
                    </a:cubicBezTo>
                    <a:cubicBezTo>
                      <a:pt x="186" y="12"/>
                      <a:pt x="174" y="19"/>
                      <a:pt x="163" y="26"/>
                    </a:cubicBezTo>
                    <a:cubicBezTo>
                      <a:pt x="143" y="40"/>
                      <a:pt x="125" y="57"/>
                      <a:pt x="109" y="77"/>
                    </a:cubicBezTo>
                    <a:cubicBezTo>
                      <a:pt x="84" y="108"/>
                      <a:pt x="63" y="146"/>
                      <a:pt x="46" y="188"/>
                    </a:cubicBezTo>
                    <a:cubicBezTo>
                      <a:pt x="29" y="231"/>
                      <a:pt x="16" y="279"/>
                      <a:pt x="8" y="330"/>
                    </a:cubicBezTo>
                    <a:cubicBezTo>
                      <a:pt x="3" y="365"/>
                      <a:pt x="0" y="399"/>
                      <a:pt x="0" y="431"/>
                    </a:cubicBezTo>
                    <a:cubicBezTo>
                      <a:pt x="0" y="467"/>
                      <a:pt x="3" y="501"/>
                      <a:pt x="9" y="533"/>
                    </a:cubicBezTo>
                    <a:cubicBezTo>
                      <a:pt x="14" y="556"/>
                      <a:pt x="20" y="578"/>
                      <a:pt x="28" y="599"/>
                    </a:cubicBezTo>
                    <a:cubicBezTo>
                      <a:pt x="39" y="630"/>
                      <a:pt x="55" y="657"/>
                      <a:pt x="75" y="678"/>
                    </a:cubicBezTo>
                    <a:cubicBezTo>
                      <a:pt x="86" y="689"/>
                      <a:pt x="97" y="699"/>
                      <a:pt x="110" y="706"/>
                    </a:cubicBezTo>
                    <a:cubicBezTo>
                      <a:pt x="123" y="713"/>
                      <a:pt x="138" y="718"/>
                      <a:pt x="153" y="720"/>
                    </a:cubicBezTo>
                    <a:cubicBezTo>
                      <a:pt x="174" y="724"/>
                      <a:pt x="195" y="709"/>
                      <a:pt x="198" y="687"/>
                    </a:cubicBezTo>
                    <a:cubicBezTo>
                      <a:pt x="202" y="665"/>
                      <a:pt x="187" y="645"/>
                      <a:pt x="165" y="64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/>
              <a:lstStyle/>
              <a:p>
                <a:pPr defTabSz="513993">
                  <a:defRPr/>
                </a:pPr>
                <a:endParaRPr lang="zh-CN" altLang="en-US" sz="1013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69" name="Freeform 20"/>
              <p:cNvSpPr/>
              <p:nvPr/>
            </p:nvSpPr>
            <p:spPr bwMode="auto">
              <a:xfrm>
                <a:off x="10321173" y="4154321"/>
                <a:ext cx="247650" cy="673100"/>
              </a:xfrm>
              <a:custGeom>
                <a:avLst/>
                <a:gdLst>
                  <a:gd name="T0" fmla="*/ 44 w 267"/>
                  <a:gd name="T1" fmla="*/ 80 h 728"/>
                  <a:gd name="T2" fmla="*/ 47 w 267"/>
                  <a:gd name="T3" fmla="*/ 80 h 728"/>
                  <a:gd name="T4" fmla="*/ 65 w 267"/>
                  <a:gd name="T5" fmla="*/ 83 h 728"/>
                  <a:gd name="T6" fmla="*/ 83 w 267"/>
                  <a:gd name="T7" fmla="*/ 94 h 728"/>
                  <a:gd name="T8" fmla="*/ 117 w 267"/>
                  <a:gd name="T9" fmla="*/ 130 h 728"/>
                  <a:gd name="T10" fmla="*/ 162 w 267"/>
                  <a:gd name="T11" fmla="*/ 225 h 728"/>
                  <a:gd name="T12" fmla="*/ 185 w 267"/>
                  <a:gd name="T13" fmla="*/ 355 h 728"/>
                  <a:gd name="T14" fmla="*/ 187 w 267"/>
                  <a:gd name="T15" fmla="*/ 396 h 728"/>
                  <a:gd name="T16" fmla="*/ 177 w 267"/>
                  <a:gd name="T17" fmla="*/ 500 h 728"/>
                  <a:gd name="T18" fmla="*/ 158 w 267"/>
                  <a:gd name="T19" fmla="*/ 564 h 728"/>
                  <a:gd name="T20" fmla="*/ 140 w 267"/>
                  <a:gd name="T21" fmla="*/ 601 h 728"/>
                  <a:gd name="T22" fmla="*/ 110 w 267"/>
                  <a:gd name="T23" fmla="*/ 636 h 728"/>
                  <a:gd name="T24" fmla="*/ 96 w 267"/>
                  <a:gd name="T25" fmla="*/ 644 h 728"/>
                  <a:gd name="T26" fmla="*/ 83 w 267"/>
                  <a:gd name="T27" fmla="*/ 647 h 728"/>
                  <a:gd name="T28" fmla="*/ 45 w 267"/>
                  <a:gd name="T29" fmla="*/ 689 h 728"/>
                  <a:gd name="T30" fmla="*/ 88 w 267"/>
                  <a:gd name="T31" fmla="*/ 726 h 728"/>
                  <a:gd name="T32" fmla="*/ 131 w 267"/>
                  <a:gd name="T33" fmla="*/ 715 h 728"/>
                  <a:gd name="T34" fmla="*/ 164 w 267"/>
                  <a:gd name="T35" fmla="*/ 695 h 728"/>
                  <a:gd name="T36" fmla="*/ 209 w 267"/>
                  <a:gd name="T37" fmla="*/ 641 h 728"/>
                  <a:gd name="T38" fmla="*/ 252 w 267"/>
                  <a:gd name="T39" fmla="*/ 532 h 728"/>
                  <a:gd name="T40" fmla="*/ 267 w 267"/>
                  <a:gd name="T41" fmla="*/ 396 h 728"/>
                  <a:gd name="T42" fmla="*/ 265 w 267"/>
                  <a:gd name="T43" fmla="*/ 350 h 728"/>
                  <a:gd name="T44" fmla="*/ 243 w 267"/>
                  <a:gd name="T45" fmla="*/ 219 h 728"/>
                  <a:gd name="T46" fmla="*/ 212 w 267"/>
                  <a:gd name="T47" fmla="*/ 135 h 728"/>
                  <a:gd name="T48" fmla="*/ 181 w 267"/>
                  <a:gd name="T49" fmla="*/ 83 h 728"/>
                  <a:gd name="T50" fmla="*/ 123 w 267"/>
                  <a:gd name="T51" fmla="*/ 24 h 728"/>
                  <a:gd name="T52" fmla="*/ 87 w 267"/>
                  <a:gd name="T53" fmla="*/ 6 h 728"/>
                  <a:gd name="T54" fmla="*/ 47 w 267"/>
                  <a:gd name="T55" fmla="*/ 0 h 728"/>
                  <a:gd name="T56" fmla="*/ 39 w 267"/>
                  <a:gd name="T57" fmla="*/ 0 h 728"/>
                  <a:gd name="T58" fmla="*/ 2 w 267"/>
                  <a:gd name="T59" fmla="*/ 43 h 728"/>
                  <a:gd name="T60" fmla="*/ 44 w 267"/>
                  <a:gd name="T61" fmla="*/ 80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67" h="728">
                    <a:moveTo>
                      <a:pt x="44" y="80"/>
                    </a:moveTo>
                    <a:cubicBezTo>
                      <a:pt x="45" y="80"/>
                      <a:pt x="46" y="80"/>
                      <a:pt x="47" y="80"/>
                    </a:cubicBezTo>
                    <a:cubicBezTo>
                      <a:pt x="53" y="80"/>
                      <a:pt x="59" y="81"/>
                      <a:pt x="65" y="83"/>
                    </a:cubicBezTo>
                    <a:cubicBezTo>
                      <a:pt x="70" y="86"/>
                      <a:pt x="76" y="89"/>
                      <a:pt x="83" y="94"/>
                    </a:cubicBezTo>
                    <a:cubicBezTo>
                      <a:pt x="94" y="102"/>
                      <a:pt x="106" y="114"/>
                      <a:pt x="117" y="130"/>
                    </a:cubicBezTo>
                    <a:cubicBezTo>
                      <a:pt x="134" y="154"/>
                      <a:pt x="150" y="187"/>
                      <a:pt x="162" y="225"/>
                    </a:cubicBezTo>
                    <a:cubicBezTo>
                      <a:pt x="174" y="264"/>
                      <a:pt x="182" y="308"/>
                      <a:pt x="185" y="355"/>
                    </a:cubicBezTo>
                    <a:cubicBezTo>
                      <a:pt x="186" y="369"/>
                      <a:pt x="187" y="383"/>
                      <a:pt x="187" y="396"/>
                    </a:cubicBezTo>
                    <a:cubicBezTo>
                      <a:pt x="187" y="433"/>
                      <a:pt x="183" y="468"/>
                      <a:pt x="177" y="500"/>
                    </a:cubicBezTo>
                    <a:cubicBezTo>
                      <a:pt x="172" y="523"/>
                      <a:pt x="166" y="545"/>
                      <a:pt x="158" y="564"/>
                    </a:cubicBezTo>
                    <a:cubicBezTo>
                      <a:pt x="153" y="578"/>
                      <a:pt x="147" y="590"/>
                      <a:pt x="140" y="601"/>
                    </a:cubicBezTo>
                    <a:cubicBezTo>
                      <a:pt x="130" y="617"/>
                      <a:pt x="120" y="628"/>
                      <a:pt x="110" y="636"/>
                    </a:cubicBezTo>
                    <a:cubicBezTo>
                      <a:pt x="105" y="639"/>
                      <a:pt x="100" y="642"/>
                      <a:pt x="96" y="644"/>
                    </a:cubicBezTo>
                    <a:cubicBezTo>
                      <a:pt x="91" y="645"/>
                      <a:pt x="87" y="646"/>
                      <a:pt x="83" y="647"/>
                    </a:cubicBezTo>
                    <a:cubicBezTo>
                      <a:pt x="61" y="648"/>
                      <a:pt x="44" y="667"/>
                      <a:pt x="45" y="689"/>
                    </a:cubicBezTo>
                    <a:cubicBezTo>
                      <a:pt x="47" y="711"/>
                      <a:pt x="66" y="728"/>
                      <a:pt x="88" y="726"/>
                    </a:cubicBezTo>
                    <a:cubicBezTo>
                      <a:pt x="103" y="725"/>
                      <a:pt x="118" y="721"/>
                      <a:pt x="131" y="715"/>
                    </a:cubicBezTo>
                    <a:cubicBezTo>
                      <a:pt x="143" y="710"/>
                      <a:pt x="154" y="703"/>
                      <a:pt x="164" y="695"/>
                    </a:cubicBezTo>
                    <a:cubicBezTo>
                      <a:pt x="182" y="680"/>
                      <a:pt x="197" y="662"/>
                      <a:pt x="209" y="641"/>
                    </a:cubicBezTo>
                    <a:cubicBezTo>
                      <a:pt x="228" y="610"/>
                      <a:pt x="242" y="573"/>
                      <a:pt x="252" y="532"/>
                    </a:cubicBezTo>
                    <a:cubicBezTo>
                      <a:pt x="262" y="490"/>
                      <a:pt x="267" y="445"/>
                      <a:pt x="267" y="396"/>
                    </a:cubicBezTo>
                    <a:cubicBezTo>
                      <a:pt x="267" y="381"/>
                      <a:pt x="266" y="365"/>
                      <a:pt x="265" y="350"/>
                    </a:cubicBezTo>
                    <a:cubicBezTo>
                      <a:pt x="262" y="303"/>
                      <a:pt x="254" y="259"/>
                      <a:pt x="243" y="219"/>
                    </a:cubicBezTo>
                    <a:cubicBezTo>
                      <a:pt x="235" y="189"/>
                      <a:pt x="224" y="161"/>
                      <a:pt x="212" y="135"/>
                    </a:cubicBezTo>
                    <a:cubicBezTo>
                      <a:pt x="203" y="116"/>
                      <a:pt x="193" y="99"/>
                      <a:pt x="181" y="83"/>
                    </a:cubicBezTo>
                    <a:cubicBezTo>
                      <a:pt x="164" y="59"/>
                      <a:pt x="145" y="39"/>
                      <a:pt x="123" y="24"/>
                    </a:cubicBezTo>
                    <a:cubicBezTo>
                      <a:pt x="112" y="17"/>
                      <a:pt x="100" y="11"/>
                      <a:pt x="87" y="6"/>
                    </a:cubicBezTo>
                    <a:cubicBezTo>
                      <a:pt x="74" y="2"/>
                      <a:pt x="61" y="0"/>
                      <a:pt x="47" y="0"/>
                    </a:cubicBezTo>
                    <a:cubicBezTo>
                      <a:pt x="45" y="0"/>
                      <a:pt x="42" y="0"/>
                      <a:pt x="39" y="0"/>
                    </a:cubicBezTo>
                    <a:cubicBezTo>
                      <a:pt x="17" y="2"/>
                      <a:pt x="0" y="21"/>
                      <a:pt x="2" y="43"/>
                    </a:cubicBezTo>
                    <a:cubicBezTo>
                      <a:pt x="3" y="65"/>
                      <a:pt x="22" y="82"/>
                      <a:pt x="44" y="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/>
              <a:lstStyle/>
              <a:p>
                <a:pPr defTabSz="513993">
                  <a:defRPr/>
                </a:pPr>
                <a:endParaRPr lang="zh-CN" altLang="en-US" sz="1013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70" name="Freeform 21"/>
              <p:cNvSpPr/>
              <p:nvPr/>
            </p:nvSpPr>
            <p:spPr bwMode="auto">
              <a:xfrm>
                <a:off x="10125910" y="3666959"/>
                <a:ext cx="77788" cy="301625"/>
              </a:xfrm>
              <a:custGeom>
                <a:avLst/>
                <a:gdLst>
                  <a:gd name="T0" fmla="*/ 1 w 84"/>
                  <a:gd name="T1" fmla="*/ 126 h 325"/>
                  <a:gd name="T2" fmla="*/ 0 w 84"/>
                  <a:gd name="T3" fmla="*/ 279 h 325"/>
                  <a:gd name="T4" fmla="*/ 1 w 84"/>
                  <a:gd name="T5" fmla="*/ 289 h 325"/>
                  <a:gd name="T6" fmla="*/ 1 w 84"/>
                  <a:gd name="T7" fmla="*/ 293 h 325"/>
                  <a:gd name="T8" fmla="*/ 3 w 84"/>
                  <a:gd name="T9" fmla="*/ 299 h 325"/>
                  <a:gd name="T10" fmla="*/ 7 w 84"/>
                  <a:gd name="T11" fmla="*/ 307 h 325"/>
                  <a:gd name="T12" fmla="*/ 21 w 84"/>
                  <a:gd name="T13" fmla="*/ 320 h 325"/>
                  <a:gd name="T14" fmla="*/ 41 w 84"/>
                  <a:gd name="T15" fmla="*/ 325 h 325"/>
                  <a:gd name="T16" fmla="*/ 64 w 84"/>
                  <a:gd name="T17" fmla="*/ 317 h 325"/>
                  <a:gd name="T18" fmla="*/ 76 w 84"/>
                  <a:gd name="T19" fmla="*/ 303 h 325"/>
                  <a:gd name="T20" fmla="*/ 80 w 84"/>
                  <a:gd name="T21" fmla="*/ 294 h 325"/>
                  <a:gd name="T22" fmla="*/ 48 w 84"/>
                  <a:gd name="T23" fmla="*/ 246 h 325"/>
                  <a:gd name="T24" fmla="*/ 38 w 84"/>
                  <a:gd name="T25" fmla="*/ 285 h 325"/>
                  <a:gd name="T26" fmla="*/ 1 w 84"/>
                  <a:gd name="T27" fmla="*/ 278 h 325"/>
                  <a:gd name="T28" fmla="*/ 2 w 84"/>
                  <a:gd name="T29" fmla="*/ 276 h 325"/>
                  <a:gd name="T30" fmla="*/ 2 w 84"/>
                  <a:gd name="T31" fmla="*/ 274 h 325"/>
                  <a:gd name="T32" fmla="*/ 39 w 84"/>
                  <a:gd name="T33" fmla="*/ 285 h 325"/>
                  <a:gd name="T34" fmla="*/ 40 w 84"/>
                  <a:gd name="T35" fmla="*/ 285 h 325"/>
                  <a:gd name="T36" fmla="*/ 2 w 84"/>
                  <a:gd name="T37" fmla="*/ 274 h 325"/>
                  <a:gd name="T38" fmla="*/ 3 w 84"/>
                  <a:gd name="T39" fmla="*/ 271 h 325"/>
                  <a:gd name="T40" fmla="*/ 5 w 84"/>
                  <a:gd name="T41" fmla="*/ 267 h 325"/>
                  <a:gd name="T42" fmla="*/ 40 w 84"/>
                  <a:gd name="T43" fmla="*/ 285 h 325"/>
                  <a:gd name="T44" fmla="*/ 40 w 84"/>
                  <a:gd name="T45" fmla="*/ 285 h 325"/>
                  <a:gd name="T46" fmla="*/ 5 w 84"/>
                  <a:gd name="T47" fmla="*/ 267 h 325"/>
                  <a:gd name="T48" fmla="*/ 8 w 84"/>
                  <a:gd name="T49" fmla="*/ 263 h 325"/>
                  <a:gd name="T50" fmla="*/ 11 w 84"/>
                  <a:gd name="T51" fmla="*/ 258 h 325"/>
                  <a:gd name="T52" fmla="*/ 40 w 84"/>
                  <a:gd name="T53" fmla="*/ 285 h 325"/>
                  <a:gd name="T54" fmla="*/ 40 w 84"/>
                  <a:gd name="T55" fmla="*/ 285 h 325"/>
                  <a:gd name="T56" fmla="*/ 11 w 84"/>
                  <a:gd name="T57" fmla="*/ 258 h 325"/>
                  <a:gd name="T58" fmla="*/ 21 w 84"/>
                  <a:gd name="T59" fmla="*/ 250 h 325"/>
                  <a:gd name="T60" fmla="*/ 30 w 84"/>
                  <a:gd name="T61" fmla="*/ 247 h 325"/>
                  <a:gd name="T62" fmla="*/ 40 w 84"/>
                  <a:gd name="T63" fmla="*/ 285 h 325"/>
                  <a:gd name="T64" fmla="*/ 41 w 84"/>
                  <a:gd name="T65" fmla="*/ 285 h 325"/>
                  <a:gd name="T66" fmla="*/ 30 w 84"/>
                  <a:gd name="T67" fmla="*/ 247 h 325"/>
                  <a:gd name="T68" fmla="*/ 41 w 84"/>
                  <a:gd name="T69" fmla="*/ 245 h 325"/>
                  <a:gd name="T70" fmla="*/ 51 w 84"/>
                  <a:gd name="T71" fmla="*/ 247 h 325"/>
                  <a:gd name="T72" fmla="*/ 41 w 84"/>
                  <a:gd name="T73" fmla="*/ 285 h 325"/>
                  <a:gd name="T74" fmla="*/ 41 w 84"/>
                  <a:gd name="T75" fmla="*/ 285 h 325"/>
                  <a:gd name="T76" fmla="*/ 51 w 84"/>
                  <a:gd name="T77" fmla="*/ 247 h 325"/>
                  <a:gd name="T78" fmla="*/ 65 w 84"/>
                  <a:gd name="T79" fmla="*/ 254 h 325"/>
                  <a:gd name="T80" fmla="*/ 72 w 84"/>
                  <a:gd name="T81" fmla="*/ 261 h 325"/>
                  <a:gd name="T82" fmla="*/ 41 w 84"/>
                  <a:gd name="T83" fmla="*/ 285 h 325"/>
                  <a:gd name="T84" fmla="*/ 41 w 84"/>
                  <a:gd name="T85" fmla="*/ 285 h 325"/>
                  <a:gd name="T86" fmla="*/ 72 w 84"/>
                  <a:gd name="T87" fmla="*/ 261 h 325"/>
                  <a:gd name="T88" fmla="*/ 77 w 84"/>
                  <a:gd name="T89" fmla="*/ 270 h 325"/>
                  <a:gd name="T90" fmla="*/ 79 w 84"/>
                  <a:gd name="T91" fmla="*/ 274 h 325"/>
                  <a:gd name="T92" fmla="*/ 41 w 84"/>
                  <a:gd name="T93" fmla="*/ 285 h 325"/>
                  <a:gd name="T94" fmla="*/ 42 w 84"/>
                  <a:gd name="T95" fmla="*/ 285 h 325"/>
                  <a:gd name="T96" fmla="*/ 79 w 84"/>
                  <a:gd name="T97" fmla="*/ 274 h 325"/>
                  <a:gd name="T98" fmla="*/ 80 w 84"/>
                  <a:gd name="T99" fmla="*/ 278 h 325"/>
                  <a:gd name="T100" fmla="*/ 80 w 84"/>
                  <a:gd name="T101" fmla="*/ 281 h 325"/>
                  <a:gd name="T102" fmla="*/ 45 w 84"/>
                  <a:gd name="T103" fmla="*/ 284 h 325"/>
                  <a:gd name="T104" fmla="*/ 58 w 84"/>
                  <a:gd name="T105" fmla="*/ 283 h 325"/>
                  <a:gd name="T106" fmla="*/ 80 w 84"/>
                  <a:gd name="T107" fmla="*/ 281 h 325"/>
                  <a:gd name="T108" fmla="*/ 80 w 84"/>
                  <a:gd name="T109" fmla="*/ 282 h 325"/>
                  <a:gd name="T110" fmla="*/ 80 w 84"/>
                  <a:gd name="T111" fmla="*/ 282 h 325"/>
                  <a:gd name="T112" fmla="*/ 80 w 84"/>
                  <a:gd name="T113" fmla="*/ 282 h 325"/>
                  <a:gd name="T114" fmla="*/ 80 w 84"/>
                  <a:gd name="T115" fmla="*/ 279 h 325"/>
                  <a:gd name="T116" fmla="*/ 81 w 84"/>
                  <a:gd name="T117" fmla="*/ 126 h 325"/>
                  <a:gd name="T118" fmla="*/ 82 w 84"/>
                  <a:gd name="T119" fmla="*/ 48 h 325"/>
                  <a:gd name="T120" fmla="*/ 42 w 84"/>
                  <a:gd name="T121" fmla="*/ 1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4" h="325">
                    <a:moveTo>
                      <a:pt x="2" y="40"/>
                    </a:moveTo>
                    <a:cubicBezTo>
                      <a:pt x="2" y="40"/>
                      <a:pt x="1" y="79"/>
                      <a:pt x="1" y="126"/>
                    </a:cubicBezTo>
                    <a:cubicBezTo>
                      <a:pt x="1" y="172"/>
                      <a:pt x="0" y="227"/>
                      <a:pt x="0" y="259"/>
                    </a:cubicBezTo>
                    <a:cubicBezTo>
                      <a:pt x="0" y="267"/>
                      <a:pt x="0" y="274"/>
                      <a:pt x="0" y="279"/>
                    </a:cubicBezTo>
                    <a:cubicBezTo>
                      <a:pt x="0" y="281"/>
                      <a:pt x="0" y="283"/>
                      <a:pt x="0" y="285"/>
                    </a:cubicBezTo>
                    <a:cubicBezTo>
                      <a:pt x="0" y="286"/>
                      <a:pt x="0" y="287"/>
                      <a:pt x="1" y="289"/>
                    </a:cubicBezTo>
                    <a:cubicBezTo>
                      <a:pt x="1" y="289"/>
                      <a:pt x="1" y="290"/>
                      <a:pt x="1" y="291"/>
                    </a:cubicBezTo>
                    <a:cubicBezTo>
                      <a:pt x="1" y="291"/>
                      <a:pt x="1" y="292"/>
                      <a:pt x="1" y="293"/>
                    </a:cubicBezTo>
                    <a:cubicBezTo>
                      <a:pt x="1" y="294"/>
                      <a:pt x="1" y="294"/>
                      <a:pt x="2" y="296"/>
                    </a:cubicBezTo>
                    <a:cubicBezTo>
                      <a:pt x="2" y="296"/>
                      <a:pt x="2" y="297"/>
                      <a:pt x="3" y="299"/>
                    </a:cubicBezTo>
                    <a:cubicBezTo>
                      <a:pt x="3" y="300"/>
                      <a:pt x="4" y="301"/>
                      <a:pt x="4" y="303"/>
                    </a:cubicBezTo>
                    <a:cubicBezTo>
                      <a:pt x="5" y="304"/>
                      <a:pt x="6" y="305"/>
                      <a:pt x="7" y="307"/>
                    </a:cubicBezTo>
                    <a:cubicBezTo>
                      <a:pt x="8" y="308"/>
                      <a:pt x="9" y="310"/>
                      <a:pt x="10" y="312"/>
                    </a:cubicBezTo>
                    <a:cubicBezTo>
                      <a:pt x="13" y="314"/>
                      <a:pt x="16" y="317"/>
                      <a:pt x="21" y="320"/>
                    </a:cubicBezTo>
                    <a:cubicBezTo>
                      <a:pt x="23" y="322"/>
                      <a:pt x="26" y="323"/>
                      <a:pt x="30" y="324"/>
                    </a:cubicBezTo>
                    <a:cubicBezTo>
                      <a:pt x="33" y="325"/>
                      <a:pt x="37" y="325"/>
                      <a:pt x="41" y="325"/>
                    </a:cubicBezTo>
                    <a:cubicBezTo>
                      <a:pt x="46" y="325"/>
                      <a:pt x="51" y="324"/>
                      <a:pt x="55" y="323"/>
                    </a:cubicBezTo>
                    <a:cubicBezTo>
                      <a:pt x="59" y="321"/>
                      <a:pt x="62" y="319"/>
                      <a:pt x="64" y="317"/>
                    </a:cubicBezTo>
                    <a:cubicBezTo>
                      <a:pt x="69" y="314"/>
                      <a:pt x="71" y="311"/>
                      <a:pt x="73" y="308"/>
                    </a:cubicBezTo>
                    <a:cubicBezTo>
                      <a:pt x="75" y="306"/>
                      <a:pt x="76" y="305"/>
                      <a:pt x="76" y="303"/>
                    </a:cubicBezTo>
                    <a:cubicBezTo>
                      <a:pt x="77" y="301"/>
                      <a:pt x="78" y="299"/>
                      <a:pt x="78" y="298"/>
                    </a:cubicBezTo>
                    <a:cubicBezTo>
                      <a:pt x="79" y="296"/>
                      <a:pt x="79" y="295"/>
                      <a:pt x="80" y="294"/>
                    </a:cubicBezTo>
                    <a:cubicBezTo>
                      <a:pt x="80" y="293"/>
                      <a:pt x="80" y="293"/>
                      <a:pt x="80" y="292"/>
                    </a:cubicBezTo>
                    <a:cubicBezTo>
                      <a:pt x="84" y="271"/>
                      <a:pt x="70" y="250"/>
                      <a:pt x="48" y="246"/>
                    </a:cubicBezTo>
                    <a:cubicBezTo>
                      <a:pt x="26" y="242"/>
                      <a:pt x="5" y="256"/>
                      <a:pt x="1" y="278"/>
                    </a:cubicBezTo>
                    <a:cubicBezTo>
                      <a:pt x="38" y="285"/>
                      <a:pt x="38" y="285"/>
                      <a:pt x="38" y="285"/>
                    </a:cubicBezTo>
                    <a:cubicBezTo>
                      <a:pt x="2" y="276"/>
                      <a:pt x="2" y="276"/>
                      <a:pt x="2" y="276"/>
                    </a:cubicBezTo>
                    <a:cubicBezTo>
                      <a:pt x="1" y="277"/>
                      <a:pt x="1" y="277"/>
                      <a:pt x="1" y="278"/>
                    </a:cubicBezTo>
                    <a:cubicBezTo>
                      <a:pt x="38" y="285"/>
                      <a:pt x="38" y="285"/>
                      <a:pt x="38" y="285"/>
                    </a:cubicBezTo>
                    <a:cubicBezTo>
                      <a:pt x="2" y="276"/>
                      <a:pt x="2" y="276"/>
                      <a:pt x="2" y="276"/>
                    </a:cubicBezTo>
                    <a:cubicBezTo>
                      <a:pt x="39" y="285"/>
                      <a:pt x="39" y="285"/>
                      <a:pt x="39" y="285"/>
                    </a:cubicBezTo>
                    <a:cubicBezTo>
                      <a:pt x="2" y="274"/>
                      <a:pt x="2" y="274"/>
                      <a:pt x="2" y="274"/>
                    </a:cubicBezTo>
                    <a:cubicBezTo>
                      <a:pt x="2" y="275"/>
                      <a:pt x="2" y="276"/>
                      <a:pt x="2" y="276"/>
                    </a:cubicBezTo>
                    <a:cubicBezTo>
                      <a:pt x="39" y="285"/>
                      <a:pt x="39" y="285"/>
                      <a:pt x="39" y="285"/>
                    </a:cubicBezTo>
                    <a:cubicBezTo>
                      <a:pt x="2" y="274"/>
                      <a:pt x="2" y="274"/>
                      <a:pt x="2" y="274"/>
                    </a:cubicBezTo>
                    <a:cubicBezTo>
                      <a:pt x="40" y="285"/>
                      <a:pt x="40" y="285"/>
                      <a:pt x="40" y="285"/>
                    </a:cubicBezTo>
                    <a:cubicBezTo>
                      <a:pt x="3" y="271"/>
                      <a:pt x="3" y="271"/>
                      <a:pt x="3" y="271"/>
                    </a:cubicBezTo>
                    <a:cubicBezTo>
                      <a:pt x="3" y="272"/>
                      <a:pt x="2" y="273"/>
                      <a:pt x="2" y="274"/>
                    </a:cubicBezTo>
                    <a:cubicBezTo>
                      <a:pt x="40" y="285"/>
                      <a:pt x="40" y="285"/>
                      <a:pt x="40" y="285"/>
                    </a:cubicBezTo>
                    <a:cubicBezTo>
                      <a:pt x="3" y="271"/>
                      <a:pt x="3" y="271"/>
                      <a:pt x="3" y="271"/>
                    </a:cubicBezTo>
                    <a:cubicBezTo>
                      <a:pt x="40" y="285"/>
                      <a:pt x="40" y="285"/>
                      <a:pt x="40" y="285"/>
                    </a:cubicBezTo>
                    <a:cubicBezTo>
                      <a:pt x="5" y="267"/>
                      <a:pt x="5" y="267"/>
                      <a:pt x="5" y="267"/>
                    </a:cubicBezTo>
                    <a:cubicBezTo>
                      <a:pt x="4" y="268"/>
                      <a:pt x="4" y="270"/>
                      <a:pt x="3" y="271"/>
                    </a:cubicBezTo>
                    <a:cubicBezTo>
                      <a:pt x="40" y="285"/>
                      <a:pt x="40" y="285"/>
                      <a:pt x="40" y="285"/>
                    </a:cubicBezTo>
                    <a:cubicBezTo>
                      <a:pt x="5" y="267"/>
                      <a:pt x="5" y="267"/>
                      <a:pt x="5" y="267"/>
                    </a:cubicBezTo>
                    <a:cubicBezTo>
                      <a:pt x="40" y="285"/>
                      <a:pt x="40" y="285"/>
                      <a:pt x="40" y="285"/>
                    </a:cubicBezTo>
                    <a:cubicBezTo>
                      <a:pt x="8" y="263"/>
                      <a:pt x="8" y="263"/>
                      <a:pt x="8" y="263"/>
                    </a:cubicBezTo>
                    <a:cubicBezTo>
                      <a:pt x="6" y="264"/>
                      <a:pt x="6" y="266"/>
                      <a:pt x="5" y="267"/>
                    </a:cubicBezTo>
                    <a:cubicBezTo>
                      <a:pt x="40" y="285"/>
                      <a:pt x="40" y="285"/>
                      <a:pt x="40" y="285"/>
                    </a:cubicBezTo>
                    <a:cubicBezTo>
                      <a:pt x="8" y="263"/>
                      <a:pt x="8" y="263"/>
                      <a:pt x="8" y="263"/>
                    </a:cubicBezTo>
                    <a:cubicBezTo>
                      <a:pt x="40" y="285"/>
                      <a:pt x="40" y="285"/>
                      <a:pt x="40" y="285"/>
                    </a:cubicBezTo>
                    <a:cubicBezTo>
                      <a:pt x="11" y="258"/>
                      <a:pt x="11" y="258"/>
                      <a:pt x="11" y="258"/>
                    </a:cubicBezTo>
                    <a:cubicBezTo>
                      <a:pt x="10" y="260"/>
                      <a:pt x="8" y="261"/>
                      <a:pt x="8" y="263"/>
                    </a:cubicBezTo>
                    <a:cubicBezTo>
                      <a:pt x="40" y="285"/>
                      <a:pt x="40" y="285"/>
                      <a:pt x="40" y="285"/>
                    </a:cubicBezTo>
                    <a:cubicBezTo>
                      <a:pt x="11" y="258"/>
                      <a:pt x="11" y="258"/>
                      <a:pt x="11" y="258"/>
                    </a:cubicBezTo>
                    <a:cubicBezTo>
                      <a:pt x="40" y="285"/>
                      <a:pt x="40" y="285"/>
                      <a:pt x="40" y="285"/>
                    </a:cubicBezTo>
                    <a:cubicBezTo>
                      <a:pt x="21" y="250"/>
                      <a:pt x="21" y="250"/>
                      <a:pt x="21" y="250"/>
                    </a:cubicBezTo>
                    <a:cubicBezTo>
                      <a:pt x="16" y="253"/>
                      <a:pt x="13" y="256"/>
                      <a:pt x="11" y="258"/>
                    </a:cubicBezTo>
                    <a:cubicBezTo>
                      <a:pt x="40" y="285"/>
                      <a:pt x="40" y="285"/>
                      <a:pt x="40" y="285"/>
                    </a:cubicBezTo>
                    <a:cubicBezTo>
                      <a:pt x="21" y="250"/>
                      <a:pt x="21" y="250"/>
                      <a:pt x="21" y="250"/>
                    </a:cubicBezTo>
                    <a:cubicBezTo>
                      <a:pt x="40" y="285"/>
                      <a:pt x="40" y="285"/>
                      <a:pt x="40" y="285"/>
                    </a:cubicBezTo>
                    <a:cubicBezTo>
                      <a:pt x="30" y="247"/>
                      <a:pt x="30" y="247"/>
                      <a:pt x="30" y="247"/>
                    </a:cubicBezTo>
                    <a:cubicBezTo>
                      <a:pt x="27" y="248"/>
                      <a:pt x="24" y="249"/>
                      <a:pt x="21" y="250"/>
                    </a:cubicBezTo>
                    <a:cubicBezTo>
                      <a:pt x="40" y="285"/>
                      <a:pt x="40" y="285"/>
                      <a:pt x="40" y="285"/>
                    </a:cubicBezTo>
                    <a:cubicBezTo>
                      <a:pt x="30" y="247"/>
                      <a:pt x="30" y="247"/>
                      <a:pt x="30" y="247"/>
                    </a:cubicBezTo>
                    <a:cubicBezTo>
                      <a:pt x="41" y="285"/>
                      <a:pt x="41" y="285"/>
                      <a:pt x="41" y="285"/>
                    </a:cubicBezTo>
                    <a:cubicBezTo>
                      <a:pt x="41" y="245"/>
                      <a:pt x="41" y="245"/>
                      <a:pt x="41" y="245"/>
                    </a:cubicBezTo>
                    <a:cubicBezTo>
                      <a:pt x="37" y="245"/>
                      <a:pt x="33" y="246"/>
                      <a:pt x="30" y="247"/>
                    </a:cubicBezTo>
                    <a:cubicBezTo>
                      <a:pt x="41" y="285"/>
                      <a:pt x="41" y="285"/>
                      <a:pt x="41" y="285"/>
                    </a:cubicBezTo>
                    <a:cubicBezTo>
                      <a:pt x="41" y="245"/>
                      <a:pt x="41" y="245"/>
                      <a:pt x="41" y="245"/>
                    </a:cubicBezTo>
                    <a:cubicBezTo>
                      <a:pt x="41" y="285"/>
                      <a:pt x="41" y="285"/>
                      <a:pt x="41" y="285"/>
                    </a:cubicBezTo>
                    <a:cubicBezTo>
                      <a:pt x="51" y="247"/>
                      <a:pt x="51" y="247"/>
                      <a:pt x="51" y="247"/>
                    </a:cubicBezTo>
                    <a:cubicBezTo>
                      <a:pt x="48" y="246"/>
                      <a:pt x="44" y="245"/>
                      <a:pt x="41" y="245"/>
                    </a:cubicBezTo>
                    <a:cubicBezTo>
                      <a:pt x="41" y="285"/>
                      <a:pt x="41" y="285"/>
                      <a:pt x="41" y="285"/>
                    </a:cubicBezTo>
                    <a:cubicBezTo>
                      <a:pt x="51" y="247"/>
                      <a:pt x="51" y="247"/>
                      <a:pt x="51" y="247"/>
                    </a:cubicBezTo>
                    <a:cubicBezTo>
                      <a:pt x="41" y="285"/>
                      <a:pt x="41" y="285"/>
                      <a:pt x="41" y="285"/>
                    </a:cubicBezTo>
                    <a:cubicBezTo>
                      <a:pt x="65" y="254"/>
                      <a:pt x="65" y="254"/>
                      <a:pt x="65" y="254"/>
                    </a:cubicBezTo>
                    <a:cubicBezTo>
                      <a:pt x="62" y="251"/>
                      <a:pt x="57" y="248"/>
                      <a:pt x="51" y="247"/>
                    </a:cubicBezTo>
                    <a:cubicBezTo>
                      <a:pt x="41" y="285"/>
                      <a:pt x="41" y="285"/>
                      <a:pt x="41" y="285"/>
                    </a:cubicBezTo>
                    <a:cubicBezTo>
                      <a:pt x="65" y="254"/>
                      <a:pt x="65" y="254"/>
                      <a:pt x="65" y="254"/>
                    </a:cubicBezTo>
                    <a:cubicBezTo>
                      <a:pt x="41" y="285"/>
                      <a:pt x="41" y="285"/>
                      <a:pt x="41" y="285"/>
                    </a:cubicBezTo>
                    <a:cubicBezTo>
                      <a:pt x="72" y="261"/>
                      <a:pt x="72" y="261"/>
                      <a:pt x="72" y="261"/>
                    </a:cubicBezTo>
                    <a:cubicBezTo>
                      <a:pt x="71" y="259"/>
                      <a:pt x="69" y="257"/>
                      <a:pt x="65" y="254"/>
                    </a:cubicBezTo>
                    <a:cubicBezTo>
                      <a:pt x="41" y="285"/>
                      <a:pt x="41" y="285"/>
                      <a:pt x="41" y="285"/>
                    </a:cubicBezTo>
                    <a:cubicBezTo>
                      <a:pt x="72" y="261"/>
                      <a:pt x="72" y="261"/>
                      <a:pt x="72" y="261"/>
                    </a:cubicBezTo>
                    <a:cubicBezTo>
                      <a:pt x="41" y="285"/>
                      <a:pt x="41" y="285"/>
                      <a:pt x="41" y="285"/>
                    </a:cubicBezTo>
                    <a:cubicBezTo>
                      <a:pt x="77" y="270"/>
                      <a:pt x="77" y="270"/>
                      <a:pt x="77" y="270"/>
                    </a:cubicBezTo>
                    <a:cubicBezTo>
                      <a:pt x="77" y="268"/>
                      <a:pt x="76" y="265"/>
                      <a:pt x="72" y="261"/>
                    </a:cubicBezTo>
                    <a:cubicBezTo>
                      <a:pt x="41" y="285"/>
                      <a:pt x="41" y="285"/>
                      <a:pt x="41" y="285"/>
                    </a:cubicBezTo>
                    <a:cubicBezTo>
                      <a:pt x="77" y="270"/>
                      <a:pt x="77" y="270"/>
                      <a:pt x="77" y="270"/>
                    </a:cubicBezTo>
                    <a:cubicBezTo>
                      <a:pt x="41" y="285"/>
                      <a:pt x="41" y="285"/>
                      <a:pt x="41" y="285"/>
                    </a:cubicBezTo>
                    <a:cubicBezTo>
                      <a:pt x="79" y="274"/>
                      <a:pt x="79" y="274"/>
                      <a:pt x="79" y="274"/>
                    </a:cubicBezTo>
                    <a:cubicBezTo>
                      <a:pt x="79" y="273"/>
                      <a:pt x="78" y="272"/>
                      <a:pt x="77" y="270"/>
                    </a:cubicBezTo>
                    <a:cubicBezTo>
                      <a:pt x="41" y="285"/>
                      <a:pt x="41" y="285"/>
                      <a:pt x="41" y="285"/>
                    </a:cubicBezTo>
                    <a:cubicBezTo>
                      <a:pt x="79" y="274"/>
                      <a:pt x="79" y="274"/>
                      <a:pt x="79" y="274"/>
                    </a:cubicBezTo>
                    <a:cubicBezTo>
                      <a:pt x="42" y="285"/>
                      <a:pt x="42" y="285"/>
                      <a:pt x="42" y="285"/>
                    </a:cubicBezTo>
                    <a:cubicBezTo>
                      <a:pt x="80" y="278"/>
                      <a:pt x="80" y="278"/>
                      <a:pt x="80" y="278"/>
                    </a:cubicBezTo>
                    <a:cubicBezTo>
                      <a:pt x="80" y="278"/>
                      <a:pt x="80" y="276"/>
                      <a:pt x="79" y="274"/>
                    </a:cubicBezTo>
                    <a:cubicBezTo>
                      <a:pt x="42" y="285"/>
                      <a:pt x="42" y="285"/>
                      <a:pt x="42" y="285"/>
                    </a:cubicBezTo>
                    <a:cubicBezTo>
                      <a:pt x="80" y="278"/>
                      <a:pt x="80" y="278"/>
                      <a:pt x="80" y="278"/>
                    </a:cubicBezTo>
                    <a:cubicBezTo>
                      <a:pt x="45" y="284"/>
                      <a:pt x="45" y="284"/>
                      <a:pt x="45" y="284"/>
                    </a:cubicBezTo>
                    <a:cubicBezTo>
                      <a:pt x="80" y="281"/>
                      <a:pt x="80" y="281"/>
                      <a:pt x="80" y="281"/>
                    </a:cubicBezTo>
                    <a:cubicBezTo>
                      <a:pt x="80" y="281"/>
                      <a:pt x="80" y="280"/>
                      <a:pt x="80" y="278"/>
                    </a:cubicBezTo>
                    <a:cubicBezTo>
                      <a:pt x="45" y="284"/>
                      <a:pt x="45" y="284"/>
                      <a:pt x="45" y="284"/>
                    </a:cubicBezTo>
                    <a:cubicBezTo>
                      <a:pt x="80" y="281"/>
                      <a:pt x="80" y="281"/>
                      <a:pt x="80" y="281"/>
                    </a:cubicBezTo>
                    <a:cubicBezTo>
                      <a:pt x="58" y="283"/>
                      <a:pt x="58" y="283"/>
                      <a:pt x="58" y="283"/>
                    </a:cubicBezTo>
                    <a:cubicBezTo>
                      <a:pt x="80" y="282"/>
                      <a:pt x="80" y="282"/>
                      <a:pt x="80" y="282"/>
                    </a:cubicBezTo>
                    <a:cubicBezTo>
                      <a:pt x="80" y="282"/>
                      <a:pt x="80" y="281"/>
                      <a:pt x="80" y="281"/>
                    </a:cubicBezTo>
                    <a:cubicBezTo>
                      <a:pt x="58" y="283"/>
                      <a:pt x="58" y="283"/>
                      <a:pt x="58" y="283"/>
                    </a:cubicBezTo>
                    <a:cubicBezTo>
                      <a:pt x="80" y="282"/>
                      <a:pt x="80" y="282"/>
                      <a:pt x="80" y="282"/>
                    </a:cubicBezTo>
                    <a:cubicBezTo>
                      <a:pt x="80" y="282"/>
                      <a:pt x="80" y="282"/>
                      <a:pt x="80" y="282"/>
                    </a:cubicBezTo>
                    <a:cubicBezTo>
                      <a:pt x="80" y="282"/>
                      <a:pt x="80" y="282"/>
                      <a:pt x="80" y="282"/>
                    </a:cubicBezTo>
                    <a:cubicBezTo>
                      <a:pt x="80" y="282"/>
                      <a:pt x="80" y="282"/>
                      <a:pt x="80" y="282"/>
                    </a:cubicBezTo>
                    <a:cubicBezTo>
                      <a:pt x="80" y="282"/>
                      <a:pt x="80" y="282"/>
                      <a:pt x="80" y="282"/>
                    </a:cubicBezTo>
                    <a:cubicBezTo>
                      <a:pt x="80" y="282"/>
                      <a:pt x="80" y="282"/>
                      <a:pt x="80" y="282"/>
                    </a:cubicBezTo>
                    <a:cubicBezTo>
                      <a:pt x="80" y="281"/>
                      <a:pt x="80" y="280"/>
                      <a:pt x="80" y="279"/>
                    </a:cubicBezTo>
                    <a:cubicBezTo>
                      <a:pt x="80" y="275"/>
                      <a:pt x="80" y="268"/>
                      <a:pt x="80" y="259"/>
                    </a:cubicBezTo>
                    <a:cubicBezTo>
                      <a:pt x="80" y="227"/>
                      <a:pt x="81" y="173"/>
                      <a:pt x="81" y="126"/>
                    </a:cubicBezTo>
                    <a:cubicBezTo>
                      <a:pt x="81" y="103"/>
                      <a:pt x="81" y="82"/>
                      <a:pt x="82" y="66"/>
                    </a:cubicBezTo>
                    <a:cubicBezTo>
                      <a:pt x="82" y="59"/>
                      <a:pt x="82" y="52"/>
                      <a:pt x="82" y="48"/>
                    </a:cubicBezTo>
                    <a:cubicBezTo>
                      <a:pt x="82" y="44"/>
                      <a:pt x="82" y="41"/>
                      <a:pt x="82" y="41"/>
                    </a:cubicBezTo>
                    <a:cubicBezTo>
                      <a:pt x="82" y="19"/>
                      <a:pt x="64" y="1"/>
                      <a:pt x="42" y="1"/>
                    </a:cubicBezTo>
                    <a:cubicBezTo>
                      <a:pt x="20" y="0"/>
                      <a:pt x="2" y="18"/>
                      <a:pt x="2" y="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/>
              <a:lstStyle/>
              <a:p>
                <a:pPr defTabSz="513993">
                  <a:defRPr/>
                </a:pPr>
                <a:endParaRPr lang="zh-CN" altLang="en-US" sz="1013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71" name="Freeform 22"/>
              <p:cNvSpPr/>
              <p:nvPr/>
            </p:nvSpPr>
            <p:spPr bwMode="auto">
              <a:xfrm>
                <a:off x="10151310" y="4019384"/>
                <a:ext cx="133350" cy="130175"/>
              </a:xfrm>
              <a:custGeom>
                <a:avLst/>
                <a:gdLst>
                  <a:gd name="T0" fmla="*/ 46 w 145"/>
                  <a:gd name="T1" fmla="*/ 102 h 141"/>
                  <a:gd name="T2" fmla="*/ 76 w 145"/>
                  <a:gd name="T3" fmla="*/ 129 h 141"/>
                  <a:gd name="T4" fmla="*/ 83 w 145"/>
                  <a:gd name="T5" fmla="*/ 135 h 141"/>
                  <a:gd name="T6" fmla="*/ 93 w 145"/>
                  <a:gd name="T7" fmla="*/ 139 h 141"/>
                  <a:gd name="T8" fmla="*/ 118 w 145"/>
                  <a:gd name="T9" fmla="*/ 138 h 141"/>
                  <a:gd name="T10" fmla="*/ 137 w 145"/>
                  <a:gd name="T11" fmla="*/ 124 h 141"/>
                  <a:gd name="T12" fmla="*/ 145 w 145"/>
                  <a:gd name="T13" fmla="*/ 101 h 141"/>
                  <a:gd name="T14" fmla="*/ 143 w 145"/>
                  <a:gd name="T15" fmla="*/ 88 h 141"/>
                  <a:gd name="T16" fmla="*/ 67 w 145"/>
                  <a:gd name="T17" fmla="*/ 113 h 141"/>
                  <a:gd name="T18" fmla="*/ 66 w 145"/>
                  <a:gd name="T19" fmla="*/ 110 h 141"/>
                  <a:gd name="T20" fmla="*/ 104 w 145"/>
                  <a:gd name="T21" fmla="*/ 101 h 141"/>
                  <a:gd name="T22" fmla="*/ 105 w 145"/>
                  <a:gd name="T23" fmla="*/ 101 h 141"/>
                  <a:gd name="T24" fmla="*/ 66 w 145"/>
                  <a:gd name="T25" fmla="*/ 110 h 141"/>
                  <a:gd name="T26" fmla="*/ 65 w 145"/>
                  <a:gd name="T27" fmla="*/ 101 h 141"/>
                  <a:gd name="T28" fmla="*/ 67 w 145"/>
                  <a:gd name="T29" fmla="*/ 88 h 141"/>
                  <a:gd name="T30" fmla="*/ 105 w 145"/>
                  <a:gd name="T31" fmla="*/ 101 h 141"/>
                  <a:gd name="T32" fmla="*/ 105 w 145"/>
                  <a:gd name="T33" fmla="*/ 101 h 141"/>
                  <a:gd name="T34" fmla="*/ 67 w 145"/>
                  <a:gd name="T35" fmla="*/ 88 h 141"/>
                  <a:gd name="T36" fmla="*/ 73 w 145"/>
                  <a:gd name="T37" fmla="*/ 76 h 141"/>
                  <a:gd name="T38" fmla="*/ 81 w 145"/>
                  <a:gd name="T39" fmla="*/ 69 h 141"/>
                  <a:gd name="T40" fmla="*/ 105 w 145"/>
                  <a:gd name="T41" fmla="*/ 101 h 141"/>
                  <a:gd name="T42" fmla="*/ 105 w 145"/>
                  <a:gd name="T43" fmla="*/ 101 h 141"/>
                  <a:gd name="T44" fmla="*/ 81 w 145"/>
                  <a:gd name="T45" fmla="*/ 69 h 141"/>
                  <a:gd name="T46" fmla="*/ 94 w 145"/>
                  <a:gd name="T47" fmla="*/ 62 h 141"/>
                  <a:gd name="T48" fmla="*/ 105 w 145"/>
                  <a:gd name="T49" fmla="*/ 61 h 141"/>
                  <a:gd name="T50" fmla="*/ 105 w 145"/>
                  <a:gd name="T51" fmla="*/ 101 h 141"/>
                  <a:gd name="T52" fmla="*/ 105 w 145"/>
                  <a:gd name="T53" fmla="*/ 100 h 141"/>
                  <a:gd name="T54" fmla="*/ 105 w 145"/>
                  <a:gd name="T55" fmla="*/ 61 h 141"/>
                  <a:gd name="T56" fmla="*/ 116 w 145"/>
                  <a:gd name="T57" fmla="*/ 62 h 141"/>
                  <a:gd name="T58" fmla="*/ 121 w 145"/>
                  <a:gd name="T59" fmla="*/ 64 h 141"/>
                  <a:gd name="T60" fmla="*/ 105 w 145"/>
                  <a:gd name="T61" fmla="*/ 100 h 141"/>
                  <a:gd name="T62" fmla="*/ 105 w 145"/>
                  <a:gd name="T63" fmla="*/ 99 h 141"/>
                  <a:gd name="T64" fmla="*/ 121 w 145"/>
                  <a:gd name="T65" fmla="*/ 64 h 141"/>
                  <a:gd name="T66" fmla="*/ 125 w 145"/>
                  <a:gd name="T67" fmla="*/ 66 h 141"/>
                  <a:gd name="T68" fmla="*/ 128 w 145"/>
                  <a:gd name="T69" fmla="*/ 68 h 141"/>
                  <a:gd name="T70" fmla="*/ 109 w 145"/>
                  <a:gd name="T71" fmla="*/ 93 h 141"/>
                  <a:gd name="T72" fmla="*/ 118 w 145"/>
                  <a:gd name="T73" fmla="*/ 81 h 141"/>
                  <a:gd name="T74" fmla="*/ 128 w 145"/>
                  <a:gd name="T75" fmla="*/ 68 h 141"/>
                  <a:gd name="T76" fmla="*/ 128 w 145"/>
                  <a:gd name="T77" fmla="*/ 68 h 141"/>
                  <a:gd name="T78" fmla="*/ 128 w 145"/>
                  <a:gd name="T79" fmla="*/ 68 h 141"/>
                  <a:gd name="T80" fmla="*/ 125 w 145"/>
                  <a:gd name="T81" fmla="*/ 72 h 141"/>
                  <a:gd name="T82" fmla="*/ 127 w 145"/>
                  <a:gd name="T83" fmla="*/ 67 h 141"/>
                  <a:gd name="T84" fmla="*/ 90 w 145"/>
                  <a:gd name="T85" fmla="*/ 33 h 141"/>
                  <a:gd name="T86" fmla="*/ 73 w 145"/>
                  <a:gd name="T87" fmla="*/ 17 h 141"/>
                  <a:gd name="T88" fmla="*/ 15 w 145"/>
                  <a:gd name="T89" fmla="*/ 17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45" h="141">
                    <a:moveTo>
                      <a:pt x="16" y="73"/>
                    </a:moveTo>
                    <a:cubicBezTo>
                      <a:pt x="16" y="73"/>
                      <a:pt x="31" y="87"/>
                      <a:pt x="46" y="102"/>
                    </a:cubicBezTo>
                    <a:cubicBezTo>
                      <a:pt x="54" y="109"/>
                      <a:pt x="61" y="116"/>
                      <a:pt x="67" y="121"/>
                    </a:cubicBezTo>
                    <a:cubicBezTo>
                      <a:pt x="70" y="124"/>
                      <a:pt x="73" y="127"/>
                      <a:pt x="76" y="129"/>
                    </a:cubicBezTo>
                    <a:cubicBezTo>
                      <a:pt x="77" y="130"/>
                      <a:pt x="78" y="131"/>
                      <a:pt x="80" y="132"/>
                    </a:cubicBezTo>
                    <a:cubicBezTo>
                      <a:pt x="80" y="133"/>
                      <a:pt x="81" y="133"/>
                      <a:pt x="83" y="135"/>
                    </a:cubicBezTo>
                    <a:cubicBezTo>
                      <a:pt x="84" y="135"/>
                      <a:pt x="86" y="136"/>
                      <a:pt x="88" y="137"/>
                    </a:cubicBezTo>
                    <a:cubicBezTo>
                      <a:pt x="89" y="138"/>
                      <a:pt x="91" y="138"/>
                      <a:pt x="93" y="139"/>
                    </a:cubicBezTo>
                    <a:cubicBezTo>
                      <a:pt x="96" y="140"/>
                      <a:pt x="99" y="141"/>
                      <a:pt x="105" y="141"/>
                    </a:cubicBezTo>
                    <a:cubicBezTo>
                      <a:pt x="108" y="141"/>
                      <a:pt x="112" y="140"/>
                      <a:pt x="118" y="138"/>
                    </a:cubicBezTo>
                    <a:cubicBezTo>
                      <a:pt x="122" y="137"/>
                      <a:pt x="126" y="135"/>
                      <a:pt x="130" y="132"/>
                    </a:cubicBezTo>
                    <a:cubicBezTo>
                      <a:pt x="133" y="130"/>
                      <a:pt x="135" y="127"/>
                      <a:pt x="137" y="124"/>
                    </a:cubicBezTo>
                    <a:cubicBezTo>
                      <a:pt x="141" y="119"/>
                      <a:pt x="142" y="115"/>
                      <a:pt x="143" y="111"/>
                    </a:cubicBezTo>
                    <a:cubicBezTo>
                      <a:pt x="144" y="107"/>
                      <a:pt x="145" y="103"/>
                      <a:pt x="145" y="101"/>
                    </a:cubicBezTo>
                    <a:cubicBezTo>
                      <a:pt x="145" y="96"/>
                      <a:pt x="144" y="93"/>
                      <a:pt x="144" y="92"/>
                    </a:cubicBezTo>
                    <a:cubicBezTo>
                      <a:pt x="143" y="90"/>
                      <a:pt x="143" y="89"/>
                      <a:pt x="143" y="88"/>
                    </a:cubicBezTo>
                    <a:cubicBezTo>
                      <a:pt x="136" y="67"/>
                      <a:pt x="113" y="56"/>
                      <a:pt x="92" y="63"/>
                    </a:cubicBezTo>
                    <a:cubicBezTo>
                      <a:pt x="71" y="70"/>
                      <a:pt x="60" y="92"/>
                      <a:pt x="67" y="113"/>
                    </a:cubicBezTo>
                    <a:cubicBezTo>
                      <a:pt x="104" y="101"/>
                      <a:pt x="104" y="101"/>
                      <a:pt x="104" y="101"/>
                    </a:cubicBezTo>
                    <a:cubicBezTo>
                      <a:pt x="66" y="110"/>
                      <a:pt x="66" y="110"/>
                      <a:pt x="66" y="110"/>
                    </a:cubicBezTo>
                    <a:cubicBezTo>
                      <a:pt x="66" y="111"/>
                      <a:pt x="67" y="112"/>
                      <a:pt x="67" y="113"/>
                    </a:cubicBezTo>
                    <a:cubicBezTo>
                      <a:pt x="104" y="101"/>
                      <a:pt x="104" y="101"/>
                      <a:pt x="104" y="101"/>
                    </a:cubicBezTo>
                    <a:cubicBezTo>
                      <a:pt x="66" y="110"/>
                      <a:pt x="66" y="110"/>
                      <a:pt x="66" y="110"/>
                    </a:cubicBezTo>
                    <a:cubicBezTo>
                      <a:pt x="105" y="101"/>
                      <a:pt x="105" y="101"/>
                      <a:pt x="105" y="101"/>
                    </a:cubicBezTo>
                    <a:cubicBezTo>
                      <a:pt x="65" y="101"/>
                      <a:pt x="65" y="101"/>
                      <a:pt x="65" y="101"/>
                    </a:cubicBezTo>
                    <a:cubicBezTo>
                      <a:pt x="65" y="105"/>
                      <a:pt x="65" y="108"/>
                      <a:pt x="66" y="110"/>
                    </a:cubicBezTo>
                    <a:cubicBezTo>
                      <a:pt x="105" y="101"/>
                      <a:pt x="105" y="101"/>
                      <a:pt x="105" y="101"/>
                    </a:cubicBezTo>
                    <a:cubicBezTo>
                      <a:pt x="65" y="101"/>
                      <a:pt x="65" y="101"/>
                      <a:pt x="65" y="101"/>
                    </a:cubicBezTo>
                    <a:cubicBezTo>
                      <a:pt x="105" y="101"/>
                      <a:pt x="105" y="101"/>
                      <a:pt x="105" y="101"/>
                    </a:cubicBezTo>
                    <a:cubicBezTo>
                      <a:pt x="67" y="88"/>
                      <a:pt x="67" y="88"/>
                      <a:pt x="67" y="88"/>
                    </a:cubicBezTo>
                    <a:cubicBezTo>
                      <a:pt x="65" y="93"/>
                      <a:pt x="65" y="97"/>
                      <a:pt x="65" y="101"/>
                    </a:cubicBezTo>
                    <a:cubicBezTo>
                      <a:pt x="105" y="101"/>
                      <a:pt x="105" y="101"/>
                      <a:pt x="105" y="101"/>
                    </a:cubicBezTo>
                    <a:cubicBezTo>
                      <a:pt x="67" y="88"/>
                      <a:pt x="67" y="88"/>
                      <a:pt x="67" y="88"/>
                    </a:cubicBezTo>
                    <a:cubicBezTo>
                      <a:pt x="105" y="101"/>
                      <a:pt x="105" y="101"/>
                      <a:pt x="105" y="101"/>
                    </a:cubicBezTo>
                    <a:cubicBezTo>
                      <a:pt x="73" y="76"/>
                      <a:pt x="73" y="76"/>
                      <a:pt x="73" y="76"/>
                    </a:cubicBezTo>
                    <a:cubicBezTo>
                      <a:pt x="70" y="80"/>
                      <a:pt x="68" y="85"/>
                      <a:pt x="67" y="88"/>
                    </a:cubicBezTo>
                    <a:cubicBezTo>
                      <a:pt x="105" y="101"/>
                      <a:pt x="105" y="101"/>
                      <a:pt x="105" y="101"/>
                    </a:cubicBezTo>
                    <a:cubicBezTo>
                      <a:pt x="73" y="76"/>
                      <a:pt x="73" y="76"/>
                      <a:pt x="73" y="76"/>
                    </a:cubicBezTo>
                    <a:cubicBezTo>
                      <a:pt x="105" y="101"/>
                      <a:pt x="105" y="101"/>
                      <a:pt x="105" y="101"/>
                    </a:cubicBezTo>
                    <a:cubicBezTo>
                      <a:pt x="81" y="69"/>
                      <a:pt x="81" y="69"/>
                      <a:pt x="81" y="69"/>
                    </a:cubicBezTo>
                    <a:cubicBezTo>
                      <a:pt x="78" y="71"/>
                      <a:pt x="75" y="74"/>
                      <a:pt x="73" y="76"/>
                    </a:cubicBezTo>
                    <a:cubicBezTo>
                      <a:pt x="105" y="101"/>
                      <a:pt x="105" y="101"/>
                      <a:pt x="105" y="101"/>
                    </a:cubicBezTo>
                    <a:cubicBezTo>
                      <a:pt x="81" y="69"/>
                      <a:pt x="81" y="69"/>
                      <a:pt x="81" y="69"/>
                    </a:cubicBezTo>
                    <a:cubicBezTo>
                      <a:pt x="105" y="101"/>
                      <a:pt x="105" y="101"/>
                      <a:pt x="105" y="101"/>
                    </a:cubicBezTo>
                    <a:cubicBezTo>
                      <a:pt x="94" y="62"/>
                      <a:pt x="94" y="62"/>
                      <a:pt x="94" y="62"/>
                    </a:cubicBezTo>
                    <a:cubicBezTo>
                      <a:pt x="90" y="63"/>
                      <a:pt x="85" y="65"/>
                      <a:pt x="81" y="69"/>
                    </a:cubicBezTo>
                    <a:cubicBezTo>
                      <a:pt x="105" y="101"/>
                      <a:pt x="105" y="101"/>
                      <a:pt x="105" y="101"/>
                    </a:cubicBezTo>
                    <a:cubicBezTo>
                      <a:pt x="94" y="62"/>
                      <a:pt x="94" y="62"/>
                      <a:pt x="94" y="62"/>
                    </a:cubicBezTo>
                    <a:cubicBezTo>
                      <a:pt x="105" y="101"/>
                      <a:pt x="105" y="101"/>
                      <a:pt x="105" y="101"/>
                    </a:cubicBezTo>
                    <a:cubicBezTo>
                      <a:pt x="105" y="61"/>
                      <a:pt x="105" y="61"/>
                      <a:pt x="105" y="61"/>
                    </a:cubicBezTo>
                    <a:cubicBezTo>
                      <a:pt x="102" y="61"/>
                      <a:pt x="98" y="61"/>
                      <a:pt x="94" y="62"/>
                    </a:cubicBezTo>
                    <a:cubicBezTo>
                      <a:pt x="105" y="101"/>
                      <a:pt x="105" y="101"/>
                      <a:pt x="105" y="101"/>
                    </a:cubicBezTo>
                    <a:cubicBezTo>
                      <a:pt x="105" y="61"/>
                      <a:pt x="105" y="61"/>
                      <a:pt x="105" y="61"/>
                    </a:cubicBezTo>
                    <a:cubicBezTo>
                      <a:pt x="105" y="100"/>
                      <a:pt x="105" y="100"/>
                      <a:pt x="105" y="100"/>
                    </a:cubicBezTo>
                    <a:cubicBezTo>
                      <a:pt x="116" y="62"/>
                      <a:pt x="116" y="62"/>
                      <a:pt x="116" y="62"/>
                    </a:cubicBezTo>
                    <a:cubicBezTo>
                      <a:pt x="113" y="62"/>
                      <a:pt x="110" y="61"/>
                      <a:pt x="105" y="61"/>
                    </a:cubicBezTo>
                    <a:cubicBezTo>
                      <a:pt x="105" y="100"/>
                      <a:pt x="105" y="100"/>
                      <a:pt x="105" y="100"/>
                    </a:cubicBezTo>
                    <a:cubicBezTo>
                      <a:pt x="116" y="62"/>
                      <a:pt x="116" y="62"/>
                      <a:pt x="116" y="62"/>
                    </a:cubicBezTo>
                    <a:cubicBezTo>
                      <a:pt x="105" y="100"/>
                      <a:pt x="105" y="100"/>
                      <a:pt x="105" y="100"/>
                    </a:cubicBezTo>
                    <a:cubicBezTo>
                      <a:pt x="121" y="64"/>
                      <a:pt x="121" y="64"/>
                      <a:pt x="121" y="64"/>
                    </a:cubicBezTo>
                    <a:cubicBezTo>
                      <a:pt x="120" y="64"/>
                      <a:pt x="118" y="63"/>
                      <a:pt x="116" y="62"/>
                    </a:cubicBezTo>
                    <a:cubicBezTo>
                      <a:pt x="105" y="100"/>
                      <a:pt x="105" y="100"/>
                      <a:pt x="105" y="100"/>
                    </a:cubicBezTo>
                    <a:cubicBezTo>
                      <a:pt x="121" y="64"/>
                      <a:pt x="121" y="64"/>
                      <a:pt x="121" y="64"/>
                    </a:cubicBezTo>
                    <a:cubicBezTo>
                      <a:pt x="105" y="99"/>
                      <a:pt x="105" y="99"/>
                      <a:pt x="105" y="99"/>
                    </a:cubicBezTo>
                    <a:cubicBezTo>
                      <a:pt x="125" y="66"/>
                      <a:pt x="125" y="66"/>
                      <a:pt x="125" y="66"/>
                    </a:cubicBezTo>
                    <a:cubicBezTo>
                      <a:pt x="124" y="66"/>
                      <a:pt x="123" y="65"/>
                      <a:pt x="121" y="64"/>
                    </a:cubicBezTo>
                    <a:cubicBezTo>
                      <a:pt x="105" y="99"/>
                      <a:pt x="105" y="99"/>
                      <a:pt x="105" y="99"/>
                    </a:cubicBezTo>
                    <a:cubicBezTo>
                      <a:pt x="125" y="66"/>
                      <a:pt x="125" y="66"/>
                      <a:pt x="125" y="66"/>
                    </a:cubicBezTo>
                    <a:cubicBezTo>
                      <a:pt x="109" y="93"/>
                      <a:pt x="109" y="93"/>
                      <a:pt x="109" y="93"/>
                    </a:cubicBezTo>
                    <a:cubicBezTo>
                      <a:pt x="128" y="68"/>
                      <a:pt x="128" y="68"/>
                      <a:pt x="128" y="68"/>
                    </a:cubicBezTo>
                    <a:cubicBezTo>
                      <a:pt x="127" y="68"/>
                      <a:pt x="127" y="67"/>
                      <a:pt x="125" y="66"/>
                    </a:cubicBezTo>
                    <a:cubicBezTo>
                      <a:pt x="109" y="93"/>
                      <a:pt x="109" y="93"/>
                      <a:pt x="109" y="93"/>
                    </a:cubicBezTo>
                    <a:cubicBezTo>
                      <a:pt x="128" y="68"/>
                      <a:pt x="128" y="68"/>
                      <a:pt x="128" y="68"/>
                    </a:cubicBezTo>
                    <a:cubicBezTo>
                      <a:pt x="118" y="81"/>
                      <a:pt x="118" y="81"/>
                      <a:pt x="118" y="81"/>
                    </a:cubicBezTo>
                    <a:cubicBezTo>
                      <a:pt x="128" y="68"/>
                      <a:pt x="128" y="68"/>
                      <a:pt x="128" y="68"/>
                    </a:cubicBezTo>
                    <a:cubicBezTo>
                      <a:pt x="128" y="68"/>
                      <a:pt x="128" y="68"/>
                      <a:pt x="128" y="68"/>
                    </a:cubicBezTo>
                    <a:cubicBezTo>
                      <a:pt x="118" y="81"/>
                      <a:pt x="118" y="81"/>
                      <a:pt x="118" y="81"/>
                    </a:cubicBezTo>
                    <a:cubicBezTo>
                      <a:pt x="128" y="68"/>
                      <a:pt x="128" y="68"/>
                      <a:pt x="128" y="68"/>
                    </a:cubicBezTo>
                    <a:cubicBezTo>
                      <a:pt x="125" y="72"/>
                      <a:pt x="125" y="72"/>
                      <a:pt x="125" y="72"/>
                    </a:cubicBezTo>
                    <a:cubicBezTo>
                      <a:pt x="128" y="68"/>
                      <a:pt x="128" y="68"/>
                      <a:pt x="128" y="68"/>
                    </a:cubicBezTo>
                    <a:cubicBezTo>
                      <a:pt x="128" y="68"/>
                      <a:pt x="128" y="68"/>
                      <a:pt x="128" y="68"/>
                    </a:cubicBezTo>
                    <a:cubicBezTo>
                      <a:pt x="125" y="72"/>
                      <a:pt x="125" y="72"/>
                      <a:pt x="125" y="72"/>
                    </a:cubicBezTo>
                    <a:cubicBezTo>
                      <a:pt x="128" y="68"/>
                      <a:pt x="128" y="68"/>
                      <a:pt x="128" y="68"/>
                    </a:cubicBezTo>
                    <a:cubicBezTo>
                      <a:pt x="128" y="68"/>
                      <a:pt x="128" y="68"/>
                      <a:pt x="127" y="67"/>
                    </a:cubicBezTo>
                    <a:cubicBezTo>
                      <a:pt x="126" y="66"/>
                      <a:pt x="124" y="64"/>
                      <a:pt x="121" y="62"/>
                    </a:cubicBezTo>
                    <a:cubicBezTo>
                      <a:pt x="113" y="55"/>
                      <a:pt x="101" y="43"/>
                      <a:pt x="90" y="33"/>
                    </a:cubicBezTo>
                    <a:cubicBezTo>
                      <a:pt x="85" y="28"/>
                      <a:pt x="80" y="24"/>
                      <a:pt x="77" y="21"/>
                    </a:cubicBezTo>
                    <a:cubicBezTo>
                      <a:pt x="75" y="19"/>
                      <a:pt x="74" y="18"/>
                      <a:pt x="73" y="17"/>
                    </a:cubicBezTo>
                    <a:cubicBezTo>
                      <a:pt x="72" y="16"/>
                      <a:pt x="72" y="16"/>
                      <a:pt x="72" y="16"/>
                    </a:cubicBezTo>
                    <a:cubicBezTo>
                      <a:pt x="56" y="0"/>
                      <a:pt x="30" y="1"/>
                      <a:pt x="15" y="17"/>
                    </a:cubicBezTo>
                    <a:cubicBezTo>
                      <a:pt x="0" y="33"/>
                      <a:pt x="0" y="58"/>
                      <a:pt x="16" y="7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/>
              <a:lstStyle/>
              <a:p>
                <a:pPr defTabSz="513993">
                  <a:defRPr/>
                </a:pPr>
                <a:endParaRPr lang="zh-CN" altLang="en-US" sz="1013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85" name="组合 84"/>
            <p:cNvGrpSpPr/>
            <p:nvPr/>
          </p:nvGrpSpPr>
          <p:grpSpPr>
            <a:xfrm>
              <a:off x="8341426" y="5389534"/>
              <a:ext cx="2558201" cy="434625"/>
              <a:chOff x="8481001" y="4908105"/>
              <a:chExt cx="2558201" cy="434625"/>
            </a:xfrm>
          </p:grpSpPr>
          <p:cxnSp>
            <p:nvCxnSpPr>
              <p:cNvPr id="86" name="直接连接符 85"/>
              <p:cNvCxnSpPr/>
              <p:nvPr/>
            </p:nvCxnSpPr>
            <p:spPr>
              <a:xfrm>
                <a:off x="8481001" y="4908105"/>
                <a:ext cx="842963" cy="0"/>
              </a:xfrm>
              <a:prstGeom prst="line">
                <a:avLst/>
              </a:prstGeom>
              <a:ln w="571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接连接符 86"/>
              <p:cNvCxnSpPr/>
              <p:nvPr/>
            </p:nvCxnSpPr>
            <p:spPr>
              <a:xfrm>
                <a:off x="9485917" y="4908105"/>
                <a:ext cx="311148" cy="0"/>
              </a:xfrm>
              <a:prstGeom prst="line">
                <a:avLst/>
              </a:prstGeom>
              <a:ln w="571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直接连接符 87"/>
              <p:cNvCxnSpPr/>
              <p:nvPr/>
            </p:nvCxnSpPr>
            <p:spPr>
              <a:xfrm>
                <a:off x="9936765" y="4908105"/>
                <a:ext cx="449597" cy="0"/>
              </a:xfrm>
              <a:prstGeom prst="line">
                <a:avLst/>
              </a:prstGeom>
              <a:ln w="571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接连接符 88"/>
              <p:cNvCxnSpPr/>
              <p:nvPr/>
            </p:nvCxnSpPr>
            <p:spPr>
              <a:xfrm>
                <a:off x="8859008" y="5116861"/>
                <a:ext cx="842963" cy="0"/>
              </a:xfrm>
              <a:prstGeom prst="line">
                <a:avLst/>
              </a:prstGeom>
              <a:ln w="571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直接连接符 89"/>
              <p:cNvCxnSpPr/>
              <p:nvPr/>
            </p:nvCxnSpPr>
            <p:spPr>
              <a:xfrm>
                <a:off x="9854215" y="5111304"/>
                <a:ext cx="311148" cy="0"/>
              </a:xfrm>
              <a:prstGeom prst="line">
                <a:avLst/>
              </a:prstGeom>
              <a:ln w="571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接连接符 90"/>
              <p:cNvCxnSpPr/>
              <p:nvPr/>
            </p:nvCxnSpPr>
            <p:spPr>
              <a:xfrm>
                <a:off x="10589605" y="4908105"/>
                <a:ext cx="449597" cy="0"/>
              </a:xfrm>
              <a:prstGeom prst="line">
                <a:avLst/>
              </a:prstGeom>
              <a:ln w="571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直接连接符 91"/>
              <p:cNvCxnSpPr/>
              <p:nvPr/>
            </p:nvCxnSpPr>
            <p:spPr>
              <a:xfrm>
                <a:off x="10355977" y="5116861"/>
                <a:ext cx="449597" cy="0"/>
              </a:xfrm>
              <a:prstGeom prst="line">
                <a:avLst/>
              </a:prstGeom>
              <a:ln w="571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直接连接符 92"/>
              <p:cNvCxnSpPr/>
              <p:nvPr/>
            </p:nvCxnSpPr>
            <p:spPr>
              <a:xfrm>
                <a:off x="9572266" y="5342730"/>
                <a:ext cx="449597" cy="0"/>
              </a:xfrm>
              <a:prstGeom prst="line">
                <a:avLst/>
              </a:prstGeom>
              <a:ln w="571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4" name="20"/>
          <p:cNvSpPr/>
          <p:nvPr/>
        </p:nvSpPr>
        <p:spPr>
          <a:xfrm>
            <a:off x="155103" y="1519988"/>
            <a:ext cx="6525555" cy="92333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defTabSz="514350">
              <a:defRPr/>
            </a:pP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4" name="矩形 22">
            <a:extLst>
              <a:ext uri="{FF2B5EF4-FFF2-40B4-BE49-F238E27FC236}">
                <a16:creationId xmlns:a16="http://schemas.microsoft.com/office/drawing/2014/main" id="{F0C7BA32-CE5E-4B0B-B927-4C274BE02534}"/>
              </a:ext>
            </a:extLst>
          </p:cNvPr>
          <p:cNvSpPr/>
          <p:nvPr/>
        </p:nvSpPr>
        <p:spPr>
          <a:xfrm rot="6028644">
            <a:off x="2092120" y="336898"/>
            <a:ext cx="876901" cy="170574"/>
          </a:xfrm>
          <a:custGeom>
            <a:avLst/>
            <a:gdLst>
              <a:gd name="connsiteX0" fmla="*/ 0 w 3600400"/>
              <a:gd name="connsiteY0" fmla="*/ 0 h 554038"/>
              <a:gd name="connsiteX1" fmla="*/ 3600400 w 3600400"/>
              <a:gd name="connsiteY1" fmla="*/ 0 h 554038"/>
              <a:gd name="connsiteX2" fmla="*/ 3600400 w 3600400"/>
              <a:gd name="connsiteY2" fmla="*/ 554038 h 554038"/>
              <a:gd name="connsiteX3" fmla="*/ 0 w 3600400"/>
              <a:gd name="connsiteY3" fmla="*/ 554038 h 554038"/>
              <a:gd name="connsiteX4" fmla="*/ 0 w 3600400"/>
              <a:gd name="connsiteY4" fmla="*/ 0 h 554038"/>
              <a:gd name="connsiteX0-1" fmla="*/ 0 w 3600400"/>
              <a:gd name="connsiteY0-2" fmla="*/ 0 h 1266557"/>
              <a:gd name="connsiteX1-3" fmla="*/ 3600400 w 3600400"/>
              <a:gd name="connsiteY1-4" fmla="*/ 0 h 1266557"/>
              <a:gd name="connsiteX2-5" fmla="*/ 2032857 w 3600400"/>
              <a:gd name="connsiteY2-6" fmla="*/ 1266557 h 1266557"/>
              <a:gd name="connsiteX3-7" fmla="*/ 0 w 3600400"/>
              <a:gd name="connsiteY3-8" fmla="*/ 554038 h 1266557"/>
              <a:gd name="connsiteX4-9" fmla="*/ 0 w 3600400"/>
              <a:gd name="connsiteY4-10" fmla="*/ 0 h 1266557"/>
              <a:gd name="connsiteX0-11" fmla="*/ 0 w 2246613"/>
              <a:gd name="connsiteY0-12" fmla="*/ 0 h 1266557"/>
              <a:gd name="connsiteX1-13" fmla="*/ 2246613 w 2246613"/>
              <a:gd name="connsiteY1-14" fmla="*/ 1068780 h 1266557"/>
              <a:gd name="connsiteX2-15" fmla="*/ 2032857 w 2246613"/>
              <a:gd name="connsiteY2-16" fmla="*/ 1266557 h 1266557"/>
              <a:gd name="connsiteX3-17" fmla="*/ 0 w 2246613"/>
              <a:gd name="connsiteY3-18" fmla="*/ 554038 h 1266557"/>
              <a:gd name="connsiteX4-19" fmla="*/ 0 w 2246613"/>
              <a:gd name="connsiteY4-20" fmla="*/ 0 h 1266557"/>
              <a:gd name="connsiteX0-21" fmla="*/ 261257 w 2246613"/>
              <a:gd name="connsiteY0-22" fmla="*/ 0 h 1551565"/>
              <a:gd name="connsiteX1-23" fmla="*/ 2246613 w 2246613"/>
              <a:gd name="connsiteY1-24" fmla="*/ 1353788 h 1551565"/>
              <a:gd name="connsiteX2-25" fmla="*/ 2032857 w 2246613"/>
              <a:gd name="connsiteY2-26" fmla="*/ 1551565 h 1551565"/>
              <a:gd name="connsiteX3-27" fmla="*/ 0 w 2246613"/>
              <a:gd name="connsiteY3-28" fmla="*/ 839046 h 1551565"/>
              <a:gd name="connsiteX4-29" fmla="*/ 261257 w 2246613"/>
              <a:gd name="connsiteY4-30" fmla="*/ 0 h 1551565"/>
              <a:gd name="connsiteX0-31" fmla="*/ 380010 w 2365366"/>
              <a:gd name="connsiteY0-32" fmla="*/ 0 h 1551565"/>
              <a:gd name="connsiteX1-33" fmla="*/ 2365366 w 2365366"/>
              <a:gd name="connsiteY1-34" fmla="*/ 1353788 h 1551565"/>
              <a:gd name="connsiteX2-35" fmla="*/ 2151610 w 2365366"/>
              <a:gd name="connsiteY2-36" fmla="*/ 1551565 h 1551565"/>
              <a:gd name="connsiteX3-37" fmla="*/ 0 w 2365366"/>
              <a:gd name="connsiteY3-38" fmla="*/ 577789 h 1551565"/>
              <a:gd name="connsiteX4-39" fmla="*/ 380010 w 2365366"/>
              <a:gd name="connsiteY4-40" fmla="*/ 0 h 1551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365366" h="1551565">
                <a:moveTo>
                  <a:pt x="380010" y="0"/>
                </a:moveTo>
                <a:lnTo>
                  <a:pt x="2365366" y="1353788"/>
                </a:lnTo>
                <a:lnTo>
                  <a:pt x="2151610" y="1551565"/>
                </a:lnTo>
                <a:lnTo>
                  <a:pt x="0" y="577789"/>
                </a:lnTo>
                <a:lnTo>
                  <a:pt x="380010" y="0"/>
                </a:lnTo>
                <a:close/>
              </a:path>
            </a:pathLst>
          </a:custGeom>
          <a:solidFill>
            <a:srgbClr val="2AF25A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5" tIns="25713" rIns="51425" bIns="25713" spcCol="0" rtlCol="0" anchor="ctr"/>
          <a:lstStyle/>
          <a:p>
            <a:pPr algn="ctr" defTabSz="513993">
              <a:defRPr/>
            </a:pPr>
            <a:endParaRPr lang="zh-CN" altLang="en-US" sz="1013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95" name="矩形 22">
            <a:extLst>
              <a:ext uri="{FF2B5EF4-FFF2-40B4-BE49-F238E27FC236}">
                <a16:creationId xmlns:a16="http://schemas.microsoft.com/office/drawing/2014/main" id="{3959BACE-2324-4807-A15E-2F0F100FE6B2}"/>
              </a:ext>
            </a:extLst>
          </p:cNvPr>
          <p:cNvSpPr/>
          <p:nvPr/>
        </p:nvSpPr>
        <p:spPr>
          <a:xfrm rot="696509">
            <a:off x="1826392" y="39929"/>
            <a:ext cx="259665" cy="575177"/>
          </a:xfrm>
          <a:custGeom>
            <a:avLst/>
            <a:gdLst>
              <a:gd name="connsiteX0" fmla="*/ 0 w 3600400"/>
              <a:gd name="connsiteY0" fmla="*/ 0 h 554038"/>
              <a:gd name="connsiteX1" fmla="*/ 3600400 w 3600400"/>
              <a:gd name="connsiteY1" fmla="*/ 0 h 554038"/>
              <a:gd name="connsiteX2" fmla="*/ 3600400 w 3600400"/>
              <a:gd name="connsiteY2" fmla="*/ 554038 h 554038"/>
              <a:gd name="connsiteX3" fmla="*/ 0 w 3600400"/>
              <a:gd name="connsiteY3" fmla="*/ 554038 h 554038"/>
              <a:gd name="connsiteX4" fmla="*/ 0 w 3600400"/>
              <a:gd name="connsiteY4" fmla="*/ 0 h 554038"/>
              <a:gd name="connsiteX0-1" fmla="*/ 0 w 3600400"/>
              <a:gd name="connsiteY0-2" fmla="*/ 0 h 1266557"/>
              <a:gd name="connsiteX1-3" fmla="*/ 3600400 w 3600400"/>
              <a:gd name="connsiteY1-4" fmla="*/ 0 h 1266557"/>
              <a:gd name="connsiteX2-5" fmla="*/ 2032857 w 3600400"/>
              <a:gd name="connsiteY2-6" fmla="*/ 1266557 h 1266557"/>
              <a:gd name="connsiteX3-7" fmla="*/ 0 w 3600400"/>
              <a:gd name="connsiteY3-8" fmla="*/ 554038 h 1266557"/>
              <a:gd name="connsiteX4-9" fmla="*/ 0 w 3600400"/>
              <a:gd name="connsiteY4-10" fmla="*/ 0 h 1266557"/>
              <a:gd name="connsiteX0-11" fmla="*/ 0 w 2246613"/>
              <a:gd name="connsiteY0-12" fmla="*/ 0 h 1266557"/>
              <a:gd name="connsiteX1-13" fmla="*/ 2246613 w 2246613"/>
              <a:gd name="connsiteY1-14" fmla="*/ 1068780 h 1266557"/>
              <a:gd name="connsiteX2-15" fmla="*/ 2032857 w 2246613"/>
              <a:gd name="connsiteY2-16" fmla="*/ 1266557 h 1266557"/>
              <a:gd name="connsiteX3-17" fmla="*/ 0 w 2246613"/>
              <a:gd name="connsiteY3-18" fmla="*/ 554038 h 1266557"/>
              <a:gd name="connsiteX4-19" fmla="*/ 0 w 2246613"/>
              <a:gd name="connsiteY4-20" fmla="*/ 0 h 1266557"/>
              <a:gd name="connsiteX0-21" fmla="*/ 261257 w 2246613"/>
              <a:gd name="connsiteY0-22" fmla="*/ 0 h 1551565"/>
              <a:gd name="connsiteX1-23" fmla="*/ 2246613 w 2246613"/>
              <a:gd name="connsiteY1-24" fmla="*/ 1353788 h 1551565"/>
              <a:gd name="connsiteX2-25" fmla="*/ 2032857 w 2246613"/>
              <a:gd name="connsiteY2-26" fmla="*/ 1551565 h 1551565"/>
              <a:gd name="connsiteX3-27" fmla="*/ 0 w 2246613"/>
              <a:gd name="connsiteY3-28" fmla="*/ 839046 h 1551565"/>
              <a:gd name="connsiteX4-29" fmla="*/ 261257 w 2246613"/>
              <a:gd name="connsiteY4-30" fmla="*/ 0 h 1551565"/>
              <a:gd name="connsiteX0-31" fmla="*/ 380010 w 2365366"/>
              <a:gd name="connsiteY0-32" fmla="*/ 0 h 1551565"/>
              <a:gd name="connsiteX1-33" fmla="*/ 2365366 w 2365366"/>
              <a:gd name="connsiteY1-34" fmla="*/ 1353788 h 1551565"/>
              <a:gd name="connsiteX2-35" fmla="*/ 2151610 w 2365366"/>
              <a:gd name="connsiteY2-36" fmla="*/ 1551565 h 1551565"/>
              <a:gd name="connsiteX3-37" fmla="*/ 0 w 2365366"/>
              <a:gd name="connsiteY3-38" fmla="*/ 577789 h 1551565"/>
              <a:gd name="connsiteX4-39" fmla="*/ 380010 w 2365366"/>
              <a:gd name="connsiteY4-40" fmla="*/ 0 h 1551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365366" h="1551565">
                <a:moveTo>
                  <a:pt x="380010" y="0"/>
                </a:moveTo>
                <a:lnTo>
                  <a:pt x="2365366" y="1353788"/>
                </a:lnTo>
                <a:lnTo>
                  <a:pt x="2151610" y="1551565"/>
                </a:lnTo>
                <a:lnTo>
                  <a:pt x="0" y="577789"/>
                </a:lnTo>
                <a:lnTo>
                  <a:pt x="380010" y="0"/>
                </a:lnTo>
                <a:close/>
              </a:path>
            </a:pathLst>
          </a:custGeom>
          <a:solidFill>
            <a:srgbClr val="98DF63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5" tIns="25713" rIns="51425" bIns="25713" spcCol="0" rtlCol="0" anchor="ctr"/>
          <a:lstStyle/>
          <a:p>
            <a:pPr algn="ctr" defTabSz="513993">
              <a:defRPr/>
            </a:pPr>
            <a:endParaRPr lang="zh-CN" altLang="en-US" sz="1013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96" name="图片 6">
            <a:extLst>
              <a:ext uri="{FF2B5EF4-FFF2-40B4-BE49-F238E27FC236}">
                <a16:creationId xmlns:a16="http://schemas.microsoft.com/office/drawing/2014/main" id="{10A873C1-FCF1-4480-8C2A-73B218E36F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4876103"/>
            <a:ext cx="6858000" cy="28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06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899" y="4635483"/>
            <a:ext cx="6874900" cy="466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0" name="组合 89"/>
          <p:cNvGrpSpPr/>
          <p:nvPr/>
        </p:nvGrpSpPr>
        <p:grpSpPr>
          <a:xfrm>
            <a:off x="0" y="5860"/>
            <a:ext cx="6943700" cy="675758"/>
            <a:chOff x="-7297" y="-84392"/>
            <a:chExt cx="12344355" cy="1201348"/>
          </a:xfrm>
        </p:grpSpPr>
        <p:sp>
          <p:nvSpPr>
            <p:cNvPr id="58" name="矩形 57"/>
            <p:cNvSpPr/>
            <p:nvPr/>
          </p:nvSpPr>
          <p:spPr>
            <a:xfrm>
              <a:off x="-7297" y="-84392"/>
              <a:ext cx="12192000" cy="7116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3993">
                <a:defRPr/>
              </a:pPr>
              <a:endParaRPr lang="zh-CN" altLang="en-US" sz="1013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570585" y="170076"/>
              <a:ext cx="555818" cy="5558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3993">
                <a:defRPr/>
              </a:pPr>
              <a:endParaRPr lang="zh-CN" altLang="en-US" sz="1013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61" name="椭圆 60"/>
            <p:cNvSpPr/>
            <p:nvPr/>
          </p:nvSpPr>
          <p:spPr>
            <a:xfrm>
              <a:off x="944191" y="349329"/>
              <a:ext cx="555818" cy="5558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3993">
                <a:defRPr/>
              </a:pPr>
              <a:endParaRPr lang="zh-CN" altLang="en-US" sz="1013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62" name="椭圆 61"/>
            <p:cNvSpPr/>
            <p:nvPr/>
          </p:nvSpPr>
          <p:spPr>
            <a:xfrm>
              <a:off x="1392035" y="479406"/>
              <a:ext cx="277909" cy="27790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3993">
                <a:defRPr/>
              </a:pPr>
              <a:endParaRPr lang="zh-CN" altLang="en-US" sz="1013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63" name="椭圆 62"/>
            <p:cNvSpPr/>
            <p:nvPr/>
          </p:nvSpPr>
          <p:spPr>
            <a:xfrm>
              <a:off x="1619794" y="488283"/>
              <a:ext cx="277909" cy="27790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3993">
                <a:defRPr/>
              </a:pPr>
              <a:endParaRPr lang="zh-CN" altLang="en-US" sz="1013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64" name="椭圆 63"/>
            <p:cNvSpPr/>
            <p:nvPr/>
          </p:nvSpPr>
          <p:spPr>
            <a:xfrm>
              <a:off x="7812360" y="350359"/>
              <a:ext cx="468699" cy="4686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3993">
                <a:defRPr/>
              </a:pPr>
              <a:endParaRPr lang="zh-CN" altLang="en-US" sz="1013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>
              <a:off x="2261955" y="316409"/>
              <a:ext cx="468699" cy="4686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3993">
                <a:defRPr/>
              </a:pPr>
              <a:endParaRPr lang="zh-CN" altLang="en-US" sz="1013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2660434" y="277289"/>
              <a:ext cx="468699" cy="4686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3993">
                <a:defRPr/>
              </a:pPr>
              <a:endParaRPr lang="zh-CN" altLang="en-US" sz="1013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67" name="椭圆 66"/>
            <p:cNvSpPr/>
            <p:nvPr/>
          </p:nvSpPr>
          <p:spPr>
            <a:xfrm>
              <a:off x="3048255" y="257195"/>
              <a:ext cx="468699" cy="4686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3993">
                <a:defRPr/>
              </a:pPr>
              <a:endParaRPr lang="zh-CN" altLang="en-US" sz="1013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68" name="椭圆 67"/>
            <p:cNvSpPr/>
            <p:nvPr/>
          </p:nvSpPr>
          <p:spPr>
            <a:xfrm>
              <a:off x="3457391" y="428206"/>
              <a:ext cx="297687" cy="2976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3993">
                <a:defRPr/>
              </a:pPr>
              <a:endParaRPr lang="zh-CN" altLang="en-US" sz="1013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69" name="椭圆 68"/>
            <p:cNvSpPr/>
            <p:nvPr/>
          </p:nvSpPr>
          <p:spPr>
            <a:xfrm>
              <a:off x="3642390" y="196854"/>
              <a:ext cx="760389" cy="7603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3993">
                <a:defRPr/>
              </a:pPr>
              <a:endParaRPr lang="zh-CN" altLang="en-US" sz="1013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70" name="椭圆 69"/>
            <p:cNvSpPr/>
            <p:nvPr/>
          </p:nvSpPr>
          <p:spPr>
            <a:xfrm>
              <a:off x="4254350" y="316408"/>
              <a:ext cx="468699" cy="4686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3993">
                <a:defRPr/>
              </a:pPr>
              <a:endParaRPr lang="zh-CN" altLang="en-US" sz="1013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71" name="椭圆 70"/>
            <p:cNvSpPr/>
            <p:nvPr/>
          </p:nvSpPr>
          <p:spPr>
            <a:xfrm>
              <a:off x="4540541" y="67790"/>
              <a:ext cx="760389" cy="7603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3993">
                <a:defRPr/>
              </a:pPr>
              <a:endParaRPr lang="zh-CN" altLang="en-US" sz="1013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72" name="椭圆 71"/>
            <p:cNvSpPr/>
            <p:nvPr/>
          </p:nvSpPr>
          <p:spPr>
            <a:xfrm>
              <a:off x="5202375" y="67790"/>
              <a:ext cx="1049166" cy="10491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3993">
                <a:defRPr/>
              </a:pPr>
              <a:endParaRPr lang="zh-CN" altLang="en-US" sz="1013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73" name="椭圆 72"/>
            <p:cNvSpPr/>
            <p:nvPr/>
          </p:nvSpPr>
          <p:spPr>
            <a:xfrm>
              <a:off x="6081406" y="316894"/>
              <a:ext cx="468699" cy="4686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3993">
                <a:defRPr/>
              </a:pPr>
              <a:endParaRPr lang="zh-CN" altLang="en-US" sz="1013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74" name="椭圆 73"/>
            <p:cNvSpPr/>
            <p:nvPr/>
          </p:nvSpPr>
          <p:spPr>
            <a:xfrm>
              <a:off x="6432930" y="562707"/>
              <a:ext cx="234349" cy="2343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3993">
                <a:defRPr/>
              </a:pPr>
              <a:endParaRPr lang="zh-CN" altLang="en-US" sz="1013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75" name="椭圆 74"/>
            <p:cNvSpPr/>
            <p:nvPr/>
          </p:nvSpPr>
          <p:spPr>
            <a:xfrm>
              <a:off x="6550105" y="213635"/>
              <a:ext cx="468699" cy="4686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3993">
                <a:defRPr/>
              </a:pPr>
              <a:endParaRPr lang="zh-CN" altLang="en-US" sz="1013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76" name="椭圆 75"/>
            <p:cNvSpPr/>
            <p:nvPr/>
          </p:nvSpPr>
          <p:spPr>
            <a:xfrm>
              <a:off x="6876911" y="501321"/>
              <a:ext cx="283786" cy="2837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3993">
                <a:defRPr/>
              </a:pPr>
              <a:endParaRPr lang="zh-CN" altLang="en-US" sz="1013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77" name="椭圆 76"/>
            <p:cNvSpPr/>
            <p:nvPr/>
          </p:nvSpPr>
          <p:spPr>
            <a:xfrm>
              <a:off x="9275154" y="523544"/>
              <a:ext cx="234349" cy="2343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3993">
                <a:defRPr/>
              </a:pPr>
              <a:endParaRPr lang="zh-CN" altLang="en-US" sz="1013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78" name="椭圆 77"/>
            <p:cNvSpPr/>
            <p:nvPr/>
          </p:nvSpPr>
          <p:spPr>
            <a:xfrm>
              <a:off x="9407780" y="404013"/>
              <a:ext cx="468699" cy="4686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3993">
                <a:defRPr/>
              </a:pPr>
              <a:endParaRPr lang="zh-CN" altLang="en-US" sz="1013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79" name="椭圆 78"/>
            <p:cNvSpPr/>
            <p:nvPr/>
          </p:nvSpPr>
          <p:spPr>
            <a:xfrm>
              <a:off x="9779128" y="315923"/>
              <a:ext cx="468699" cy="4686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3993">
                <a:defRPr/>
              </a:pPr>
              <a:endParaRPr lang="zh-CN" altLang="en-US" sz="1013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80" name="椭圆 79"/>
            <p:cNvSpPr/>
            <p:nvPr/>
          </p:nvSpPr>
          <p:spPr>
            <a:xfrm>
              <a:off x="10086182" y="292884"/>
              <a:ext cx="683060" cy="6830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3993">
                <a:defRPr/>
              </a:pPr>
              <a:endParaRPr lang="zh-CN" altLang="en-US" sz="1013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81" name="椭圆 80"/>
            <p:cNvSpPr/>
            <p:nvPr/>
          </p:nvSpPr>
          <p:spPr>
            <a:xfrm>
              <a:off x="10576180" y="349329"/>
              <a:ext cx="468699" cy="4686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3993">
                <a:defRPr/>
              </a:pPr>
              <a:endParaRPr lang="zh-CN" altLang="en-US" sz="1013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82" name="椭圆 81"/>
            <p:cNvSpPr/>
            <p:nvPr/>
          </p:nvSpPr>
          <p:spPr>
            <a:xfrm>
              <a:off x="11273933" y="89083"/>
              <a:ext cx="717803" cy="7178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3993">
                <a:defRPr/>
              </a:pPr>
              <a:endParaRPr lang="zh-CN" altLang="en-US" sz="1013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83" name="椭圆 82"/>
            <p:cNvSpPr/>
            <p:nvPr/>
          </p:nvSpPr>
          <p:spPr>
            <a:xfrm>
              <a:off x="11868359" y="253933"/>
              <a:ext cx="468699" cy="4686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3993">
                <a:defRPr/>
              </a:pPr>
              <a:endParaRPr lang="zh-CN" altLang="en-US" sz="1013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84" name="椭圆 83"/>
            <p:cNvSpPr/>
            <p:nvPr/>
          </p:nvSpPr>
          <p:spPr>
            <a:xfrm>
              <a:off x="11165829" y="478638"/>
              <a:ext cx="234349" cy="2343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3993">
                <a:defRPr/>
              </a:pPr>
              <a:endParaRPr lang="zh-CN" altLang="en-US" sz="1013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85" name="椭圆 84"/>
            <p:cNvSpPr/>
            <p:nvPr/>
          </p:nvSpPr>
          <p:spPr>
            <a:xfrm>
              <a:off x="10965504" y="478637"/>
              <a:ext cx="234349" cy="2343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3993">
                <a:defRPr/>
              </a:pPr>
              <a:endParaRPr lang="zh-CN" altLang="en-US" sz="1013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89" name="弧形 88"/>
            <p:cNvSpPr/>
            <p:nvPr/>
          </p:nvSpPr>
          <p:spPr>
            <a:xfrm rot="6113899">
              <a:off x="1361349" y="485287"/>
              <a:ext cx="321716" cy="321716"/>
            </a:xfrm>
            <a:prstGeom prst="arc">
              <a:avLst>
                <a:gd name="adj1" fmla="val 17817630"/>
                <a:gd name="adj2" fmla="val 425019"/>
              </a:avLst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513993">
                <a:defRPr/>
              </a:pPr>
              <a:endParaRPr lang="zh-CN" altLang="en-US" sz="1013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-16898" y="1706525"/>
            <a:ext cx="1275841" cy="0"/>
            <a:chOff x="6392447" y="2984104"/>
            <a:chExt cx="2268161" cy="0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6392447" y="2984104"/>
              <a:ext cx="699834" cy="0"/>
            </a:xfrm>
            <a:prstGeom prst="line">
              <a:avLst/>
            </a:prstGeom>
            <a:ln w="571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7210781" y="2984104"/>
              <a:ext cx="241541" cy="0"/>
            </a:xfrm>
            <a:prstGeom prst="line">
              <a:avLst/>
            </a:prstGeom>
            <a:ln w="571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7621844" y="2984104"/>
              <a:ext cx="1038764" cy="0"/>
            </a:xfrm>
            <a:prstGeom prst="line">
              <a:avLst/>
            </a:prstGeom>
            <a:ln w="571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>
          <a:xfrm>
            <a:off x="-16898" y="1605264"/>
            <a:ext cx="1275841" cy="0"/>
            <a:chOff x="6392447" y="2984104"/>
            <a:chExt cx="2268161" cy="0"/>
          </a:xfrm>
        </p:grpSpPr>
        <p:cxnSp>
          <p:nvCxnSpPr>
            <p:cNvPr id="13" name="直接连接符 12"/>
            <p:cNvCxnSpPr/>
            <p:nvPr/>
          </p:nvCxnSpPr>
          <p:spPr>
            <a:xfrm>
              <a:off x="6392447" y="2984104"/>
              <a:ext cx="699834" cy="0"/>
            </a:xfrm>
            <a:prstGeom prst="line">
              <a:avLst/>
            </a:prstGeom>
            <a:ln w="571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7210781" y="2984104"/>
              <a:ext cx="241541" cy="0"/>
            </a:xfrm>
            <a:prstGeom prst="line">
              <a:avLst/>
            </a:prstGeom>
            <a:ln w="571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7621844" y="2984104"/>
              <a:ext cx="1038764" cy="0"/>
            </a:xfrm>
            <a:prstGeom prst="line">
              <a:avLst/>
            </a:prstGeom>
            <a:ln w="571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椭圆 58"/>
          <p:cNvSpPr/>
          <p:nvPr/>
        </p:nvSpPr>
        <p:spPr>
          <a:xfrm>
            <a:off x="1" y="173001"/>
            <a:ext cx="406207" cy="40620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3993">
              <a:defRPr/>
            </a:pPr>
            <a:endParaRPr lang="zh-CN" altLang="en-US" sz="1013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87" name="弧形 86"/>
          <p:cNvSpPr/>
          <p:nvPr/>
        </p:nvSpPr>
        <p:spPr>
          <a:xfrm rot="7502476">
            <a:off x="-57850" y="10867"/>
            <a:ext cx="508929" cy="508929"/>
          </a:xfrm>
          <a:prstGeom prst="arc">
            <a:avLst>
              <a:gd name="adj1" fmla="val 16935002"/>
              <a:gd name="adj2" fmla="val 1212178"/>
            </a:avLst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513993">
              <a:defRPr/>
            </a:pPr>
            <a:endParaRPr lang="zh-CN" altLang="en-US" sz="1013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88" name="弧形 87"/>
          <p:cNvSpPr/>
          <p:nvPr/>
        </p:nvSpPr>
        <p:spPr>
          <a:xfrm rot="7502476">
            <a:off x="524960" y="325964"/>
            <a:ext cx="330153" cy="330153"/>
          </a:xfrm>
          <a:prstGeom prst="arc">
            <a:avLst>
              <a:gd name="adj1" fmla="val 16356375"/>
              <a:gd name="adj2" fmla="val 4888646"/>
            </a:avLst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513993">
              <a:defRPr/>
            </a:pPr>
            <a:endParaRPr lang="zh-CN" altLang="en-US" sz="1013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95" name="弧形 94"/>
          <p:cNvSpPr/>
          <p:nvPr/>
        </p:nvSpPr>
        <p:spPr>
          <a:xfrm rot="7502476">
            <a:off x="1224947" y="167738"/>
            <a:ext cx="366661" cy="366661"/>
          </a:xfrm>
          <a:prstGeom prst="arc">
            <a:avLst>
              <a:gd name="adj1" fmla="val 17232496"/>
              <a:gd name="adj2" fmla="val 21563941"/>
            </a:avLst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513993">
              <a:defRPr/>
            </a:pPr>
            <a:endParaRPr lang="zh-CN" altLang="en-US" sz="1013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97" name="弧形 96"/>
          <p:cNvSpPr/>
          <p:nvPr/>
        </p:nvSpPr>
        <p:spPr>
          <a:xfrm rot="7502476">
            <a:off x="1449092" y="160339"/>
            <a:ext cx="366661" cy="366661"/>
          </a:xfrm>
          <a:prstGeom prst="arc">
            <a:avLst>
              <a:gd name="adj1" fmla="val 17232496"/>
              <a:gd name="adj2" fmla="val 21563941"/>
            </a:avLst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513993">
              <a:defRPr/>
            </a:pPr>
            <a:endParaRPr lang="zh-CN" altLang="en-US" sz="1013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28" name="弧形 127"/>
          <p:cNvSpPr/>
          <p:nvPr/>
        </p:nvSpPr>
        <p:spPr>
          <a:xfrm rot="7502476">
            <a:off x="1673433" y="144936"/>
            <a:ext cx="366661" cy="366661"/>
          </a:xfrm>
          <a:prstGeom prst="arc">
            <a:avLst>
              <a:gd name="adj1" fmla="val 18310950"/>
              <a:gd name="adj2" fmla="val 21563941"/>
            </a:avLst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513993">
              <a:defRPr/>
            </a:pPr>
            <a:endParaRPr lang="zh-CN" altLang="en-US" sz="1013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29" name="弧形 128"/>
          <p:cNvSpPr/>
          <p:nvPr/>
        </p:nvSpPr>
        <p:spPr>
          <a:xfrm rot="7502476">
            <a:off x="1989020" y="98041"/>
            <a:ext cx="540324" cy="540324"/>
          </a:xfrm>
          <a:prstGeom prst="arc">
            <a:avLst>
              <a:gd name="adj1" fmla="val 16271283"/>
              <a:gd name="adj2" fmla="val 683536"/>
            </a:avLst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513993">
              <a:defRPr/>
            </a:pPr>
            <a:endParaRPr lang="zh-CN" altLang="en-US" sz="1013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30" name="弧形 129"/>
          <p:cNvSpPr/>
          <p:nvPr/>
        </p:nvSpPr>
        <p:spPr>
          <a:xfrm rot="7502476">
            <a:off x="2345670" y="185441"/>
            <a:ext cx="366661" cy="366661"/>
          </a:xfrm>
          <a:prstGeom prst="arc">
            <a:avLst>
              <a:gd name="adj1" fmla="val 17849259"/>
              <a:gd name="adj2" fmla="val 20725173"/>
            </a:avLst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513993">
              <a:defRPr/>
            </a:pPr>
            <a:endParaRPr lang="zh-CN" altLang="en-US" sz="1013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31" name="弧形 130"/>
          <p:cNvSpPr/>
          <p:nvPr/>
        </p:nvSpPr>
        <p:spPr>
          <a:xfrm rot="7502476">
            <a:off x="2870671" y="32649"/>
            <a:ext cx="694705" cy="694705"/>
          </a:xfrm>
          <a:prstGeom prst="arc">
            <a:avLst>
              <a:gd name="adj1" fmla="val 15998651"/>
              <a:gd name="adj2" fmla="val 4728446"/>
            </a:avLst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513993">
              <a:defRPr/>
            </a:pPr>
            <a:endParaRPr lang="zh-CN" altLang="en-US" sz="1013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32" name="弧形 131"/>
          <p:cNvSpPr/>
          <p:nvPr/>
        </p:nvSpPr>
        <p:spPr>
          <a:xfrm rot="7502476">
            <a:off x="4363245" y="220831"/>
            <a:ext cx="340633" cy="340633"/>
          </a:xfrm>
          <a:prstGeom prst="arc">
            <a:avLst>
              <a:gd name="adj1" fmla="val 13190171"/>
              <a:gd name="adj2" fmla="val 661800"/>
            </a:avLst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513993">
              <a:defRPr/>
            </a:pPr>
            <a:endParaRPr lang="zh-CN" altLang="en-US" sz="1013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33" name="弧形 132"/>
          <p:cNvSpPr/>
          <p:nvPr/>
        </p:nvSpPr>
        <p:spPr>
          <a:xfrm rot="4638244">
            <a:off x="3853839" y="373079"/>
            <a:ext cx="170405" cy="170405"/>
          </a:xfrm>
          <a:prstGeom prst="arc">
            <a:avLst>
              <a:gd name="adj1" fmla="val 17232496"/>
              <a:gd name="adj2" fmla="val 4711431"/>
            </a:avLst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513993">
              <a:defRPr/>
            </a:pPr>
            <a:endParaRPr lang="zh-CN" altLang="en-US" sz="1013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34" name="弧形 133"/>
          <p:cNvSpPr/>
          <p:nvPr/>
        </p:nvSpPr>
        <p:spPr>
          <a:xfrm rot="7502476">
            <a:off x="5664243" y="288651"/>
            <a:ext cx="366661" cy="366661"/>
          </a:xfrm>
          <a:prstGeom prst="arc">
            <a:avLst>
              <a:gd name="adj1" fmla="val 16673373"/>
              <a:gd name="adj2" fmla="val 4711431"/>
            </a:avLst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513993">
              <a:defRPr/>
            </a:pPr>
            <a:endParaRPr lang="zh-CN" altLang="en-US" sz="1013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35" name="弧形 134"/>
          <p:cNvSpPr/>
          <p:nvPr/>
        </p:nvSpPr>
        <p:spPr>
          <a:xfrm rot="7502476">
            <a:off x="6166976" y="329111"/>
            <a:ext cx="273274" cy="273274"/>
          </a:xfrm>
          <a:prstGeom prst="arc">
            <a:avLst>
              <a:gd name="adj1" fmla="val 17234443"/>
              <a:gd name="adj2" fmla="val 1559941"/>
            </a:avLst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513993">
              <a:defRPr/>
            </a:pPr>
            <a:endParaRPr lang="zh-CN" altLang="en-US" sz="1013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36" name="弧形 135"/>
          <p:cNvSpPr/>
          <p:nvPr/>
        </p:nvSpPr>
        <p:spPr>
          <a:xfrm rot="7502476">
            <a:off x="6010705" y="357781"/>
            <a:ext cx="205171" cy="205171"/>
          </a:xfrm>
          <a:prstGeom prst="arc">
            <a:avLst>
              <a:gd name="adj1" fmla="val 17232496"/>
              <a:gd name="adj2" fmla="val 2377425"/>
            </a:avLst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513993">
              <a:defRPr/>
            </a:pPr>
            <a:endParaRPr lang="zh-CN" altLang="en-US" sz="1013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grpSp>
        <p:nvGrpSpPr>
          <p:cNvPr id="137" name="组合 136"/>
          <p:cNvGrpSpPr/>
          <p:nvPr/>
        </p:nvGrpSpPr>
        <p:grpSpPr>
          <a:xfrm>
            <a:off x="-16898" y="1807786"/>
            <a:ext cx="1275841" cy="0"/>
            <a:chOff x="6392447" y="2984104"/>
            <a:chExt cx="2268161" cy="0"/>
          </a:xfrm>
        </p:grpSpPr>
        <p:cxnSp>
          <p:nvCxnSpPr>
            <p:cNvPr id="138" name="直接连接符 137"/>
            <p:cNvCxnSpPr/>
            <p:nvPr/>
          </p:nvCxnSpPr>
          <p:spPr>
            <a:xfrm>
              <a:off x="6392447" y="2984104"/>
              <a:ext cx="699834" cy="0"/>
            </a:xfrm>
            <a:prstGeom prst="line">
              <a:avLst/>
            </a:prstGeom>
            <a:ln w="571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接连接符 138"/>
            <p:cNvCxnSpPr/>
            <p:nvPr/>
          </p:nvCxnSpPr>
          <p:spPr>
            <a:xfrm>
              <a:off x="7210781" y="2984104"/>
              <a:ext cx="241541" cy="0"/>
            </a:xfrm>
            <a:prstGeom prst="line">
              <a:avLst/>
            </a:prstGeom>
            <a:ln w="571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接连接符 139"/>
            <p:cNvCxnSpPr/>
            <p:nvPr/>
          </p:nvCxnSpPr>
          <p:spPr>
            <a:xfrm>
              <a:off x="7621844" y="2984104"/>
              <a:ext cx="1038764" cy="0"/>
            </a:xfrm>
            <a:prstGeom prst="line">
              <a:avLst/>
            </a:prstGeom>
            <a:ln w="571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7" name="直接连接符 146"/>
          <p:cNvCxnSpPr/>
          <p:nvPr/>
        </p:nvCxnSpPr>
        <p:spPr>
          <a:xfrm>
            <a:off x="4031998" y="471978"/>
            <a:ext cx="324749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接连接符 148"/>
          <p:cNvCxnSpPr/>
          <p:nvPr/>
        </p:nvCxnSpPr>
        <p:spPr>
          <a:xfrm>
            <a:off x="4925117" y="478586"/>
            <a:ext cx="222489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直接连接符 150"/>
          <p:cNvCxnSpPr/>
          <p:nvPr/>
        </p:nvCxnSpPr>
        <p:spPr>
          <a:xfrm>
            <a:off x="4770796" y="478586"/>
            <a:ext cx="77160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弧形 153"/>
          <p:cNvSpPr/>
          <p:nvPr/>
        </p:nvSpPr>
        <p:spPr>
          <a:xfrm rot="3227497">
            <a:off x="5273947" y="358340"/>
            <a:ext cx="271868" cy="271868"/>
          </a:xfrm>
          <a:prstGeom prst="arc">
            <a:avLst>
              <a:gd name="adj1" fmla="val 20512635"/>
              <a:gd name="adj2" fmla="val 3395101"/>
            </a:avLst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513993">
              <a:defRPr/>
            </a:pPr>
            <a:endParaRPr lang="zh-CN" altLang="en-US" sz="1013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55" name="弧形 154"/>
          <p:cNvSpPr/>
          <p:nvPr/>
        </p:nvSpPr>
        <p:spPr>
          <a:xfrm rot="4213927">
            <a:off x="6324574" y="238212"/>
            <a:ext cx="366661" cy="366661"/>
          </a:xfrm>
          <a:prstGeom prst="arc">
            <a:avLst>
              <a:gd name="adj1" fmla="val 19290381"/>
              <a:gd name="adj2" fmla="val 3552659"/>
            </a:avLst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513993">
              <a:defRPr/>
            </a:pPr>
            <a:endParaRPr lang="zh-CN" altLang="en-US" sz="1013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56" name="弧形 155"/>
          <p:cNvSpPr/>
          <p:nvPr/>
        </p:nvSpPr>
        <p:spPr>
          <a:xfrm rot="6854293">
            <a:off x="5183358" y="386818"/>
            <a:ext cx="176613" cy="176613"/>
          </a:xfrm>
          <a:prstGeom prst="arc">
            <a:avLst>
              <a:gd name="adj1" fmla="val 21438428"/>
              <a:gd name="adj2" fmla="val 3890624"/>
            </a:avLst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513993">
              <a:defRPr/>
            </a:pPr>
            <a:endParaRPr lang="zh-CN" altLang="en-US" sz="1013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57" name="弧形 156"/>
          <p:cNvSpPr/>
          <p:nvPr/>
        </p:nvSpPr>
        <p:spPr>
          <a:xfrm rot="7502476">
            <a:off x="2601031" y="423099"/>
            <a:ext cx="366661" cy="366661"/>
          </a:xfrm>
          <a:prstGeom prst="arc">
            <a:avLst>
              <a:gd name="adj1" fmla="val 17232496"/>
              <a:gd name="adj2" fmla="val 4711431"/>
            </a:avLst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513993">
              <a:defRPr/>
            </a:pPr>
            <a:endParaRPr lang="zh-CN" altLang="en-US" sz="1013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58" name="弧形 157"/>
          <p:cNvSpPr/>
          <p:nvPr/>
        </p:nvSpPr>
        <p:spPr>
          <a:xfrm rot="4237161">
            <a:off x="3501705" y="468039"/>
            <a:ext cx="110024" cy="110024"/>
          </a:xfrm>
          <a:prstGeom prst="arc">
            <a:avLst>
              <a:gd name="adj1" fmla="val 17232496"/>
              <a:gd name="adj2" fmla="val 4711431"/>
            </a:avLst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513993">
              <a:defRPr/>
            </a:pPr>
            <a:endParaRPr lang="zh-CN" altLang="en-US" sz="1013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cxnSp>
        <p:nvCxnSpPr>
          <p:cNvPr id="159" name="直接连接符 158"/>
          <p:cNvCxnSpPr/>
          <p:nvPr/>
        </p:nvCxnSpPr>
        <p:spPr>
          <a:xfrm>
            <a:off x="1097726" y="499233"/>
            <a:ext cx="178728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8" name="Oval 76"/>
          <p:cNvSpPr>
            <a:spLocks noChangeArrowheads="1"/>
          </p:cNvSpPr>
          <p:nvPr/>
        </p:nvSpPr>
        <p:spPr bwMode="auto">
          <a:xfrm>
            <a:off x="2578563" y="3659618"/>
            <a:ext cx="183630" cy="183630"/>
          </a:xfrm>
          <a:prstGeom prst="ellipse">
            <a:avLst/>
          </a:prstGeom>
          <a:solidFill>
            <a:srgbClr val="CFE9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51425" tIns="25713" rIns="51425" bIns="25713" numCol="1" anchor="t" anchorCtr="0" compatLnSpc="1"/>
          <a:lstStyle/>
          <a:p>
            <a:pPr defTabSz="513993">
              <a:defRPr/>
            </a:pPr>
            <a:endParaRPr lang="zh-CN" altLang="en-US" sz="1013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30" name="Oval 79"/>
          <p:cNvSpPr>
            <a:spLocks noChangeArrowheads="1"/>
          </p:cNvSpPr>
          <p:nvPr/>
        </p:nvSpPr>
        <p:spPr bwMode="auto">
          <a:xfrm>
            <a:off x="5048483" y="3605180"/>
            <a:ext cx="158362" cy="158362"/>
          </a:xfrm>
          <a:prstGeom prst="ellipse">
            <a:avLst/>
          </a:prstGeom>
          <a:solidFill>
            <a:srgbClr val="C7E6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51425" tIns="25713" rIns="51425" bIns="25713" numCol="1" anchor="t" anchorCtr="0" compatLnSpc="1"/>
          <a:lstStyle/>
          <a:p>
            <a:pPr defTabSz="513993">
              <a:defRPr/>
            </a:pPr>
            <a:endParaRPr lang="zh-CN" altLang="en-US" sz="1013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33" name="Oval 79"/>
          <p:cNvSpPr>
            <a:spLocks noChangeArrowheads="1"/>
          </p:cNvSpPr>
          <p:nvPr/>
        </p:nvSpPr>
        <p:spPr bwMode="auto">
          <a:xfrm>
            <a:off x="5035627" y="1707073"/>
            <a:ext cx="100715" cy="100715"/>
          </a:xfrm>
          <a:prstGeom prst="ellipse">
            <a:avLst/>
          </a:prstGeom>
          <a:solidFill>
            <a:srgbClr val="C7E6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51425" tIns="25713" rIns="51425" bIns="25713" numCol="1" anchor="t" anchorCtr="0" compatLnSpc="1"/>
          <a:lstStyle/>
          <a:p>
            <a:pPr defTabSz="513993">
              <a:defRPr/>
            </a:pPr>
            <a:endParaRPr lang="zh-CN" altLang="en-US" sz="1013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cxnSp>
        <p:nvCxnSpPr>
          <p:cNvPr id="240" name="直接连接符 239"/>
          <p:cNvCxnSpPr/>
          <p:nvPr/>
        </p:nvCxnSpPr>
        <p:spPr>
          <a:xfrm>
            <a:off x="6339" y="4661625"/>
            <a:ext cx="6660056" cy="0"/>
          </a:xfrm>
          <a:prstGeom prst="line">
            <a:avLst/>
          </a:prstGeom>
          <a:ln w="57150" cap="rnd">
            <a:solidFill>
              <a:schemeClr val="bg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2" name="Oval 76"/>
          <p:cNvSpPr>
            <a:spLocks noChangeArrowheads="1"/>
          </p:cNvSpPr>
          <p:nvPr/>
        </p:nvSpPr>
        <p:spPr bwMode="auto">
          <a:xfrm>
            <a:off x="2938379" y="1528740"/>
            <a:ext cx="183630" cy="183630"/>
          </a:xfrm>
          <a:prstGeom prst="ellipse">
            <a:avLst/>
          </a:prstGeom>
          <a:solidFill>
            <a:srgbClr val="CFE9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51425" tIns="25713" rIns="51425" bIns="25713" numCol="1" anchor="t" anchorCtr="0" compatLnSpc="1"/>
          <a:lstStyle/>
          <a:p>
            <a:pPr defTabSz="513993">
              <a:defRPr/>
            </a:pPr>
            <a:endParaRPr lang="zh-CN" altLang="en-US" sz="1013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43" name="Oval 76"/>
          <p:cNvSpPr>
            <a:spLocks noChangeArrowheads="1"/>
          </p:cNvSpPr>
          <p:nvPr/>
        </p:nvSpPr>
        <p:spPr bwMode="auto">
          <a:xfrm>
            <a:off x="4625747" y="1377563"/>
            <a:ext cx="130673" cy="130672"/>
          </a:xfrm>
          <a:prstGeom prst="ellipse">
            <a:avLst/>
          </a:prstGeom>
          <a:solidFill>
            <a:srgbClr val="CFE9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51425" tIns="25713" rIns="51425" bIns="25713" numCol="1" anchor="t" anchorCtr="0" compatLnSpc="1"/>
          <a:lstStyle/>
          <a:p>
            <a:pPr defTabSz="513993">
              <a:defRPr/>
            </a:pPr>
            <a:endParaRPr lang="zh-CN" altLang="en-US" sz="1013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CC949C92-604E-47E9-A04A-6B230AAAFD84}"/>
              </a:ext>
            </a:extLst>
          </p:cNvPr>
          <p:cNvSpPr/>
          <p:nvPr/>
        </p:nvSpPr>
        <p:spPr>
          <a:xfrm>
            <a:off x="214141" y="610958"/>
            <a:ext cx="6502092" cy="386176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514350">
              <a:lnSpc>
                <a:spcPct val="120000"/>
              </a:lnSpc>
              <a:defRPr/>
            </a:pP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luôn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sạch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algn="just" defTabSz="5143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lang="vi-V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ùng nhau dọn sạch rác thải bờ biển, ven khu vực bờ biển</a:t>
            </a:r>
            <a:endParaRPr lang="en-US" sz="20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 defTabSz="5143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vi-V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 nhau kêu gọi mọi người 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lang="vi-V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hung tay giữ gìn vệ sinh chung</a:t>
            </a:r>
            <a:endParaRPr lang="en-US" sz="20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 defTabSz="5143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lang="vi-V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ùng nhau bảo vệ môi trường</a:t>
            </a:r>
            <a:endParaRPr lang="en-US" sz="20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 defTabSz="5143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lang="vi-V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ùng nhau thu gom 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</a:t>
            </a:r>
            <a:r>
              <a:rPr lang="vi-V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ác thải hàng tuần, hàng tháng  </a:t>
            </a:r>
            <a:endParaRPr lang="en-US" sz="20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 defTabSz="5143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vi-V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Tuyên truyền người dân và khách du lịch nâng cao ý thức giữ gìn vệ sinh và cảnh quan chung</a:t>
            </a:r>
            <a:endParaRPr lang="en-US" sz="20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12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89598" y="508899"/>
            <a:ext cx="6114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CON SAO BIỂN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A601FE-6892-4EC6-ACDD-75D395FCC956}"/>
              </a:ext>
            </a:extLst>
          </p:cNvPr>
          <p:cNvSpPr txBox="1"/>
          <p:nvPr/>
        </p:nvSpPr>
        <p:spPr>
          <a:xfrm>
            <a:off x="338695" y="618780"/>
            <a:ext cx="1895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15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240" y="1713546"/>
            <a:ext cx="6471920" cy="2915166"/>
          </a:xfrm>
          <a:prstGeom prst="roundRect">
            <a:avLst>
              <a:gd name="adj" fmla="val 13706"/>
            </a:avLst>
          </a:prstGeom>
        </p:spPr>
      </p:pic>
    </p:spTree>
    <p:extLst>
      <p:ext uri="{BB962C8B-B14F-4D97-AF65-F5344CB8AC3E}">
        <p14:creationId xmlns:p14="http://schemas.microsoft.com/office/powerpoint/2010/main" val="80336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1611343" y="326796"/>
            <a:ext cx="4442813" cy="662746"/>
          </a:xfrm>
          <a:prstGeom prst="rect">
            <a:avLst/>
          </a:prstGeom>
        </p:spPr>
        <p:txBody>
          <a:bodyPr wrap="square" lIns="68580" tIns="34290" rIns="68580" bIns="3429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3200" b="1" kern="0" dirty="0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3200" b="1" kern="0" dirty="0">
              <a:ln w="635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590860" y="1335663"/>
            <a:ext cx="616733" cy="430170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01 </a:t>
            </a:r>
            <a:endParaRPr lang="zh-CN" altLang="en-US" sz="24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1207593" y="1111085"/>
            <a:ext cx="4442813" cy="879326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rõ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ràng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lí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323277" y="2602302"/>
            <a:ext cx="671333" cy="491422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02</a:t>
            </a:r>
            <a:endParaRPr lang="zh-CN" altLang="en-US" sz="24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994610" y="2210100"/>
            <a:ext cx="5253833" cy="1310032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395846" y="3804315"/>
            <a:ext cx="671333" cy="491422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03</a:t>
            </a:r>
            <a:endParaRPr lang="zh-CN" altLang="en-US" sz="24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10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1140922" y="3633961"/>
            <a:ext cx="5059017" cy="1086159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địa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gian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chuyện</a:t>
            </a:r>
            <a:endParaRPr lang="zh-CN" alt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015918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ABBFC480-1028-42E2-A7BB-26E87B9EFA0A}"/>
              </a:ext>
            </a:extLst>
          </p:cNvPr>
          <p:cNvSpPr txBox="1"/>
          <p:nvPr/>
        </p:nvSpPr>
        <p:spPr>
          <a:xfrm>
            <a:off x="193039" y="199370"/>
            <a:ext cx="6553201" cy="4744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 CON SAO BIỂN</a:t>
            </a:r>
          </a:p>
          <a:p>
            <a:pPr>
              <a:lnSpc>
                <a:spcPct val="110000"/>
              </a:lnSpc>
            </a:pPr>
            <a:r>
              <a:rPr lang="en-US" sz="1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dạo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bộ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bãi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chiều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đông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liên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tục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cúi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rồi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gần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thấy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thủy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triều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đánh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dạt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bờ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trở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đại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dương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–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trả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này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sắp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chết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vì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thiếu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nước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muốn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ngàn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liệu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tất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10000"/>
              </a:lnSpc>
            </a:pP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1600" b="1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16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16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vẫn</a:t>
            </a:r>
            <a:r>
              <a:rPr lang="en-US" sz="16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tiếp</a:t>
            </a:r>
            <a:r>
              <a:rPr lang="en-US" sz="16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tục</a:t>
            </a:r>
            <a:r>
              <a:rPr lang="en-US" sz="16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  <a:r>
              <a:rPr lang="en-US" sz="16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b="1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16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16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khác</a:t>
            </a:r>
            <a:r>
              <a:rPr lang="en-US" sz="16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</a:t>
            </a:r>
            <a:r>
              <a:rPr lang="en-US" sz="16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16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16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nói</a:t>
            </a:r>
            <a:r>
              <a:rPr lang="en-US" sz="16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16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16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cũng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ít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thì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cũng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cứu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này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trìu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mến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nhìn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cùng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cứu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algn="r">
              <a:lnSpc>
                <a:spcPct val="110000"/>
              </a:lnSpc>
            </a:pP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Theo </a:t>
            </a:r>
            <a:r>
              <a:rPr lang="en-US" sz="1600" b="1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Hạt</a:t>
            </a:r>
            <a:r>
              <a:rPr lang="en-US" sz="1600" b="1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giống</a:t>
            </a:r>
            <a:r>
              <a:rPr lang="en-US" sz="1600" b="1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tâm</a:t>
            </a:r>
            <a:r>
              <a:rPr lang="en-US" sz="1600" b="1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hồn</a:t>
            </a:r>
            <a:r>
              <a:rPr lang="en-US" sz="1600" b="1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– </a:t>
            </a:r>
            <a:r>
              <a:rPr lang="en-US" sz="1600" b="1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Phép</a:t>
            </a:r>
            <a:r>
              <a:rPr lang="en-US" sz="1600" b="1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màu</a:t>
            </a:r>
            <a:r>
              <a:rPr lang="en-US" sz="1600" b="1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1600" b="1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</a:t>
            </a:r>
            <a:r>
              <a:rPr lang="en-US" sz="1600" b="1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bao </a:t>
            </a:r>
            <a:r>
              <a:rPr lang="en-US" sz="1600" b="1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nhiêu</a:t>
            </a:r>
            <a:r>
              <a:rPr lang="en-US" sz="1600" b="1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sz="16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82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ABBFC480-1028-42E2-A7BB-26E87B9EFA0A}"/>
              </a:ext>
            </a:extLst>
          </p:cNvPr>
          <p:cNvSpPr txBox="1"/>
          <p:nvPr/>
        </p:nvSpPr>
        <p:spPr>
          <a:xfrm>
            <a:off x="193039" y="179050"/>
            <a:ext cx="6553201" cy="4744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 CON SAO BIỂN</a:t>
            </a:r>
          </a:p>
          <a:p>
            <a:pPr>
              <a:lnSpc>
                <a:spcPct val="110000"/>
              </a:lnSpc>
            </a:pPr>
            <a:r>
              <a:rPr lang="en-US" sz="1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dạo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bộ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bãi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chiều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đông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liên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tục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cúi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rồi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</a:t>
            </a:r>
            <a:r>
              <a:rPr lang="en-US" sz="1600" b="1" spc="-6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Tiến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gần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thấy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thủy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triều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đánh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dạt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bờ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trở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đại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dương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–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trả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này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sắp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chết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vì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thiếu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nước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muốn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ngàn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liệu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tất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10000"/>
              </a:lnSpc>
            </a:pP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vẫn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tiếp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tục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khác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nói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cũng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nhưng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ít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thì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cũng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cứu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này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trìu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mến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nhìn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cùng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cứu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algn="r">
              <a:lnSpc>
                <a:spcPct val="110000"/>
              </a:lnSpc>
            </a:pP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Theo </a:t>
            </a:r>
            <a:r>
              <a:rPr lang="en-US" sz="1600" b="1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Hạt</a:t>
            </a:r>
            <a:r>
              <a:rPr lang="en-US" sz="1600" b="1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giống</a:t>
            </a:r>
            <a:r>
              <a:rPr lang="en-US" sz="1600" b="1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tâm</a:t>
            </a:r>
            <a:r>
              <a:rPr lang="en-US" sz="1600" b="1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hồn</a:t>
            </a:r>
            <a:r>
              <a:rPr lang="en-US" sz="1600" b="1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– </a:t>
            </a:r>
            <a:r>
              <a:rPr lang="en-US" sz="1600" b="1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Phép</a:t>
            </a:r>
            <a:r>
              <a:rPr lang="en-US" sz="1600" b="1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màu</a:t>
            </a:r>
            <a:r>
              <a:rPr lang="en-US" sz="1600" b="1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1600" b="1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</a:t>
            </a:r>
            <a:r>
              <a:rPr lang="en-US" sz="1600" b="1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bao </a:t>
            </a:r>
            <a:r>
              <a:rPr lang="en-US" sz="1600" b="1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nhiêu</a:t>
            </a:r>
            <a:r>
              <a:rPr lang="en-US" sz="1600" b="1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sz="16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EA4EAB3-9B9E-4C43-9EF7-01CFD84C1DB9}"/>
              </a:ext>
            </a:extLst>
          </p:cNvPr>
          <p:cNvSpPr/>
          <p:nvPr/>
        </p:nvSpPr>
        <p:spPr>
          <a:xfrm>
            <a:off x="205950" y="585477"/>
            <a:ext cx="258211" cy="251679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D83364A-0E92-47A2-A12F-E06351D3DC46}"/>
              </a:ext>
            </a:extLst>
          </p:cNvPr>
          <p:cNvSpPr/>
          <p:nvPr/>
        </p:nvSpPr>
        <p:spPr>
          <a:xfrm>
            <a:off x="193039" y="1388117"/>
            <a:ext cx="258211" cy="251679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E3D5F61-7F85-46FD-A745-8E440CAEC2CC}"/>
              </a:ext>
            </a:extLst>
          </p:cNvPr>
          <p:cNvSpPr/>
          <p:nvPr/>
        </p:nvSpPr>
        <p:spPr>
          <a:xfrm>
            <a:off x="156610" y="3272346"/>
            <a:ext cx="258211" cy="251679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9829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1501</TotalTime>
  <Words>2090</Words>
  <Application>Microsoft Office PowerPoint</Application>
  <PresentationFormat>Custom</PresentationFormat>
  <Paragraphs>157</Paragraphs>
  <Slides>31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5" baseType="lpstr">
      <vt:lpstr>Calibri Light</vt:lpstr>
      <vt:lpstr>Arial-Rounded</vt:lpstr>
      <vt:lpstr>仓耳玄三M W05</vt:lpstr>
      <vt:lpstr>Times New Roman</vt:lpstr>
      <vt:lpstr>Calibri</vt:lpstr>
      <vt:lpstr>思源黑体 CN Light</vt:lpstr>
      <vt:lpstr>Microsoft YaHei</vt:lpstr>
      <vt:lpstr>等线</vt:lpstr>
      <vt:lpstr>Arial</vt:lpstr>
      <vt:lpstr>Cambria</vt:lpstr>
      <vt:lpstr>思源黑体 CN Bold</vt:lpstr>
      <vt:lpstr>SimSun</vt:lpstr>
      <vt:lpstr>SimSun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Language Grammar Rules</dc:title>
  <dc:creator>Adminstrator</dc:creator>
  <cp:lastModifiedBy>Admin</cp:lastModifiedBy>
  <cp:revision>196</cp:revision>
  <dcterms:modified xsi:type="dcterms:W3CDTF">2026-03-16T02:21:26Z</dcterms:modified>
</cp:coreProperties>
</file>