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2" r:id="rId3"/>
    <p:sldMasterId id="2147483760" r:id="rId4"/>
  </p:sldMasterIdLst>
  <p:notesMasterIdLst>
    <p:notesMasterId r:id="rId29"/>
  </p:notesMasterIdLst>
  <p:sldIdLst>
    <p:sldId id="340" r:id="rId5"/>
    <p:sldId id="2007577187" r:id="rId6"/>
    <p:sldId id="270" r:id="rId7"/>
    <p:sldId id="2007577177" r:id="rId8"/>
    <p:sldId id="2007577194" r:id="rId9"/>
    <p:sldId id="2007577188" r:id="rId10"/>
    <p:sldId id="510" r:id="rId11"/>
    <p:sldId id="2007577179" r:id="rId12"/>
    <p:sldId id="2007577180" r:id="rId13"/>
    <p:sldId id="2007577181" r:id="rId14"/>
    <p:sldId id="2007577189" r:id="rId15"/>
    <p:sldId id="367" r:id="rId16"/>
    <p:sldId id="494" r:id="rId17"/>
    <p:sldId id="495" r:id="rId18"/>
    <p:sldId id="496" r:id="rId19"/>
    <p:sldId id="497" r:id="rId20"/>
    <p:sldId id="2007577198" r:id="rId21"/>
    <p:sldId id="312" r:id="rId22"/>
    <p:sldId id="2007577195" r:id="rId23"/>
    <p:sldId id="2007577162" r:id="rId24"/>
    <p:sldId id="2007577184" r:id="rId25"/>
    <p:sldId id="276" r:id="rId26"/>
    <p:sldId id="2007577196" r:id="rId27"/>
    <p:sldId id="20075771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61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8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Tranh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8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4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66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7"/>
            <a:ext cx="7646788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623932" y="2722607"/>
              <a:ext cx="1807525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HẠT THÓC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895652" y="3121684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5" y="5173642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842825" y="633513"/>
            <a:ext cx="6423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UTM Cookies" panose="02040603050506020204" pitchFamily="18" charset="0"/>
              </a:rPr>
              <a:t>VẺ ĐẸP QUANH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C6600C-B9A9-4F30-8507-FC2B0B8407D6}"/>
              </a:ext>
            </a:extLst>
          </p:cNvPr>
          <p:cNvSpPr txBox="1"/>
          <p:nvPr/>
        </p:nvSpPr>
        <p:spPr>
          <a:xfrm>
            <a:off x="3349707" y="728516"/>
            <a:ext cx="4537434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FA56E-B6CC-40DA-83D3-0F78C77F7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90" t="28446" r="16812" b="22809"/>
          <a:stretch/>
        </p:blipFill>
        <p:spPr>
          <a:xfrm>
            <a:off x="2843842" y="884421"/>
            <a:ext cx="457057" cy="5027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9E423-2C70-467E-BEBB-CE93E0F1585F}"/>
              </a:ext>
            </a:extLst>
          </p:cNvPr>
          <p:cNvCxnSpPr>
            <a:cxnSpLocks/>
          </p:cNvCxnSpPr>
          <p:nvPr/>
        </p:nvCxnSpPr>
        <p:spPr>
          <a:xfrm flipH="1">
            <a:off x="6574741" y="95893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B455D45-CD69-44BB-BAD1-C29B407123B6}"/>
              </a:ext>
            </a:extLst>
          </p:cNvPr>
          <p:cNvGrpSpPr/>
          <p:nvPr/>
        </p:nvGrpSpPr>
        <p:grpSpPr>
          <a:xfrm>
            <a:off x="7490703" y="2719407"/>
            <a:ext cx="185015" cy="353729"/>
            <a:chOff x="8719213" y="2921749"/>
            <a:chExt cx="141062" cy="353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EC7A54-F2C5-45DE-B668-40BBCC18307D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7A353A-85F9-45C9-A3CF-1B05F91A12A5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CD8C4-C4B3-4216-A611-DCF749B830AE}"/>
              </a:ext>
            </a:extLst>
          </p:cNvPr>
          <p:cNvCxnSpPr>
            <a:cxnSpLocks/>
          </p:cNvCxnSpPr>
          <p:nvPr/>
        </p:nvCxnSpPr>
        <p:spPr>
          <a:xfrm flipH="1">
            <a:off x="7657615" y="15321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19650-505D-49C1-854A-947BDD1073C6}"/>
              </a:ext>
            </a:extLst>
          </p:cNvPr>
          <p:cNvCxnSpPr>
            <a:cxnSpLocks/>
          </p:cNvCxnSpPr>
          <p:nvPr/>
        </p:nvCxnSpPr>
        <p:spPr>
          <a:xfrm flipH="1">
            <a:off x="7151814" y="2144146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7CE002-5165-4811-9045-59C96292A988}"/>
              </a:ext>
            </a:extLst>
          </p:cNvPr>
          <p:cNvCxnSpPr>
            <a:cxnSpLocks/>
          </p:cNvCxnSpPr>
          <p:nvPr/>
        </p:nvCxnSpPr>
        <p:spPr>
          <a:xfrm flipH="1">
            <a:off x="5075725" y="89941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5A11C4-BCAB-4827-98E0-DD4179E73C1F}"/>
              </a:ext>
            </a:extLst>
          </p:cNvPr>
          <p:cNvCxnSpPr>
            <a:cxnSpLocks/>
          </p:cNvCxnSpPr>
          <p:nvPr/>
        </p:nvCxnSpPr>
        <p:spPr>
          <a:xfrm flipH="1">
            <a:off x="6022131" y="151713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CD644D-F28F-4940-93BD-332186A3995B}"/>
              </a:ext>
            </a:extLst>
          </p:cNvPr>
          <p:cNvCxnSpPr>
            <a:cxnSpLocks/>
          </p:cNvCxnSpPr>
          <p:nvPr/>
        </p:nvCxnSpPr>
        <p:spPr>
          <a:xfrm flipH="1">
            <a:off x="5179574" y="206434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D5EF23-96AD-442F-A740-1A0BBF5AF8D9}"/>
              </a:ext>
            </a:extLst>
          </p:cNvPr>
          <p:cNvCxnSpPr>
            <a:cxnSpLocks/>
          </p:cNvCxnSpPr>
          <p:nvPr/>
        </p:nvCxnSpPr>
        <p:spPr>
          <a:xfrm flipH="1">
            <a:off x="5618424" y="26424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464286" y="602190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056605" y="5749488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579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1696916" y="1148680"/>
            <a:ext cx="7447084" cy="786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4025775" y="3302889"/>
            <a:ext cx="27891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8109" y="2100114"/>
            <a:ext cx="6302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292000" y="1115393"/>
            <a:ext cx="11657427" cy="1111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3204642" y="4043328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3219632" y="4620448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91207" y="2371431"/>
            <a:ext cx="480192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1319134" y="871225"/>
            <a:ext cx="881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thóc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19" y="1727950"/>
            <a:ext cx="6191362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553A5-F836-4ECC-B545-2B946B5BBF7E}"/>
              </a:ext>
            </a:extLst>
          </p:cNvPr>
          <p:cNvCxnSpPr>
            <a:cxnSpLocks/>
          </p:cNvCxnSpPr>
          <p:nvPr/>
        </p:nvCxnSpPr>
        <p:spPr>
          <a:xfrm>
            <a:off x="4985886" y="3407343"/>
            <a:ext cx="1755347" cy="2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F55BFB-B599-488D-9FEE-F2EAF165F1F8}"/>
              </a:ext>
            </a:extLst>
          </p:cNvPr>
          <p:cNvCxnSpPr>
            <a:cxnSpLocks/>
          </p:cNvCxnSpPr>
          <p:nvPr/>
        </p:nvCxnSpPr>
        <p:spPr>
          <a:xfrm>
            <a:off x="3270139" y="3979366"/>
            <a:ext cx="367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58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4464286" y="1244754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378" y="1854505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506" y="4122803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2578" y="1835247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9489" y="4164677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958222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4270185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958222"/>
            <a:ext cx="38400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90" t="28446" r="16812" b="22809"/>
          <a:stretch/>
        </p:blipFill>
        <p:spPr>
          <a:xfrm>
            <a:off x="6448578" y="4270185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43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E50E7D-15E9-467F-AD30-222D7113F8F5}"/>
              </a:ext>
            </a:extLst>
          </p:cNvPr>
          <p:cNvSpPr/>
          <p:nvPr/>
        </p:nvSpPr>
        <p:spPr>
          <a:xfrm>
            <a:off x="260247" y="3792765"/>
            <a:ext cx="11365763" cy="101370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3" rIns="121725" bIns="60863" rtlCol="0" anchor="ctr"/>
          <a:lstStyle/>
          <a:p>
            <a:pPr lvl="0">
              <a:buClrTx/>
              <a:defRPr/>
            </a:pP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FE16D4-2E78-4B44-BE07-345DCCC6ACCE}"/>
              </a:ext>
            </a:extLst>
          </p:cNvPr>
          <p:cNvSpPr/>
          <p:nvPr/>
        </p:nvSpPr>
        <p:spPr>
          <a:xfrm>
            <a:off x="265289" y="1610333"/>
            <a:ext cx="11513592" cy="103963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3" rIns="121725" bIns="60863" rtlCol="0" anchor="ctr"/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than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vãn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CB2C4-F399-46F9-92FA-37404079C498}"/>
              </a:ext>
            </a:extLst>
          </p:cNvPr>
          <p:cNvSpPr/>
          <p:nvPr/>
        </p:nvSpPr>
        <p:spPr>
          <a:xfrm>
            <a:off x="265289" y="2680125"/>
            <a:ext cx="10953599" cy="101048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3" rIns="121725" bIns="60863" rtlCol="0" anchor="ctr"/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kiêu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căng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khoe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79005F-ECD7-4BCE-A5E9-83D4A040538C}"/>
              </a:ext>
            </a:extLst>
          </p:cNvPr>
          <p:cNvSpPr/>
          <p:nvPr/>
        </p:nvSpPr>
        <p:spPr>
          <a:xfrm>
            <a:off x="1350911" y="432471"/>
            <a:ext cx="8707490" cy="923134"/>
          </a:xfrm>
          <a:prstGeom prst="rect">
            <a:avLst/>
          </a:prstGeom>
          <a:noFill/>
        </p:spPr>
        <p:txBody>
          <a:bodyPr wrap="square" lIns="121725" tIns="60863" rIns="121725" bIns="60863">
            <a:sp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4000" b="1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4000" b="1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09" y="4032127"/>
            <a:ext cx="514444" cy="534985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086" y="3073910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229" y="193253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4442078" y="601414"/>
            <a:ext cx="323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508169" y="1432411"/>
            <a:ext cx="11175661" cy="91869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8701" y="2457875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0175" y="3182102"/>
            <a:ext cx="9665948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507148" y="400338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056605" y="5749488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921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773" y="1879598"/>
            <a:ext cx="1237003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314739" y="1696342"/>
            <a:ext cx="8213810" cy="139305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727698" y="625792"/>
            <a:ext cx="8213810" cy="122377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UTM Cookies" panose="02040603050506020204" pitchFamily="18" charset="0"/>
              </a:rPr>
              <a:t>HẠT THÓC</a:t>
            </a:r>
            <a:endParaRPr lang="en-US" sz="7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719108" y="762048"/>
            <a:ext cx="2869182" cy="1070999"/>
            <a:chOff x="378770" y="611015"/>
            <a:chExt cx="1613915" cy="8032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9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3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9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63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79038" y="611015"/>
              <a:ext cx="1613647" cy="79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3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9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63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1267925" y="2881377"/>
            <a:ext cx="6256391" cy="322432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4000" b="1" dirty="0">
                <a:latin typeface="+mj-lt"/>
                <a:ea typeface="Calibri" panose="020F0502020204030204" pitchFamily="34" charset="0"/>
              </a:rPr>
              <a:t>Hạt gì nho nhỏ</a:t>
            </a:r>
          </a:p>
          <a:p>
            <a:r>
              <a:rPr lang="vi-VN" sz="4000" b="1" dirty="0">
                <a:latin typeface="+mj-lt"/>
                <a:ea typeface="Calibri" panose="020F0502020204030204" pitchFamily="34" charset="0"/>
              </a:rPr>
              <a:t>Trong trắng, ngoài vàng</a:t>
            </a:r>
          </a:p>
          <a:p>
            <a:r>
              <a:rPr lang="vi-VN" sz="4000" b="1" dirty="0">
                <a:latin typeface="+mj-lt"/>
                <a:ea typeface="Calibri" panose="020F0502020204030204" pitchFamily="34" charset="0"/>
              </a:rPr>
              <a:t>Xay, giã, giần, sàng</a:t>
            </a:r>
          </a:p>
          <a:p>
            <a:r>
              <a:rPr lang="vi-VN" sz="4000" b="1" dirty="0">
                <a:latin typeface="+mj-lt"/>
                <a:ea typeface="Calibri" panose="020F0502020204030204" pitchFamily="34" charset="0"/>
              </a:rPr>
              <a:t>Nấ</a:t>
            </a:r>
            <a:r>
              <a:rPr lang="en-US" sz="4000" b="1" dirty="0">
                <a:latin typeface="+mj-lt"/>
                <a:ea typeface="Calibri" panose="020F0502020204030204" pitchFamily="34" charset="0"/>
              </a:rPr>
              <a:t>u</a:t>
            </a:r>
            <a:r>
              <a:rPr lang="vi-VN" sz="4000" b="1" dirty="0">
                <a:latin typeface="+mj-lt"/>
                <a:ea typeface="Calibri" panose="020F0502020204030204" pitchFamily="34" charset="0"/>
              </a:rPr>
              <a:t> thành cơm dẻo?</a:t>
            </a:r>
          </a:p>
          <a:p>
            <a:pPr algn="r"/>
            <a:r>
              <a:rPr lang="vi-VN" sz="4000" b="1" dirty="0">
                <a:latin typeface="+mj-lt"/>
                <a:ea typeface="Calibri" panose="020F0502020204030204" pitchFamily="34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8669132" y="5197299"/>
            <a:ext cx="2250409" cy="49869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45143" tIns="72571" rIns="145143" bIns="72571" rtlCol="0" anchor="ctr"/>
          <a:lstStyle/>
          <a:p>
            <a:pPr algn="ctr" defTabSz="1451427">
              <a:defRPr/>
            </a:pPr>
            <a:r>
              <a:rPr lang="vi-VN" sz="4000" b="1" kern="0" dirty="0">
                <a:solidFill>
                  <a:srgbClr val="FF0000"/>
                </a:solidFill>
                <a:latin typeface="+mj-lt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70" y="2729371"/>
            <a:ext cx="3154729" cy="2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74429" y="217625"/>
            <a:ext cx="11628169" cy="5109287"/>
            <a:chOff x="6403790" y="1371754"/>
            <a:chExt cx="5471724" cy="448738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3790" y="1371754"/>
              <a:ext cx="5471724" cy="4487385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907615" y="2153527"/>
              <a:ext cx="2928391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Luyện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tập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theo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văn</a:t>
              </a:r>
              <a:r>
                <a:rPr kumimoji="0" lang="en-US" altLang="zh-CN" sz="7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bản</a:t>
              </a:r>
              <a:r>
                <a:rPr kumimoji="0" lang="en-US" altLang="zh-CN" sz="7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9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2" y="681293"/>
            <a:ext cx="11619914" cy="551928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77606" y="2229036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11339" y="1690298"/>
            <a:ext cx="4174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3078" y="3839212"/>
            <a:ext cx="4443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5357" y="1760277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599" y="39196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4432938" y="1233221"/>
            <a:ext cx="24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672C46-A3D4-4BD8-ABE7-5122527F8C22}"/>
              </a:ext>
            </a:extLst>
          </p:cNvPr>
          <p:cNvCxnSpPr>
            <a:cxnSpLocks/>
          </p:cNvCxnSpPr>
          <p:nvPr/>
        </p:nvCxnSpPr>
        <p:spPr>
          <a:xfrm>
            <a:off x="903741" y="4399263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6A2655-4DA9-4067-84BA-22FD6164441C}"/>
              </a:ext>
            </a:extLst>
          </p:cNvPr>
          <p:cNvCxnSpPr>
            <a:cxnSpLocks/>
          </p:cNvCxnSpPr>
          <p:nvPr/>
        </p:nvCxnSpPr>
        <p:spPr>
          <a:xfrm>
            <a:off x="949836" y="4866919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FDF214-840C-42A5-B5A2-D532511A0654}"/>
              </a:ext>
            </a:extLst>
          </p:cNvPr>
          <p:cNvCxnSpPr>
            <a:cxnSpLocks/>
          </p:cNvCxnSpPr>
          <p:nvPr/>
        </p:nvCxnSpPr>
        <p:spPr>
          <a:xfrm>
            <a:off x="903502" y="5345219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29195-70CC-42A5-9B06-9FE3E98D88A6}"/>
              </a:ext>
            </a:extLst>
          </p:cNvPr>
          <p:cNvCxnSpPr>
            <a:cxnSpLocks/>
          </p:cNvCxnSpPr>
          <p:nvPr/>
        </p:nvCxnSpPr>
        <p:spPr>
          <a:xfrm>
            <a:off x="941568" y="5862303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84EC78-1EAA-48CB-85E1-9834A2CD3E88}"/>
              </a:ext>
            </a:extLst>
          </p:cNvPr>
          <p:cNvCxnSpPr>
            <a:cxnSpLocks/>
          </p:cNvCxnSpPr>
          <p:nvPr/>
        </p:nvCxnSpPr>
        <p:spPr>
          <a:xfrm>
            <a:off x="7103312" y="2654873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3B8FE9-745B-473F-9686-A356E8060F44}"/>
              </a:ext>
            </a:extLst>
          </p:cNvPr>
          <p:cNvCxnSpPr>
            <a:cxnSpLocks/>
          </p:cNvCxnSpPr>
          <p:nvPr/>
        </p:nvCxnSpPr>
        <p:spPr>
          <a:xfrm>
            <a:off x="7121797" y="4300787"/>
            <a:ext cx="375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6A31D9-B07A-40A4-BAC6-64FBF26CD641}"/>
              </a:ext>
            </a:extLst>
          </p:cNvPr>
          <p:cNvCxnSpPr>
            <a:cxnSpLocks/>
          </p:cNvCxnSpPr>
          <p:nvPr/>
        </p:nvCxnSpPr>
        <p:spPr>
          <a:xfrm>
            <a:off x="7067486" y="3600829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4F259E-EF2A-46ED-B179-1858E812B838}"/>
              </a:ext>
            </a:extLst>
          </p:cNvPr>
          <p:cNvCxnSpPr>
            <a:cxnSpLocks/>
          </p:cNvCxnSpPr>
          <p:nvPr/>
        </p:nvCxnSpPr>
        <p:spPr>
          <a:xfrm>
            <a:off x="8396611" y="5260316"/>
            <a:ext cx="281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2F61A0-132E-4F14-B1A5-F375AF935DE7}"/>
              </a:ext>
            </a:extLst>
          </p:cNvPr>
          <p:cNvCxnSpPr/>
          <p:nvPr/>
        </p:nvCxnSpPr>
        <p:spPr>
          <a:xfrm>
            <a:off x="1044472" y="1108034"/>
            <a:ext cx="333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D117F2-00C7-474F-98B4-03078E0D3894}"/>
              </a:ext>
            </a:extLst>
          </p:cNvPr>
          <p:cNvCxnSpPr/>
          <p:nvPr/>
        </p:nvCxnSpPr>
        <p:spPr>
          <a:xfrm>
            <a:off x="6350990" y="1108034"/>
            <a:ext cx="333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1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1073265" y="524501"/>
            <a:ext cx="1054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3265" y="1897431"/>
            <a:ext cx="3570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1073265" y="1212783"/>
            <a:ext cx="90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8DF98-7671-4F0D-BBD9-AA88A61F5F7A}"/>
              </a:ext>
            </a:extLst>
          </p:cNvPr>
          <p:cNvSpPr txBox="1"/>
          <p:nvPr/>
        </p:nvSpPr>
        <p:spPr>
          <a:xfrm>
            <a:off x="1073264" y="2585713"/>
            <a:ext cx="709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C48BD-C2A4-406C-9C7E-271A7B350DA5}"/>
              </a:ext>
            </a:extLst>
          </p:cNvPr>
          <p:cNvSpPr txBox="1"/>
          <p:nvPr/>
        </p:nvSpPr>
        <p:spPr>
          <a:xfrm>
            <a:off x="1089796" y="3251117"/>
            <a:ext cx="709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22796-EC5F-4884-8F03-749EB5349948}"/>
              </a:ext>
            </a:extLst>
          </p:cNvPr>
          <p:cNvSpPr txBox="1"/>
          <p:nvPr/>
        </p:nvSpPr>
        <p:spPr>
          <a:xfrm>
            <a:off x="1074807" y="1907011"/>
            <a:ext cx="535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F8707-2F89-4211-906C-3F9F01A81B04}"/>
              </a:ext>
            </a:extLst>
          </p:cNvPr>
          <p:cNvSpPr txBox="1"/>
          <p:nvPr/>
        </p:nvSpPr>
        <p:spPr>
          <a:xfrm>
            <a:off x="1073264" y="2597771"/>
            <a:ext cx="709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54A37-2B8B-4F16-A641-2896F2C99DE6}"/>
              </a:ext>
            </a:extLst>
          </p:cNvPr>
          <p:cNvSpPr txBox="1"/>
          <p:nvPr/>
        </p:nvSpPr>
        <p:spPr>
          <a:xfrm>
            <a:off x="1089797" y="3263175"/>
            <a:ext cx="862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A0B60A-7EE8-47C7-B7E6-19758E768C00}"/>
              </a:ext>
            </a:extLst>
          </p:cNvPr>
          <p:cNvCxnSpPr/>
          <p:nvPr/>
        </p:nvCxnSpPr>
        <p:spPr>
          <a:xfrm flipV="1">
            <a:off x="5733535" y="1097280"/>
            <a:ext cx="4546246" cy="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80233" y="34311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188984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124057" y="1240119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6921" y="339456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16092" y="2962982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237714" y="54128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120257" y="5153754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752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1718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84111" y="2484123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193827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4886" y="417871"/>
            <a:ext cx="10462379" cy="5599471"/>
            <a:chOff x="834886" y="417871"/>
            <a:chExt cx="10462379" cy="5599471"/>
          </a:xfrm>
        </p:grpSpPr>
        <p:pic>
          <p:nvPicPr>
            <p:cNvPr id="1026" name="Picture 2" descr="C:\Users\Admin\Desktop\z3177794558865_bb6a20d2937fdd5217c6fcb4b2b7f37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86" y="678497"/>
              <a:ext cx="10462379" cy="533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4886" y="678497"/>
              <a:ext cx="3825604" cy="2846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80501" y="678497"/>
              <a:ext cx="1435509" cy="2477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8255" y="417871"/>
              <a:ext cx="1435509" cy="84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2950" y="2072185"/>
              <a:ext cx="1435509" cy="1083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80233" y="34311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188984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124057" y="1240119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6921" y="339456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16092" y="2962982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237714" y="54128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120257" y="5153754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752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464286" y="602190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031892" y="5749488"/>
            <a:ext cx="289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262243580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550011" y="400338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056605" y="5749488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7828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2980951" y="664216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6946" y="157770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2" y="1681418"/>
            <a:ext cx="406360" cy="38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3FB92-5C0F-4F0B-B975-4563E9F80D5C}"/>
              </a:ext>
            </a:extLst>
          </p:cNvPr>
          <p:cNvCxnSpPr>
            <a:cxnSpLocks/>
          </p:cNvCxnSpPr>
          <p:nvPr/>
        </p:nvCxnSpPr>
        <p:spPr>
          <a:xfrm flipH="1">
            <a:off x="6984354" y="169655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C0BA68-60C4-43D9-8045-86A4C5EDD359}"/>
              </a:ext>
            </a:extLst>
          </p:cNvPr>
          <p:cNvGrpSpPr/>
          <p:nvPr/>
        </p:nvGrpSpPr>
        <p:grpSpPr>
          <a:xfrm>
            <a:off x="7882424" y="3252135"/>
            <a:ext cx="185015" cy="353729"/>
            <a:chOff x="8719213" y="2921749"/>
            <a:chExt cx="141062" cy="3537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180194-83DB-4BA9-960B-0971889A8413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30FAD2-BDF0-414F-8859-35E27681873C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033EB1-AA10-4AAE-8F49-8C31DDB9AA5C}"/>
              </a:ext>
            </a:extLst>
          </p:cNvPr>
          <p:cNvCxnSpPr>
            <a:cxnSpLocks/>
          </p:cNvCxnSpPr>
          <p:nvPr/>
        </p:nvCxnSpPr>
        <p:spPr>
          <a:xfrm flipH="1">
            <a:off x="7792643" y="22550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7F4CBD-ACE8-4BA4-A608-4E9DF17D3EBD}"/>
              </a:ext>
            </a:extLst>
          </p:cNvPr>
          <p:cNvCxnSpPr>
            <a:cxnSpLocks/>
          </p:cNvCxnSpPr>
          <p:nvPr/>
        </p:nvCxnSpPr>
        <p:spPr>
          <a:xfrm flipH="1">
            <a:off x="8765583" y="271947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F588B2-BD51-4F92-9DFA-66FE412808D4}"/>
              </a:ext>
            </a:extLst>
          </p:cNvPr>
          <p:cNvCxnSpPr>
            <a:cxnSpLocks/>
          </p:cNvCxnSpPr>
          <p:nvPr/>
        </p:nvCxnSpPr>
        <p:spPr>
          <a:xfrm flipH="1">
            <a:off x="5465044" y="169790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D2AC37-C6A0-4AB8-99E4-584C12A13C88}"/>
              </a:ext>
            </a:extLst>
          </p:cNvPr>
          <p:cNvCxnSpPr>
            <a:cxnSpLocks/>
          </p:cNvCxnSpPr>
          <p:nvPr/>
        </p:nvCxnSpPr>
        <p:spPr>
          <a:xfrm flipH="1">
            <a:off x="5085215" y="222930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26F3D4-A915-46FE-A633-75AB6D83B190}"/>
              </a:ext>
            </a:extLst>
          </p:cNvPr>
          <p:cNvCxnSpPr>
            <a:cxnSpLocks/>
          </p:cNvCxnSpPr>
          <p:nvPr/>
        </p:nvCxnSpPr>
        <p:spPr>
          <a:xfrm flipH="1">
            <a:off x="6717066" y="271947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D25956-DDF9-4C7D-973B-93AA3956FA6A}"/>
              </a:ext>
            </a:extLst>
          </p:cNvPr>
          <p:cNvCxnSpPr>
            <a:cxnSpLocks/>
          </p:cNvCxnSpPr>
          <p:nvPr/>
        </p:nvCxnSpPr>
        <p:spPr>
          <a:xfrm flipH="1">
            <a:off x="6110068" y="320993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1200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5113" y="453703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4" y="601085"/>
            <a:ext cx="384000" cy="3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7FC93-B32A-419A-90D3-03AC59930F5D}"/>
              </a:ext>
            </a:extLst>
          </p:cNvPr>
          <p:cNvSpPr txBox="1"/>
          <p:nvPr/>
        </p:nvSpPr>
        <p:spPr>
          <a:xfrm>
            <a:off x="432672" y="2526030"/>
            <a:ext cx="215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66579-81FA-40A4-BB1E-5722C0F86F45}"/>
              </a:ext>
            </a:extLst>
          </p:cNvPr>
          <p:cNvSpPr txBox="1"/>
          <p:nvPr/>
        </p:nvSpPr>
        <p:spPr>
          <a:xfrm>
            <a:off x="2223189" y="2508019"/>
            <a:ext cx="956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50DBD-0A22-4C0A-844A-55EE0C54A8ED}"/>
              </a:ext>
            </a:extLst>
          </p:cNvPr>
          <p:cNvSpPr txBox="1"/>
          <p:nvPr/>
        </p:nvSpPr>
        <p:spPr>
          <a:xfrm>
            <a:off x="675563" y="2981715"/>
            <a:ext cx="615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E696AC-C7E7-4204-871F-371E720B5378}"/>
              </a:ext>
            </a:extLst>
          </p:cNvPr>
          <p:cNvCxnSpPr>
            <a:cxnSpLocks/>
          </p:cNvCxnSpPr>
          <p:nvPr/>
        </p:nvCxnSpPr>
        <p:spPr>
          <a:xfrm flipH="1">
            <a:off x="7983162" y="63426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93661-9E00-4D31-A116-E6C208538248}"/>
              </a:ext>
            </a:extLst>
          </p:cNvPr>
          <p:cNvGrpSpPr/>
          <p:nvPr/>
        </p:nvGrpSpPr>
        <p:grpSpPr>
          <a:xfrm>
            <a:off x="7890654" y="2059615"/>
            <a:ext cx="185015" cy="353729"/>
            <a:chOff x="8719213" y="2921749"/>
            <a:chExt cx="141062" cy="35372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70930F-A467-4DB1-989C-974E646948B8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057D1-23A9-48FB-B205-E55002105275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FA818C-D324-4116-A793-1E914E243BC2}"/>
              </a:ext>
            </a:extLst>
          </p:cNvPr>
          <p:cNvCxnSpPr>
            <a:cxnSpLocks/>
          </p:cNvCxnSpPr>
          <p:nvPr/>
        </p:nvCxnSpPr>
        <p:spPr>
          <a:xfrm flipH="1">
            <a:off x="8007565" y="113102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11EAAA-8115-4C7A-B7AD-C8DF616D6412}"/>
              </a:ext>
            </a:extLst>
          </p:cNvPr>
          <p:cNvCxnSpPr>
            <a:cxnSpLocks/>
          </p:cNvCxnSpPr>
          <p:nvPr/>
        </p:nvCxnSpPr>
        <p:spPr>
          <a:xfrm flipH="1">
            <a:off x="7204069" y="158721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9275F-BAC4-4C69-A414-1DFFEC4F8F37}"/>
              </a:ext>
            </a:extLst>
          </p:cNvPr>
          <p:cNvCxnSpPr>
            <a:cxnSpLocks/>
          </p:cNvCxnSpPr>
          <p:nvPr/>
        </p:nvCxnSpPr>
        <p:spPr>
          <a:xfrm>
            <a:off x="6491490" y="2377674"/>
            <a:ext cx="1302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244627-2EBB-451B-A616-363CFCD9BEDB}"/>
              </a:ext>
            </a:extLst>
          </p:cNvPr>
          <p:cNvCxnSpPr>
            <a:cxnSpLocks/>
          </p:cNvCxnSpPr>
          <p:nvPr/>
        </p:nvCxnSpPr>
        <p:spPr>
          <a:xfrm flipH="1">
            <a:off x="5434834" y="63426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4376C-27CD-43ED-A865-53A5EC284912}"/>
              </a:ext>
            </a:extLst>
          </p:cNvPr>
          <p:cNvCxnSpPr>
            <a:cxnSpLocks/>
          </p:cNvCxnSpPr>
          <p:nvPr/>
        </p:nvCxnSpPr>
        <p:spPr>
          <a:xfrm flipH="1">
            <a:off x="5322949" y="112161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9934C8-557E-4F87-B6B4-7B412BF8FE3A}"/>
              </a:ext>
            </a:extLst>
          </p:cNvPr>
          <p:cNvCxnSpPr>
            <a:cxnSpLocks/>
          </p:cNvCxnSpPr>
          <p:nvPr/>
        </p:nvCxnSpPr>
        <p:spPr>
          <a:xfrm flipH="1">
            <a:off x="5279060" y="160520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DBB9A-67FD-488F-AD5C-52C7C678607C}"/>
              </a:ext>
            </a:extLst>
          </p:cNvPr>
          <p:cNvCxnSpPr>
            <a:cxnSpLocks/>
          </p:cNvCxnSpPr>
          <p:nvPr/>
        </p:nvCxnSpPr>
        <p:spPr>
          <a:xfrm flipH="1">
            <a:off x="5207713" y="208712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95B4A712-0936-4453-8960-E17C551F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5" y="3509240"/>
            <a:ext cx="2711236" cy="24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92B84F-2350-4C8E-BB7A-EF33CCD97446}"/>
              </a:ext>
            </a:extLst>
          </p:cNvPr>
          <p:cNvSpPr txBox="1"/>
          <p:nvPr/>
        </p:nvSpPr>
        <p:spPr>
          <a:xfrm>
            <a:off x="839178" y="5986322"/>
            <a:ext cx="23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hán</a:t>
            </a:r>
          </a:p>
        </p:txBody>
      </p:sp>
      <p:pic>
        <p:nvPicPr>
          <p:cNvPr id="27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id="{43462516-5D98-47E0-BA09-40E2B0AC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77" y="3773227"/>
            <a:ext cx="2701031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872795-61D5-4FB2-8D3F-3D3C530D0BCE}"/>
              </a:ext>
            </a:extLst>
          </p:cNvPr>
          <p:cNvSpPr txBox="1"/>
          <p:nvPr/>
        </p:nvSpPr>
        <p:spPr>
          <a:xfrm>
            <a:off x="4173186" y="5997822"/>
            <a:ext cx="114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 lụt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Làm gì khi động đất?">
            <a:extLst>
              <a:ext uri="{FF2B5EF4-FFF2-40B4-BE49-F238E27FC236}">
                <a16:creationId xmlns:a16="http://schemas.microsoft.com/office/drawing/2014/main" id="{3C0D8179-CE1B-4763-90C5-D9C1B94A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61" y="3797178"/>
            <a:ext cx="2830647" cy="21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4CB21E-4036-43D9-867F-0EAD034D3F26}"/>
              </a:ext>
            </a:extLst>
          </p:cNvPr>
          <p:cNvSpPr txBox="1"/>
          <p:nvPr/>
        </p:nvSpPr>
        <p:spPr>
          <a:xfrm>
            <a:off x="6751199" y="5948719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 đất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Sóng thần và những dấu hiệu nhận biết">
            <a:extLst>
              <a:ext uri="{FF2B5EF4-FFF2-40B4-BE49-F238E27FC236}">
                <a16:creationId xmlns:a16="http://schemas.microsoft.com/office/drawing/2014/main" id="{2BB605B1-0870-4ED2-9C1E-41D72687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222" y="3765530"/>
            <a:ext cx="2660302" cy="21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0EB56C9-85A9-4A09-BE63-16B0205D2395}"/>
              </a:ext>
            </a:extLst>
          </p:cNvPr>
          <p:cNvSpPr txBox="1"/>
          <p:nvPr/>
        </p:nvSpPr>
        <p:spPr>
          <a:xfrm>
            <a:off x="9384088" y="594315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842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6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423DF-AA67-4126-8483-F2373A91ED6B}"/>
              </a:ext>
            </a:extLst>
          </p:cNvPr>
          <p:cNvSpPr txBox="1"/>
          <p:nvPr/>
        </p:nvSpPr>
        <p:spPr>
          <a:xfrm>
            <a:off x="3218816" y="986855"/>
            <a:ext cx="427389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D71BD-F35C-41D4-8D8F-74CD820D2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0" y="1132480"/>
            <a:ext cx="384000" cy="384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4C0D63-4718-4E2B-B4C0-1A5377625CD5}"/>
              </a:ext>
            </a:extLst>
          </p:cNvPr>
          <p:cNvCxnSpPr>
            <a:cxnSpLocks/>
          </p:cNvCxnSpPr>
          <p:nvPr/>
        </p:nvCxnSpPr>
        <p:spPr>
          <a:xfrm flipH="1">
            <a:off x="7279279" y="123833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5C996-C4B0-4040-BA84-6D6CA85DB573}"/>
              </a:ext>
            </a:extLst>
          </p:cNvPr>
          <p:cNvGrpSpPr/>
          <p:nvPr/>
        </p:nvGrpSpPr>
        <p:grpSpPr>
          <a:xfrm>
            <a:off x="7070978" y="3252135"/>
            <a:ext cx="185015" cy="353729"/>
            <a:chOff x="8719213" y="2921749"/>
            <a:chExt cx="141062" cy="353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2BD6F6-414E-43CE-A122-30AC75803EFE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98E71D-7A9B-4DAD-9CBA-BA70DC0E7074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9C8AD9-7423-4016-AEEF-387E85FAFC1B}"/>
              </a:ext>
            </a:extLst>
          </p:cNvPr>
          <p:cNvCxnSpPr>
            <a:cxnSpLocks/>
          </p:cNvCxnSpPr>
          <p:nvPr/>
        </p:nvCxnSpPr>
        <p:spPr>
          <a:xfrm flipH="1">
            <a:off x="7162186" y="193094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E4FD8-DD5A-4713-A02C-9CF620F86C40}"/>
              </a:ext>
            </a:extLst>
          </p:cNvPr>
          <p:cNvCxnSpPr>
            <a:cxnSpLocks/>
          </p:cNvCxnSpPr>
          <p:nvPr/>
        </p:nvCxnSpPr>
        <p:spPr>
          <a:xfrm flipH="1">
            <a:off x="7196785" y="258799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2B0008-AC90-4DE4-90D3-43706BDA04AF}"/>
              </a:ext>
            </a:extLst>
          </p:cNvPr>
          <p:cNvCxnSpPr>
            <a:cxnSpLocks/>
          </p:cNvCxnSpPr>
          <p:nvPr/>
        </p:nvCxnSpPr>
        <p:spPr>
          <a:xfrm flipH="1">
            <a:off x="5872655" y="12099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AA871F-E57C-4AAE-AE1B-7141C3D0DDBB}"/>
              </a:ext>
            </a:extLst>
          </p:cNvPr>
          <p:cNvCxnSpPr>
            <a:cxnSpLocks/>
          </p:cNvCxnSpPr>
          <p:nvPr/>
        </p:nvCxnSpPr>
        <p:spPr>
          <a:xfrm flipH="1">
            <a:off x="5370753" y="1857676"/>
            <a:ext cx="96396" cy="41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B7BF9C-9C89-4F6C-9F97-47A5EBF9392E}"/>
              </a:ext>
            </a:extLst>
          </p:cNvPr>
          <p:cNvCxnSpPr>
            <a:cxnSpLocks/>
          </p:cNvCxnSpPr>
          <p:nvPr/>
        </p:nvCxnSpPr>
        <p:spPr>
          <a:xfrm flipH="1">
            <a:off x="5677304" y="2483318"/>
            <a:ext cx="117104" cy="414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4914C-4313-40E0-BC24-C0421B180EC4}"/>
              </a:ext>
            </a:extLst>
          </p:cNvPr>
          <p:cNvCxnSpPr>
            <a:cxnSpLocks/>
          </p:cNvCxnSpPr>
          <p:nvPr/>
        </p:nvCxnSpPr>
        <p:spPr>
          <a:xfrm flipH="1">
            <a:off x="5040229" y="3185962"/>
            <a:ext cx="99661" cy="41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0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1125</Words>
  <Application>Microsoft Office PowerPoint</Application>
  <PresentationFormat>Widescreen</PresentationFormat>
  <Paragraphs>211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黑体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Avo</vt:lpstr>
      <vt:lpstr>UTM Cookies</vt:lpstr>
      <vt:lpstr>仓耳玄三M W05</vt:lpstr>
      <vt:lpstr>字魂36号-正文宋楷</vt:lpstr>
      <vt:lpstr>思源黑体 CN Bold</vt:lpstr>
      <vt:lpstr>1_Office Theme</vt:lpstr>
      <vt:lpstr>2_Office 主题​​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PowerPoint Presentation</vt:lpstr>
      <vt:lpstr>PowerPoint Presentation</vt:lpstr>
      <vt:lpstr>1. Từ nào trong bài thơ cho thấy hạt thóc tự kể chuyện về mình?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111</cp:revision>
  <dcterms:created xsi:type="dcterms:W3CDTF">2021-05-27T07:23:15Z</dcterms:created>
  <dcterms:modified xsi:type="dcterms:W3CDTF">2026-02-09T02:14:53Z</dcterms:modified>
</cp:coreProperties>
</file>