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0" r:id="rId2"/>
    <p:sldId id="2007577147" r:id="rId3"/>
    <p:sldId id="2007577148" r:id="rId4"/>
    <p:sldId id="2007577150" r:id="rId5"/>
    <p:sldId id="2007577151" r:id="rId6"/>
    <p:sldId id="2007577153" r:id="rId7"/>
    <p:sldId id="2007577154" r:id="rId8"/>
    <p:sldId id="2007577155" r:id="rId9"/>
    <p:sldId id="2007577156" r:id="rId10"/>
    <p:sldId id="2007577157" r:id="rId11"/>
    <p:sldId id="2007577158" r:id="rId12"/>
    <p:sldId id="2007577159" r:id="rId13"/>
    <p:sldId id="2007577161" r:id="rId14"/>
    <p:sldId id="289" r:id="rId15"/>
    <p:sldId id="200757716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365"/>
    <a:srgbClr val="166DFA"/>
    <a:srgbClr val="337FFB"/>
    <a:srgbClr val="3F88FB"/>
    <a:srgbClr val="30DC51"/>
    <a:srgbClr val="2B80A5"/>
    <a:srgbClr val="5D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2" y="90"/>
      </p:cViewPr>
      <p:guideLst>
        <p:guide orient="horz" pos="2160"/>
        <p:guide pos="512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84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48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03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3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7"/>
            <a:ext cx="11443220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2805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1015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72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4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98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68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34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24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72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04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272606" y="1684357"/>
            <a:ext cx="7646789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3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5" y="5173642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1008583" y="848957"/>
            <a:ext cx="1721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4120965" y="541183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UTM Cookies" panose="02040603050506020204" pitchFamily="18" charset="0"/>
              </a:rPr>
              <a:t>VẺ ĐẸP QUANH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0">
            <a:extLst>
              <a:ext uri="{FF2B5EF4-FFF2-40B4-BE49-F238E27FC236}">
                <a16:creationId xmlns:a16="http://schemas.microsoft.com/office/drawing/2014/main" id="{1651C648-3F43-4BD6-93DA-D874166DD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30637"/>
              </p:ext>
            </p:extLst>
          </p:nvPr>
        </p:nvGraphicFramePr>
        <p:xfrm>
          <a:off x="1143982" y="810389"/>
          <a:ext cx="9450207" cy="1005720"/>
        </p:xfrm>
        <a:graphic>
          <a:graphicData uri="http://schemas.openxmlformats.org/drawingml/2006/table">
            <a:tbl>
              <a:tblPr/>
              <a:tblGrid>
                <a:gridCol w="726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6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50282" marB="502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15">
            <a:extLst>
              <a:ext uri="{FF2B5EF4-FFF2-40B4-BE49-F238E27FC236}">
                <a16:creationId xmlns:a16="http://schemas.microsoft.com/office/drawing/2014/main" id="{4417DC2B-FF3E-4BE5-90E3-D55FA15D8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101" y="655501"/>
            <a:ext cx="932211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ai, 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Rectangle 115">
            <a:extLst>
              <a:ext uri="{FF2B5EF4-FFF2-40B4-BE49-F238E27FC236}">
                <a16:creationId xmlns:a16="http://schemas.microsoft.com/office/drawing/2014/main" id="{56F19213-EE98-421B-B64A-102F0685D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0970" y="634448"/>
            <a:ext cx="67403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o</a:t>
            </a:r>
          </a:p>
        </p:txBody>
      </p:sp>
      <p:sp>
        <p:nvSpPr>
          <p:cNvPr id="5" name="Rectangle 115">
            <a:extLst>
              <a:ext uri="{FF2B5EF4-FFF2-40B4-BE49-F238E27FC236}">
                <a16:creationId xmlns:a16="http://schemas.microsoft.com/office/drawing/2014/main" id="{0220B5C2-E07E-4254-8377-771AF962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229" y="633999"/>
            <a:ext cx="67403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o</a:t>
            </a:r>
          </a:p>
        </p:txBody>
      </p:sp>
      <p:sp>
        <p:nvSpPr>
          <p:cNvPr id="6" name="Rectangle 115">
            <a:extLst>
              <a:ext uri="{FF2B5EF4-FFF2-40B4-BE49-F238E27FC236}">
                <a16:creationId xmlns:a16="http://schemas.microsoft.com/office/drawing/2014/main" id="{5132489D-A587-47EE-B5B6-0E2C440D8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001" y="655051"/>
            <a:ext cx="67403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o</a:t>
            </a:r>
          </a:p>
        </p:txBody>
      </p:sp>
      <p:sp>
        <p:nvSpPr>
          <p:cNvPr id="7" name="Rectangle 115">
            <a:extLst>
              <a:ext uri="{FF2B5EF4-FFF2-40B4-BE49-F238E27FC236}">
                <a16:creationId xmlns:a16="http://schemas.microsoft.com/office/drawing/2014/main" id="{11300B83-0015-4820-BA25-D4351A9E2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079" y="641738"/>
            <a:ext cx="67403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o</a:t>
            </a:r>
          </a:p>
        </p:txBody>
      </p:sp>
      <p:sp>
        <p:nvSpPr>
          <p:cNvPr id="8" name="Rectangle 115">
            <a:extLst>
              <a:ext uri="{FF2B5EF4-FFF2-40B4-BE49-F238E27FC236}">
                <a16:creationId xmlns:a16="http://schemas.microsoft.com/office/drawing/2014/main" id="{89433224-6210-4F1C-B2F2-4C6C5DAC5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294" y="634448"/>
            <a:ext cx="67403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o</a:t>
            </a:r>
          </a:p>
        </p:txBody>
      </p:sp>
      <p:sp>
        <p:nvSpPr>
          <p:cNvPr id="9" name="Rectangle 115">
            <a:extLst>
              <a:ext uri="{FF2B5EF4-FFF2-40B4-BE49-F238E27FC236}">
                <a16:creationId xmlns:a16="http://schemas.microsoft.com/office/drawing/2014/main" id="{0824CC61-47E0-4FF6-9D76-D3D3548D7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984" y="641605"/>
            <a:ext cx="74144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o</a:t>
            </a:r>
          </a:p>
        </p:txBody>
      </p:sp>
      <p:sp>
        <p:nvSpPr>
          <p:cNvPr id="10" name="Rectangle 115">
            <a:extLst>
              <a:ext uri="{FF2B5EF4-FFF2-40B4-BE49-F238E27FC236}">
                <a16:creationId xmlns:a16="http://schemas.microsoft.com/office/drawing/2014/main" id="{AE6A15B8-08A5-4699-83F0-584491F40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093" y="634315"/>
            <a:ext cx="67403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o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B5ECBFA4-6A86-4FB2-9EBD-5FDF15CA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20" y="2147962"/>
            <a:ext cx="9989071" cy="823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hoảng cách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737">
            <a:extLst>
              <a:ext uri="{FF2B5EF4-FFF2-40B4-BE49-F238E27FC236}">
                <a16:creationId xmlns:a16="http://schemas.microsoft.com/office/drawing/2014/main" id="{B057D584-D69E-4E98-8635-7C708C8D5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75" y="3058913"/>
            <a:ext cx="10771093" cy="1654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hoảng cách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3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2FD673-FD23-4A20-8403-6683882B7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8178711" y="2731174"/>
            <a:ext cx="1986222" cy="17958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F2C19DA-4BEB-4A7C-A25F-E90A418EBF65}"/>
              </a:ext>
            </a:extLst>
          </p:cNvPr>
          <p:cNvGrpSpPr/>
          <p:nvPr/>
        </p:nvGrpSpPr>
        <p:grpSpPr>
          <a:xfrm>
            <a:off x="8178711" y="493704"/>
            <a:ext cx="1986222" cy="1795833"/>
            <a:chOff x="179882" y="202717"/>
            <a:chExt cx="3326130" cy="30073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254BDF4-A1A6-4DAF-932C-FB2F015E58D7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63B9A86-EEF8-4DA7-8138-B12C6F5E2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487505-4B2B-402A-BEA0-8C35614410F1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CE384F-D21E-4991-B7B8-2019CF76DB61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A9FA7F-2DA1-4FBD-8387-A235542D0764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BF490D-9955-4597-82D1-920E54BF6A49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Group 150">
            <a:extLst>
              <a:ext uri="{FF2B5EF4-FFF2-40B4-BE49-F238E27FC236}">
                <a16:creationId xmlns:a16="http://schemas.microsoft.com/office/drawing/2014/main" id="{EA1695CE-0514-4699-9FA9-A65BEEA41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89429"/>
              </p:ext>
            </p:extLst>
          </p:nvPr>
        </p:nvGraphicFramePr>
        <p:xfrm>
          <a:off x="1806214" y="4968643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115">
            <a:extLst>
              <a:ext uri="{FF2B5EF4-FFF2-40B4-BE49-F238E27FC236}">
                <a16:creationId xmlns:a16="http://schemas.microsoft.com/office/drawing/2014/main" id="{828001C4-8638-4C6C-8CDC-99A2CF62D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348" y="4566335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,,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12" name="Picture 8" descr="DEAB0D6E">
            <a:extLst>
              <a:ext uri="{FF2B5EF4-FFF2-40B4-BE49-F238E27FC236}">
                <a16:creationId xmlns:a16="http://schemas.microsoft.com/office/drawing/2014/main" id="{0C187CB9-71DD-4AA5-B327-385DC38AC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2093655" y="324955"/>
            <a:ext cx="3008561" cy="41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AC2DAA-6C07-49F4-94B7-8A63421EF6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5593393" y="2418606"/>
            <a:ext cx="2158205" cy="21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8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udent Writing (#4) | Free SVG">
            <a:extLst>
              <a:ext uri="{FF2B5EF4-FFF2-40B4-BE49-F238E27FC236}">
                <a16:creationId xmlns:a16="http://schemas.microsoft.com/office/drawing/2014/main" id="{AD5D3F1B-B19F-44B6-A679-EA4B6E99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49" y="970442"/>
            <a:ext cx="3711305" cy="37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AD992F-1088-4586-9F1C-B85A4F838DCD}"/>
              </a:ext>
            </a:extLst>
          </p:cNvPr>
          <p:cNvSpPr txBox="1"/>
          <p:nvPr/>
        </p:nvSpPr>
        <p:spPr>
          <a:xfrm>
            <a:off x="4813177" y="4681745"/>
            <a:ext cx="3868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1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8">
            <a:extLst>
              <a:ext uri="{FF2B5EF4-FFF2-40B4-BE49-F238E27FC236}">
                <a16:creationId xmlns:a16="http://schemas.microsoft.com/office/drawing/2014/main" id="{C289EE13-49EE-4402-BF83-6AB6F2D0371E}"/>
              </a:ext>
            </a:extLst>
          </p:cNvPr>
          <p:cNvSpPr/>
          <p:nvPr/>
        </p:nvSpPr>
        <p:spPr>
          <a:xfrm>
            <a:off x="1968268" y="1126722"/>
            <a:ext cx="919155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矩形 29">
            <a:extLst>
              <a:ext uri="{FF2B5EF4-FFF2-40B4-BE49-F238E27FC236}">
                <a16:creationId xmlns:a16="http://schemas.microsoft.com/office/drawing/2014/main" id="{302895A1-E5FC-4AD1-9B7B-248148871A39}"/>
              </a:ext>
            </a:extLst>
          </p:cNvPr>
          <p:cNvSpPr/>
          <p:nvPr/>
        </p:nvSpPr>
        <p:spPr>
          <a:xfrm>
            <a:off x="2023708" y="2002907"/>
            <a:ext cx="9312163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quai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矩形 31">
            <a:extLst>
              <a:ext uri="{FF2B5EF4-FFF2-40B4-BE49-F238E27FC236}">
                <a16:creationId xmlns:a16="http://schemas.microsoft.com/office/drawing/2014/main" id="{2E1E0A2C-1EDE-4811-BA0B-4110F86D2566}"/>
              </a:ext>
            </a:extLst>
          </p:cNvPr>
          <p:cNvSpPr/>
          <p:nvPr/>
        </p:nvSpPr>
        <p:spPr>
          <a:xfrm>
            <a:off x="1968268" y="3764773"/>
            <a:ext cx="856720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9" name="组合 26">
            <a:extLst>
              <a:ext uri="{FF2B5EF4-FFF2-40B4-BE49-F238E27FC236}">
                <a16:creationId xmlns:a16="http://schemas.microsoft.com/office/drawing/2014/main" id="{D473C8F3-0038-4A80-A148-686160880B86}"/>
              </a:ext>
            </a:extLst>
          </p:cNvPr>
          <p:cNvGrpSpPr/>
          <p:nvPr/>
        </p:nvGrpSpPr>
        <p:grpSpPr>
          <a:xfrm>
            <a:off x="678975" y="1125513"/>
            <a:ext cx="1344733" cy="864400"/>
            <a:chOff x="1809422" y="1855882"/>
            <a:chExt cx="1869788" cy="1746984"/>
          </a:xfrm>
        </p:grpSpPr>
        <p:pic>
          <p:nvPicPr>
            <p:cNvPr id="10" name="图片 27">
              <a:extLst>
                <a:ext uri="{FF2B5EF4-FFF2-40B4-BE49-F238E27FC236}">
                  <a16:creationId xmlns:a16="http://schemas.microsoft.com/office/drawing/2014/main" id="{96A15AA6-4878-41E7-99DE-1A245F89E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28">
              <a:extLst>
                <a:ext uri="{FF2B5EF4-FFF2-40B4-BE49-F238E27FC236}">
                  <a16:creationId xmlns:a16="http://schemas.microsoft.com/office/drawing/2014/main" id="{043B54E1-8082-47E5-8527-C51191081F67}"/>
                </a:ext>
              </a:extLst>
            </p:cNvPr>
            <p:cNvSpPr txBox="1"/>
            <p:nvPr/>
          </p:nvSpPr>
          <p:spPr>
            <a:xfrm>
              <a:off x="2300529" y="2346800"/>
              <a:ext cx="887578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29">
            <a:extLst>
              <a:ext uri="{FF2B5EF4-FFF2-40B4-BE49-F238E27FC236}">
                <a16:creationId xmlns:a16="http://schemas.microsoft.com/office/drawing/2014/main" id="{FB54D7E8-F3E6-414D-97C6-F37218545CDF}"/>
              </a:ext>
            </a:extLst>
          </p:cNvPr>
          <p:cNvGrpSpPr/>
          <p:nvPr/>
        </p:nvGrpSpPr>
        <p:grpSpPr>
          <a:xfrm>
            <a:off x="650170" y="2177171"/>
            <a:ext cx="1402341" cy="864400"/>
            <a:chOff x="5110494" y="3656621"/>
            <a:chExt cx="1869788" cy="1746984"/>
          </a:xfrm>
        </p:grpSpPr>
        <p:pic>
          <p:nvPicPr>
            <p:cNvPr id="13" name="图片 30">
              <a:extLst>
                <a:ext uri="{FF2B5EF4-FFF2-40B4-BE49-F238E27FC236}">
                  <a16:creationId xmlns:a16="http://schemas.microsoft.com/office/drawing/2014/main" id="{526CEC20-D108-4A8D-82CF-B3303D285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1">
              <a:extLst>
                <a:ext uri="{FF2B5EF4-FFF2-40B4-BE49-F238E27FC236}">
                  <a16:creationId xmlns:a16="http://schemas.microsoft.com/office/drawing/2014/main" id="{36D1EFFC-A33C-47C1-B7BA-3AE2F710247F}"/>
                </a:ext>
              </a:extLst>
            </p:cNvPr>
            <p:cNvSpPr txBox="1"/>
            <p:nvPr/>
          </p:nvSpPr>
          <p:spPr>
            <a:xfrm>
              <a:off x="5601599" y="4133668"/>
              <a:ext cx="887577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组合 32">
            <a:extLst>
              <a:ext uri="{FF2B5EF4-FFF2-40B4-BE49-F238E27FC236}">
                <a16:creationId xmlns:a16="http://schemas.microsoft.com/office/drawing/2014/main" id="{51F9CB56-FAD1-414F-92D8-7BF70A5C8A19}"/>
              </a:ext>
            </a:extLst>
          </p:cNvPr>
          <p:cNvGrpSpPr/>
          <p:nvPr/>
        </p:nvGrpSpPr>
        <p:grpSpPr>
          <a:xfrm>
            <a:off x="719943" y="3687984"/>
            <a:ext cx="1203586" cy="1039210"/>
            <a:chOff x="8324958" y="1824912"/>
            <a:chExt cx="1869788" cy="1746984"/>
          </a:xfrm>
        </p:grpSpPr>
        <p:pic>
          <p:nvPicPr>
            <p:cNvPr id="16" name="图片 33">
              <a:extLst>
                <a:ext uri="{FF2B5EF4-FFF2-40B4-BE49-F238E27FC236}">
                  <a16:creationId xmlns:a16="http://schemas.microsoft.com/office/drawing/2014/main" id="{AFB957CA-9499-4D6F-A1CE-A01AFA112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7" name="文本框 34">
              <a:extLst>
                <a:ext uri="{FF2B5EF4-FFF2-40B4-BE49-F238E27FC236}">
                  <a16:creationId xmlns:a16="http://schemas.microsoft.com/office/drawing/2014/main" id="{EA6A541F-96D6-4A79-8C06-6BCF53ABDF53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8" name="矩形 28">
            <a:extLst>
              <a:ext uri="{FF2B5EF4-FFF2-40B4-BE49-F238E27FC236}">
                <a16:creationId xmlns:a16="http://schemas.microsoft.com/office/drawing/2014/main" id="{021D4D2A-E19C-408B-834D-813BA052ACAC}"/>
              </a:ext>
            </a:extLst>
          </p:cNvPr>
          <p:cNvSpPr/>
          <p:nvPr/>
        </p:nvSpPr>
        <p:spPr>
          <a:xfrm>
            <a:off x="3939106" y="288040"/>
            <a:ext cx="4935952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468841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5107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68" y="4345783"/>
            <a:ext cx="5274942" cy="2107595"/>
          </a:xfrm>
          <a:prstGeom prst="rect">
            <a:avLst/>
          </a:prstGeom>
        </p:spPr>
      </p:pic>
      <p:pic>
        <p:nvPicPr>
          <p:cNvPr id="7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907" y="1720237"/>
            <a:ext cx="1871113" cy="1434021"/>
          </a:xfrm>
          <a:prstGeom prst="rect">
            <a:avLst/>
          </a:prstGeom>
        </p:spPr>
      </p:pic>
      <p:pic>
        <p:nvPicPr>
          <p:cNvPr id="8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684" y="253040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3922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10" y="172023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99" y="126911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2874393" y="3809389"/>
            <a:ext cx="5113535" cy="17154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319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92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8">
            <a:extLst>
              <a:ext uri="{FF2B5EF4-FFF2-40B4-BE49-F238E27FC236}">
                <a16:creationId xmlns:a16="http://schemas.microsoft.com/office/drawing/2014/main" id="{C289EE13-49EE-4402-BF83-6AB6F2D0371E}"/>
              </a:ext>
            </a:extLst>
          </p:cNvPr>
          <p:cNvSpPr/>
          <p:nvPr/>
        </p:nvSpPr>
        <p:spPr>
          <a:xfrm>
            <a:off x="1968268" y="1126722"/>
            <a:ext cx="919155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矩形 29">
            <a:extLst>
              <a:ext uri="{FF2B5EF4-FFF2-40B4-BE49-F238E27FC236}">
                <a16:creationId xmlns:a16="http://schemas.microsoft.com/office/drawing/2014/main" id="{302895A1-E5FC-4AD1-9B7B-248148871A39}"/>
              </a:ext>
            </a:extLst>
          </p:cNvPr>
          <p:cNvSpPr/>
          <p:nvPr/>
        </p:nvSpPr>
        <p:spPr>
          <a:xfrm>
            <a:off x="2023708" y="2002907"/>
            <a:ext cx="9312163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quai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矩形 31">
            <a:extLst>
              <a:ext uri="{FF2B5EF4-FFF2-40B4-BE49-F238E27FC236}">
                <a16:creationId xmlns:a16="http://schemas.microsoft.com/office/drawing/2014/main" id="{2E1E0A2C-1EDE-4811-BA0B-4110F86D2566}"/>
              </a:ext>
            </a:extLst>
          </p:cNvPr>
          <p:cNvSpPr/>
          <p:nvPr/>
        </p:nvSpPr>
        <p:spPr>
          <a:xfrm>
            <a:off x="1968268" y="3764773"/>
            <a:ext cx="856720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9" name="组合 26">
            <a:extLst>
              <a:ext uri="{FF2B5EF4-FFF2-40B4-BE49-F238E27FC236}">
                <a16:creationId xmlns:a16="http://schemas.microsoft.com/office/drawing/2014/main" id="{D473C8F3-0038-4A80-A148-686160880B86}"/>
              </a:ext>
            </a:extLst>
          </p:cNvPr>
          <p:cNvGrpSpPr/>
          <p:nvPr/>
        </p:nvGrpSpPr>
        <p:grpSpPr>
          <a:xfrm>
            <a:off x="678975" y="1125513"/>
            <a:ext cx="1344733" cy="864400"/>
            <a:chOff x="1809422" y="1855882"/>
            <a:chExt cx="1869788" cy="1746984"/>
          </a:xfrm>
        </p:grpSpPr>
        <p:pic>
          <p:nvPicPr>
            <p:cNvPr id="10" name="图片 27">
              <a:extLst>
                <a:ext uri="{FF2B5EF4-FFF2-40B4-BE49-F238E27FC236}">
                  <a16:creationId xmlns:a16="http://schemas.microsoft.com/office/drawing/2014/main" id="{96A15AA6-4878-41E7-99DE-1A245F89E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28">
              <a:extLst>
                <a:ext uri="{FF2B5EF4-FFF2-40B4-BE49-F238E27FC236}">
                  <a16:creationId xmlns:a16="http://schemas.microsoft.com/office/drawing/2014/main" id="{043B54E1-8082-47E5-8527-C51191081F67}"/>
                </a:ext>
              </a:extLst>
            </p:cNvPr>
            <p:cNvSpPr txBox="1"/>
            <p:nvPr/>
          </p:nvSpPr>
          <p:spPr>
            <a:xfrm>
              <a:off x="2300529" y="2346800"/>
              <a:ext cx="887578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29">
            <a:extLst>
              <a:ext uri="{FF2B5EF4-FFF2-40B4-BE49-F238E27FC236}">
                <a16:creationId xmlns:a16="http://schemas.microsoft.com/office/drawing/2014/main" id="{FB54D7E8-F3E6-414D-97C6-F37218545CDF}"/>
              </a:ext>
            </a:extLst>
          </p:cNvPr>
          <p:cNvGrpSpPr/>
          <p:nvPr/>
        </p:nvGrpSpPr>
        <p:grpSpPr>
          <a:xfrm>
            <a:off x="650170" y="2177171"/>
            <a:ext cx="1402341" cy="864400"/>
            <a:chOff x="5110494" y="3656621"/>
            <a:chExt cx="1869788" cy="1746984"/>
          </a:xfrm>
        </p:grpSpPr>
        <p:pic>
          <p:nvPicPr>
            <p:cNvPr id="13" name="图片 30">
              <a:extLst>
                <a:ext uri="{FF2B5EF4-FFF2-40B4-BE49-F238E27FC236}">
                  <a16:creationId xmlns:a16="http://schemas.microsoft.com/office/drawing/2014/main" id="{526CEC20-D108-4A8D-82CF-B3303D285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1">
              <a:extLst>
                <a:ext uri="{FF2B5EF4-FFF2-40B4-BE49-F238E27FC236}">
                  <a16:creationId xmlns:a16="http://schemas.microsoft.com/office/drawing/2014/main" id="{36D1EFFC-A33C-47C1-B7BA-3AE2F710247F}"/>
                </a:ext>
              </a:extLst>
            </p:cNvPr>
            <p:cNvSpPr txBox="1"/>
            <p:nvPr/>
          </p:nvSpPr>
          <p:spPr>
            <a:xfrm>
              <a:off x="5601599" y="4133668"/>
              <a:ext cx="887577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组合 32">
            <a:extLst>
              <a:ext uri="{FF2B5EF4-FFF2-40B4-BE49-F238E27FC236}">
                <a16:creationId xmlns:a16="http://schemas.microsoft.com/office/drawing/2014/main" id="{51F9CB56-FAD1-414F-92D8-7BF70A5C8A19}"/>
              </a:ext>
            </a:extLst>
          </p:cNvPr>
          <p:cNvGrpSpPr/>
          <p:nvPr/>
        </p:nvGrpSpPr>
        <p:grpSpPr>
          <a:xfrm>
            <a:off x="719943" y="3687984"/>
            <a:ext cx="1203586" cy="1039210"/>
            <a:chOff x="8324958" y="1824912"/>
            <a:chExt cx="1869788" cy="1746984"/>
          </a:xfrm>
        </p:grpSpPr>
        <p:pic>
          <p:nvPicPr>
            <p:cNvPr id="16" name="图片 33">
              <a:extLst>
                <a:ext uri="{FF2B5EF4-FFF2-40B4-BE49-F238E27FC236}">
                  <a16:creationId xmlns:a16="http://schemas.microsoft.com/office/drawing/2014/main" id="{AFB957CA-9499-4D6F-A1CE-A01AFA112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7" name="文本框 34">
              <a:extLst>
                <a:ext uri="{FF2B5EF4-FFF2-40B4-BE49-F238E27FC236}">
                  <a16:creationId xmlns:a16="http://schemas.microsoft.com/office/drawing/2014/main" id="{EA6A541F-96D6-4A79-8C06-6BCF53ABDF53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8" name="矩形 28">
            <a:extLst>
              <a:ext uri="{FF2B5EF4-FFF2-40B4-BE49-F238E27FC236}">
                <a16:creationId xmlns:a16="http://schemas.microsoft.com/office/drawing/2014/main" id="{021D4D2A-E19C-408B-834D-813BA052ACAC}"/>
              </a:ext>
            </a:extLst>
          </p:cNvPr>
          <p:cNvSpPr/>
          <p:nvPr/>
        </p:nvSpPr>
        <p:spPr>
          <a:xfrm>
            <a:off x="3939106" y="288040"/>
            <a:ext cx="4935952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333623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EAB0D6E">
            <a:extLst>
              <a:ext uri="{FF2B5EF4-FFF2-40B4-BE49-F238E27FC236}">
                <a16:creationId xmlns:a16="http://schemas.microsoft.com/office/drawing/2014/main" id="{8927796F-3D7A-4554-8E50-3E1E4583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1915238" y="1375723"/>
            <a:ext cx="3320307" cy="458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1FDE090-F61E-4EB4-9A19-05599AA3AEC3}"/>
              </a:ext>
            </a:extLst>
          </p:cNvPr>
          <p:cNvGrpSpPr/>
          <p:nvPr/>
        </p:nvGrpSpPr>
        <p:grpSpPr>
          <a:xfrm>
            <a:off x="1538432" y="1449370"/>
            <a:ext cx="266647" cy="4436417"/>
            <a:chOff x="1042416" y="804672"/>
            <a:chExt cx="210312" cy="436168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9D2A22-63D0-4554-8300-1BFECACFA57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70AEDDA-F9F3-46E2-A71C-C7D230667AEA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67B2145-008F-41D8-B99F-8352E96C2CCB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157B0EE-502E-4CD9-AC07-F576410836FB}"/>
              </a:ext>
            </a:extLst>
          </p:cNvPr>
          <p:cNvGrpSpPr/>
          <p:nvPr/>
        </p:nvGrpSpPr>
        <p:grpSpPr>
          <a:xfrm>
            <a:off x="1993544" y="1131921"/>
            <a:ext cx="3116340" cy="317449"/>
            <a:chOff x="5440680" y="1322832"/>
            <a:chExt cx="3017520" cy="19507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E1610A7-82A9-481B-9B93-C5C59E49905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1C9986A-E5C5-4043-91E5-5568EEB1904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3192419-6EA0-4CEF-BD9D-53B8D7DA76CE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8">
            <a:extLst>
              <a:ext uri="{FF2B5EF4-FFF2-40B4-BE49-F238E27FC236}">
                <a16:creationId xmlns:a16="http://schemas.microsoft.com/office/drawing/2014/main" id="{21E2482B-ADC1-4F98-A711-B5DDA1484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36" y="2909976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AFD96CAB-5BAE-4F45-872C-EA425A4E5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597" y="631468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 ô li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F127AC-D7EF-4EBA-8694-1150D2AE2032}"/>
              </a:ext>
            </a:extLst>
          </p:cNvPr>
          <p:cNvSpPr txBox="1"/>
          <p:nvPr/>
        </p:nvSpPr>
        <p:spPr>
          <a:xfrm>
            <a:off x="5313852" y="1372828"/>
            <a:ext cx="6091269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8D9477-D917-4F6C-8A7C-08B1B781BE72}"/>
              </a:ext>
            </a:extLst>
          </p:cNvPr>
          <p:cNvSpPr txBox="1"/>
          <p:nvPr/>
        </p:nvSpPr>
        <p:spPr>
          <a:xfrm>
            <a:off x="5345704" y="2858376"/>
            <a:ext cx="63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021A43-86A3-4E26-92A8-36EB65B86F4A}"/>
              </a:ext>
            </a:extLst>
          </p:cNvPr>
          <p:cNvSpPr txBox="1"/>
          <p:nvPr/>
        </p:nvSpPr>
        <p:spPr>
          <a:xfrm>
            <a:off x="5253320" y="3686953"/>
            <a:ext cx="6151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nét nào giống với chữ cái viết hoa đã học?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78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EAB0D6E">
            <a:extLst>
              <a:ext uri="{FF2B5EF4-FFF2-40B4-BE49-F238E27FC236}">
                <a16:creationId xmlns:a16="http://schemas.microsoft.com/office/drawing/2014/main" id="{5EB662F7-64F1-4DDA-BC04-84137137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2101013" y="1232474"/>
            <a:ext cx="3005544" cy="414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9A8BCC-3814-4675-8C52-398E847268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5271576" y="2936937"/>
            <a:ext cx="2492265" cy="24347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6660CBF-AE6B-4FA3-A4BB-990FC5119EF7}"/>
              </a:ext>
            </a:extLst>
          </p:cNvPr>
          <p:cNvGrpSpPr/>
          <p:nvPr/>
        </p:nvGrpSpPr>
        <p:grpSpPr>
          <a:xfrm>
            <a:off x="7763842" y="3009508"/>
            <a:ext cx="440416" cy="2264567"/>
            <a:chOff x="1042416" y="804672"/>
            <a:chExt cx="210312" cy="436168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BD0510-2B94-4ADE-BBB7-A6C264551544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2C6443D-8DB6-4FBB-8471-00F697838BC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9CE0DD-8E59-4BFE-97FE-8C2C99B97C16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2389B04-895E-466B-ADE4-67BF451D9C83}"/>
              </a:ext>
            </a:extLst>
          </p:cNvPr>
          <p:cNvGrpSpPr/>
          <p:nvPr/>
        </p:nvGrpSpPr>
        <p:grpSpPr>
          <a:xfrm>
            <a:off x="5384990" y="2610892"/>
            <a:ext cx="2278117" cy="344828"/>
            <a:chOff x="5440680" y="1322832"/>
            <a:chExt cx="3017520" cy="19507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BE8421-8F2E-4D5F-88A9-04D292A3629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40141B-3907-4C18-B7CF-C2072281B902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362E5B-D883-4500-BF84-26DAE7E174CD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C2BBAF-8FC5-41CF-B4F3-D42CC574E01C}"/>
              </a:ext>
            </a:extLst>
          </p:cNvPr>
          <p:cNvGrpSpPr/>
          <p:nvPr/>
        </p:nvGrpSpPr>
        <p:grpSpPr>
          <a:xfrm>
            <a:off x="1696403" y="1348005"/>
            <a:ext cx="320055" cy="3966411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8AEBF1-8DB5-4D19-9715-A76C78BBB360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A976AB-9DC2-49E6-A7DE-7418A97A952A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FC155B8-E092-4FDB-9462-87BFD3A00257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5BC5D-528B-4C92-83BF-143BEFAF2208}"/>
              </a:ext>
            </a:extLst>
          </p:cNvPr>
          <p:cNvGrpSpPr/>
          <p:nvPr/>
        </p:nvGrpSpPr>
        <p:grpSpPr>
          <a:xfrm>
            <a:off x="2198569" y="1074809"/>
            <a:ext cx="2763396" cy="157665"/>
            <a:chOff x="5440680" y="1322832"/>
            <a:chExt cx="3017520" cy="19507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D139AF-CBF6-46F7-A732-E868A361ADE7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7223251-FB56-4FD1-8B9C-3901B837F48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8B728A-7A22-448A-8DB4-08A853E7E733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A50CFFCD-0106-4E05-9632-A8D6E845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12" y="3049849"/>
            <a:ext cx="10513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3644611D-D1C9-443B-B03A-51F13C126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314" y="483026"/>
            <a:ext cx="1750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 ô li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48DC45B3-E5FA-454A-98B6-ABA958AB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405" y="2081797"/>
            <a:ext cx="1958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 ô li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56076C87-8ED5-406B-B07B-25DE99C1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111" y="3969613"/>
            <a:ext cx="2584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 ô li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703E45FB-72FF-41CA-A62D-F4E0492B1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65" y="5571803"/>
            <a:ext cx="107038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21180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02D6E2-59B9-4A0F-B6E7-E72083A7D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904272" y="228601"/>
            <a:ext cx="8761227" cy="6081823"/>
          </a:xfrm>
          <a:prstGeom prst="rect">
            <a:avLst/>
          </a:prstGeom>
        </p:spPr>
      </p:pic>
      <p:sp>
        <p:nvSpPr>
          <p:cNvPr id="3" name="矩形 28">
            <a:extLst>
              <a:ext uri="{FF2B5EF4-FFF2-40B4-BE49-F238E27FC236}">
                <a16:creationId xmlns:a16="http://schemas.microsoft.com/office/drawing/2014/main" id="{E8994D0C-DE72-4F01-A87E-027EFD5EE0A3}"/>
              </a:ext>
            </a:extLst>
          </p:cNvPr>
          <p:cNvSpPr/>
          <p:nvPr/>
        </p:nvSpPr>
        <p:spPr>
          <a:xfrm>
            <a:off x="4455020" y="2950823"/>
            <a:ext cx="3653369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10986C-5A32-4DA1-A486-3DFD638F862F}"/>
              </a:ext>
            </a:extLst>
          </p:cNvPr>
          <p:cNvGrpSpPr/>
          <p:nvPr/>
        </p:nvGrpSpPr>
        <p:grpSpPr>
          <a:xfrm>
            <a:off x="1054806" y="2336588"/>
            <a:ext cx="9843248" cy="1200329"/>
            <a:chOff x="811213" y="3487739"/>
            <a:chExt cx="8152034" cy="1200329"/>
          </a:xfrm>
        </p:grpSpPr>
        <p:sp>
          <p:nvSpPr>
            <p:cNvPr id="3" name="Rounded Rectangle 7">
              <a:extLst>
                <a:ext uri="{FF2B5EF4-FFF2-40B4-BE49-F238E27FC236}">
                  <a16:creationId xmlns:a16="http://schemas.microsoft.com/office/drawing/2014/main" id="{DB7FEE33-317D-4C08-9A1F-86491850CBAE}"/>
                </a:ext>
              </a:extLst>
            </p:cNvPr>
            <p:cNvSpPr/>
            <p:nvPr/>
          </p:nvSpPr>
          <p:spPr>
            <a:xfrm>
              <a:off x="811213" y="3487739"/>
              <a:ext cx="8152034" cy="111616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 Box 121">
              <a:extLst>
                <a:ext uri="{FF2B5EF4-FFF2-40B4-BE49-F238E27FC236}">
                  <a16:creationId xmlns:a16="http://schemas.microsoft.com/office/drawing/2014/main" id="{84DB43E8-4C49-49E4-814E-1BC397E0EC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096" y="3487739"/>
              <a:ext cx="7901151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“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nhai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quai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trễ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vi-VN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80BDA28-59A9-4F4F-B032-C5D90DA1890D}"/>
              </a:ext>
            </a:extLst>
          </p:cNvPr>
          <p:cNvGrpSpPr/>
          <p:nvPr/>
        </p:nvGrpSpPr>
        <p:grpSpPr>
          <a:xfrm>
            <a:off x="1054805" y="2336588"/>
            <a:ext cx="9843249" cy="1454336"/>
            <a:chOff x="882063" y="3302078"/>
            <a:chExt cx="8152034" cy="1393426"/>
          </a:xfrm>
        </p:grpSpPr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B872168D-A9AD-4289-83D5-54C1118E0DD9}"/>
                </a:ext>
              </a:extLst>
            </p:cNvPr>
            <p:cNvSpPr/>
            <p:nvPr/>
          </p:nvSpPr>
          <p:spPr>
            <a:xfrm>
              <a:off x="882063" y="3302078"/>
              <a:ext cx="8152034" cy="139342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21">
              <a:extLst>
                <a:ext uri="{FF2B5EF4-FFF2-40B4-BE49-F238E27FC236}">
                  <a16:creationId xmlns:a16="http://schemas.microsoft.com/office/drawing/2014/main" id="{D7DA21EE-2AEE-41B6-9112-694535A0A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717" y="3364532"/>
              <a:ext cx="7532726" cy="89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nhai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quai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trễ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ý </a:t>
              </a:r>
              <a:r>
                <a:rPr 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GB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GB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GB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GB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GB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GB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GB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GB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GB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" name="Group 150">
            <a:extLst>
              <a:ext uri="{FF2B5EF4-FFF2-40B4-BE49-F238E27FC236}">
                <a16:creationId xmlns:a16="http://schemas.microsoft.com/office/drawing/2014/main" id="{A58DC605-C5B3-46E7-85B2-575EA6C9C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4771"/>
              </p:ext>
            </p:extLst>
          </p:nvPr>
        </p:nvGraphicFramePr>
        <p:xfrm>
          <a:off x="1960902" y="692369"/>
          <a:ext cx="8756397" cy="1116162"/>
        </p:xfrm>
        <a:graphic>
          <a:graphicData uri="http://schemas.openxmlformats.org/drawingml/2006/table">
            <a:tbl>
              <a:tblPr/>
              <a:tblGrid>
                <a:gridCol w="67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115">
            <a:extLst>
              <a:ext uri="{FF2B5EF4-FFF2-40B4-BE49-F238E27FC236}">
                <a16:creationId xmlns:a16="http://schemas.microsoft.com/office/drawing/2014/main" id="{7C805837-06C3-4723-BDC9-3FEECDCA8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036" y="599726"/>
            <a:ext cx="893408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,, 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1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0">
            <a:extLst>
              <a:ext uri="{FF2B5EF4-FFF2-40B4-BE49-F238E27FC236}">
                <a16:creationId xmlns:a16="http://schemas.microsoft.com/office/drawing/2014/main" id="{4264DEAD-AD31-44C1-8BF1-811CD629A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07182"/>
              </p:ext>
            </p:extLst>
          </p:nvPr>
        </p:nvGraphicFramePr>
        <p:xfrm>
          <a:off x="1611279" y="533807"/>
          <a:ext cx="8756397" cy="1116162"/>
        </p:xfrm>
        <a:graphic>
          <a:graphicData uri="http://schemas.openxmlformats.org/drawingml/2006/table">
            <a:tbl>
              <a:tblPr/>
              <a:tblGrid>
                <a:gridCol w="67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15">
            <a:extLst>
              <a:ext uri="{FF2B5EF4-FFF2-40B4-BE49-F238E27FC236}">
                <a16:creationId xmlns:a16="http://schemas.microsoft.com/office/drawing/2014/main" id="{3E79A8BC-844C-42FE-84FF-3B3B52678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648" y="441164"/>
            <a:ext cx="893408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,, 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Text Box 1725">
            <a:extLst>
              <a:ext uri="{FF2B5EF4-FFF2-40B4-BE49-F238E27FC236}">
                <a16:creationId xmlns:a16="http://schemas.microsoft.com/office/drawing/2014/main" id="{D316AAD6-F935-4B35-8CE9-97E22E31B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09" y="1964189"/>
            <a:ext cx="105447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727">
            <a:extLst>
              <a:ext uri="{FF2B5EF4-FFF2-40B4-BE49-F238E27FC236}">
                <a16:creationId xmlns:a16="http://schemas.microsoft.com/office/drawing/2014/main" id="{56BA8A0E-9838-4ECB-AFC6-E4A961065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279" y="5269363"/>
            <a:ext cx="58759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sz="3600" dirty="0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88A8A85D-C014-49FE-8EB7-CB6472A0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279" y="2737723"/>
            <a:ext cx="7505452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A036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>
                <a:solidFill>
                  <a:srgbClr val="0A0365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T, h, l, g, y </a:t>
            </a:r>
            <a:r>
              <a:rPr lang="en-US" altLang="en-US" sz="3600" dirty="0" err="1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sz="3600" dirty="0" err="1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sz="3600" dirty="0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727">
            <a:extLst>
              <a:ext uri="{FF2B5EF4-FFF2-40B4-BE49-F238E27FC236}">
                <a16:creationId xmlns:a16="http://schemas.microsoft.com/office/drawing/2014/main" id="{8C55C6FC-EEEC-488B-986E-804D70745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279" y="3660015"/>
            <a:ext cx="65172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A036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>
                <a:solidFill>
                  <a:srgbClr val="0A0365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 </a:t>
            </a:r>
            <a:r>
              <a:rPr lang="en-US" altLang="en-US" sz="3600" dirty="0" err="1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</a:t>
            </a:r>
          </a:p>
        </p:txBody>
      </p:sp>
      <p:sp>
        <p:nvSpPr>
          <p:cNvPr id="8" name="Text Box 1727">
            <a:extLst>
              <a:ext uri="{FF2B5EF4-FFF2-40B4-BE49-F238E27FC236}">
                <a16:creationId xmlns:a16="http://schemas.microsoft.com/office/drawing/2014/main" id="{7F437392-8B66-4814-84CF-193FA0AD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279" y="4306346"/>
            <a:ext cx="642033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A0365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 </a:t>
            </a:r>
            <a:r>
              <a:rPr lang="en-US" altLang="en-US" sz="3600" dirty="0" err="1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 </a:t>
            </a:r>
            <a:r>
              <a:rPr lang="en-US" altLang="en-US" sz="3600" dirty="0" err="1">
                <a:solidFill>
                  <a:srgbClr val="0A036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3600" dirty="0">
              <a:solidFill>
                <a:srgbClr val="0A0365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7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0">
            <a:extLst>
              <a:ext uri="{FF2B5EF4-FFF2-40B4-BE49-F238E27FC236}">
                <a16:creationId xmlns:a16="http://schemas.microsoft.com/office/drawing/2014/main" id="{6615F87F-3C48-4B40-A3E6-109C516AE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122255"/>
              </p:ext>
            </p:extLst>
          </p:nvPr>
        </p:nvGraphicFramePr>
        <p:xfrm>
          <a:off x="1611279" y="533807"/>
          <a:ext cx="8756397" cy="1116162"/>
        </p:xfrm>
        <a:graphic>
          <a:graphicData uri="http://schemas.openxmlformats.org/drawingml/2006/table">
            <a:tbl>
              <a:tblPr/>
              <a:tblGrid>
                <a:gridCol w="67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15">
            <a:extLst>
              <a:ext uri="{FF2B5EF4-FFF2-40B4-BE49-F238E27FC236}">
                <a16:creationId xmlns:a16="http://schemas.microsoft.com/office/drawing/2014/main" id="{02A358A1-B2E7-4379-9020-14C2484EA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648" y="441164"/>
            <a:ext cx="893408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,, 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Text Box 1736">
            <a:extLst>
              <a:ext uri="{FF2B5EF4-FFF2-40B4-BE49-F238E27FC236}">
                <a16:creationId xmlns:a16="http://schemas.microsoft.com/office/drawing/2014/main" id="{34845850-99AF-4FCB-B5EB-97B28060A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93" y="1933877"/>
            <a:ext cx="83561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737">
            <a:extLst>
              <a:ext uri="{FF2B5EF4-FFF2-40B4-BE49-F238E27FC236}">
                <a16:creationId xmlns:a16="http://schemas.microsoft.com/office/drawing/2014/main" id="{F9C2861B-CDCE-4637-AC56-9F0DA9C5D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38" y="2592716"/>
            <a:ext cx="10031506" cy="16850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vi-VN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vi-VN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ngã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 (</a:t>
            </a:r>
            <a:r>
              <a:rPr lang="en-US" alt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134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0">
            <a:extLst>
              <a:ext uri="{FF2B5EF4-FFF2-40B4-BE49-F238E27FC236}">
                <a16:creationId xmlns:a16="http://schemas.microsoft.com/office/drawing/2014/main" id="{87D5D52C-8EEF-462B-92F4-BD74B83AB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458712"/>
              </p:ext>
            </p:extLst>
          </p:nvPr>
        </p:nvGraphicFramePr>
        <p:xfrm>
          <a:off x="1611279" y="533807"/>
          <a:ext cx="8756397" cy="1116162"/>
        </p:xfrm>
        <a:graphic>
          <a:graphicData uri="http://schemas.openxmlformats.org/drawingml/2006/table">
            <a:tbl>
              <a:tblPr/>
              <a:tblGrid>
                <a:gridCol w="67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673569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15">
            <a:extLst>
              <a:ext uri="{FF2B5EF4-FFF2-40B4-BE49-F238E27FC236}">
                <a16:creationId xmlns:a16="http://schemas.microsoft.com/office/drawing/2014/main" id="{F11AF9A8-7B32-4291-8F35-10B2D7409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648" y="441164"/>
            <a:ext cx="893408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,, 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Text Box 1737">
            <a:extLst>
              <a:ext uri="{FF2B5EF4-FFF2-40B4-BE49-F238E27FC236}">
                <a16:creationId xmlns:a16="http://schemas.microsoft.com/office/drawing/2014/main" id="{55EFAB9D-DE0D-4068-A5DB-92B28B77E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648" y="2448288"/>
            <a:ext cx="839600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737">
            <a:extLst>
              <a:ext uri="{FF2B5EF4-FFF2-40B4-BE49-F238E27FC236}">
                <a16:creationId xmlns:a16="http://schemas.microsoft.com/office/drawing/2014/main" id="{0D8F2B24-113B-45A1-ADE2-81682EE58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506" y="3246607"/>
            <a:ext cx="640719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21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2042</TotalTime>
  <Words>469</Words>
  <Application>Microsoft Office PowerPoint</Application>
  <PresentationFormat>Widescreen</PresentationFormat>
  <Paragraphs>61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iCiel Cadena</vt:lpstr>
      <vt:lpstr>iCiel Crocante</vt:lpstr>
      <vt:lpstr>Times New Roman</vt:lpstr>
      <vt:lpstr>UTM Avo</vt:lpstr>
      <vt:lpstr>UTM Cookies</vt:lpstr>
      <vt:lpstr>思源黑体 CN Bold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322</cp:revision>
  <dcterms:created xsi:type="dcterms:W3CDTF">2018-02-23T07:21:57Z</dcterms:created>
  <dcterms:modified xsi:type="dcterms:W3CDTF">2026-02-09T02:17:53Z</dcterms:modified>
</cp:coreProperties>
</file>