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3" r:id="rId3"/>
    <p:sldMasterId id="2147483695" r:id="rId4"/>
    <p:sldMasterId id="2147483707" r:id="rId5"/>
  </p:sldMasterIdLst>
  <p:notesMasterIdLst>
    <p:notesMasterId r:id="rId31"/>
  </p:notesMasterIdLst>
  <p:sldIdLst>
    <p:sldId id="504" r:id="rId6"/>
    <p:sldId id="505" r:id="rId7"/>
    <p:sldId id="490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367" r:id="rId16"/>
    <p:sldId id="514" r:id="rId17"/>
    <p:sldId id="477" r:id="rId18"/>
    <p:sldId id="269" r:id="rId19"/>
    <p:sldId id="515" r:id="rId20"/>
    <p:sldId id="517" r:id="rId21"/>
    <p:sldId id="312" r:id="rId22"/>
    <p:sldId id="516" r:id="rId23"/>
    <p:sldId id="479" r:id="rId24"/>
    <p:sldId id="480" r:id="rId25"/>
    <p:sldId id="502" r:id="rId26"/>
    <p:sldId id="518" r:id="rId27"/>
    <p:sldId id="519" r:id="rId28"/>
    <p:sldId id="487" r:id="rId29"/>
    <p:sldId id="4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CCCC"/>
    <a:srgbClr val="FF3300"/>
    <a:srgbClr val="800080"/>
    <a:srgbClr val="FF3399"/>
    <a:srgbClr val="FFE0A7"/>
    <a:srgbClr val="FFE48F"/>
    <a:srgbClr val="FFFFFF"/>
    <a:srgbClr val="9B3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8B8B0-3010-45A0-ADBE-28216E45DA2E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0BDD-CF9C-4060-8E5D-B722CC434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8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7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00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709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85416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709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03400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16909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6608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821414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32336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307125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560301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11398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52324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512398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03833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7678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9353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825684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93488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078122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939044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84407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8152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99146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539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8590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971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72508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77864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9782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7172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02217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5106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547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72972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33849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19432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89249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6488919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32331726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18131286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0393164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33812852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928937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20357150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34794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722709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345640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568272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0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795584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05399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67631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4015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6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/>
  </p:transition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87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E065CE-25E6-4600-B38D-DF3E36760140}"/>
              </a:ext>
            </a:extLst>
          </p:cNvPr>
          <p:cNvSpPr txBox="1"/>
          <p:nvPr userDrawn="1"/>
        </p:nvSpPr>
        <p:spPr>
          <a:xfrm>
            <a:off x="9581350" y="18094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269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ll/>
  </p:transition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90DAF-CC37-464A-8652-79347B29536A}" type="datetimeFigureOut">
              <a:rPr lang="en-US" smtClean="0"/>
              <a:t>23/2/2026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A84F-4C3F-43C8-AA3F-4E5ABE0EE0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6ABCFC-4247-4289-A728-A27B416E6744}"/>
              </a:ext>
            </a:extLst>
          </p:cNvPr>
          <p:cNvSpPr txBox="1"/>
          <p:nvPr userDrawn="1"/>
        </p:nvSpPr>
        <p:spPr>
          <a:xfrm>
            <a:off x="9607726" y="6877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i="1" dirty="0" err="1"/>
              <a:t>Hương</a:t>
            </a:r>
            <a:r>
              <a:rPr lang="en-US" sz="1067" i="1" dirty="0"/>
              <a:t> </a:t>
            </a:r>
            <a:r>
              <a:rPr lang="en-US" sz="1067" i="1" dirty="0" err="1"/>
              <a:t>Thảo</a:t>
            </a:r>
            <a:r>
              <a:rPr lang="en-US" sz="1067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8115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30" r:id="rId12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8140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32" r:id="rId11"/>
    <p:sldLayoutId id="2147483733" r:id="rId12"/>
  </p:sldLayoutIdLst>
  <p:transition spd="slow">
    <p:pull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580286" y="831773"/>
            <a:ext cx="3490316" cy="969496"/>
            <a:chOff x="337445" y="617893"/>
            <a:chExt cx="1963303" cy="7271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7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9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7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68298" y="448244"/>
            <a:ext cx="7424644" cy="111605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300" b="1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VÈ CHIM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2426333" y="1530851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961770" y="1585989"/>
            <a:ext cx="188350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1317188" y="1757515"/>
            <a:ext cx="493756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934079" y="541904"/>
            <a:ext cx="396012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1188397" y="677583"/>
            <a:ext cx="310843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45119" tIns="145119" rIns="145119" bIns="145119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873637" y="1542633"/>
            <a:ext cx="363539" cy="556110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34" b="12990"/>
          <a:stretch/>
        </p:blipFill>
        <p:spPr>
          <a:xfrm>
            <a:off x="2289381" y="2447497"/>
            <a:ext cx="7661696" cy="403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62111" y="1884183"/>
            <a:ext cx="8413897" cy="59540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ts val="3492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74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5646811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207015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64101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851697" y="431412"/>
            <a:ext cx="5003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1396653" y="945307"/>
            <a:ext cx="3397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A4BF4-A297-4F7A-A5A9-A32B6C3D7772}"/>
              </a:ext>
            </a:extLst>
          </p:cNvPr>
          <p:cNvCxnSpPr>
            <a:cxnSpLocks/>
          </p:cNvCxnSpPr>
          <p:nvPr/>
        </p:nvCxnSpPr>
        <p:spPr>
          <a:xfrm>
            <a:off x="3555433" y="1434488"/>
            <a:ext cx="2027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441EE1-F115-4501-B5E1-A31AEC20AD09}"/>
              </a:ext>
            </a:extLst>
          </p:cNvPr>
          <p:cNvCxnSpPr/>
          <p:nvPr/>
        </p:nvCxnSpPr>
        <p:spPr>
          <a:xfrm>
            <a:off x="2647609" y="3203785"/>
            <a:ext cx="3703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3256480" y="4186236"/>
            <a:ext cx="4638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2E3BC-18F2-4CEB-8431-069D17BB6608}"/>
              </a:ext>
            </a:extLst>
          </p:cNvPr>
          <p:cNvCxnSpPr>
            <a:cxnSpLocks/>
          </p:cNvCxnSpPr>
          <p:nvPr/>
        </p:nvCxnSpPr>
        <p:spPr>
          <a:xfrm>
            <a:off x="3428758" y="5186718"/>
            <a:ext cx="113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3379330" y="6205345"/>
            <a:ext cx="1139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DCA00A-8BE6-4A94-9A77-34E4F548C6BA}"/>
              </a:ext>
            </a:extLst>
          </p:cNvPr>
          <p:cNvCxnSpPr>
            <a:cxnSpLocks/>
          </p:cNvCxnSpPr>
          <p:nvPr/>
        </p:nvCxnSpPr>
        <p:spPr>
          <a:xfrm>
            <a:off x="8110319" y="1329328"/>
            <a:ext cx="12536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74CD9-92CC-4FDB-99E5-0C01D07EA177}"/>
              </a:ext>
            </a:extLst>
          </p:cNvPr>
          <p:cNvCxnSpPr>
            <a:cxnSpLocks/>
          </p:cNvCxnSpPr>
          <p:nvPr/>
        </p:nvCxnSpPr>
        <p:spPr>
          <a:xfrm>
            <a:off x="7583341" y="2289367"/>
            <a:ext cx="8562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58EDD9-BBD1-4613-8E09-94BDF9F09F8C}"/>
              </a:ext>
            </a:extLst>
          </p:cNvPr>
          <p:cNvCxnSpPr>
            <a:cxnSpLocks/>
          </p:cNvCxnSpPr>
          <p:nvPr/>
        </p:nvCxnSpPr>
        <p:spPr>
          <a:xfrm>
            <a:off x="8515328" y="3321246"/>
            <a:ext cx="33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BDE6E3-5AC4-4539-A593-45559CEE7E3B}"/>
              </a:ext>
            </a:extLst>
          </p:cNvPr>
          <p:cNvCxnSpPr>
            <a:cxnSpLocks/>
          </p:cNvCxnSpPr>
          <p:nvPr/>
        </p:nvCxnSpPr>
        <p:spPr>
          <a:xfrm>
            <a:off x="7834318" y="4321728"/>
            <a:ext cx="12536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74C1E7-54CC-4A00-A5FE-ED9DA3006CD4}"/>
              </a:ext>
            </a:extLst>
          </p:cNvPr>
          <p:cNvCxnSpPr>
            <a:cxnSpLocks/>
          </p:cNvCxnSpPr>
          <p:nvPr/>
        </p:nvCxnSpPr>
        <p:spPr>
          <a:xfrm>
            <a:off x="7640707" y="5315641"/>
            <a:ext cx="707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A4BA83-143B-4570-8B10-FE23166541C6}"/>
              </a:ext>
            </a:extLst>
          </p:cNvPr>
          <p:cNvCxnSpPr>
            <a:cxnSpLocks/>
          </p:cNvCxnSpPr>
          <p:nvPr/>
        </p:nvCxnSpPr>
        <p:spPr>
          <a:xfrm>
            <a:off x="7879203" y="6330827"/>
            <a:ext cx="9418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2519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7E54F41-85B4-4031-AFC2-3D09EF06778F}"/>
              </a:ext>
            </a:extLst>
          </p:cNvPr>
          <p:cNvSpPr txBox="1"/>
          <p:nvPr/>
        </p:nvSpPr>
        <p:spPr>
          <a:xfrm>
            <a:off x="1115267" y="220801"/>
            <a:ext cx="946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2" descr="Tiếng Chim Sáo Nâu Hót Hay Và Rõ Không Tạp Âm MP3 - YouTube">
            <a:extLst>
              <a:ext uri="{FF2B5EF4-FFF2-40B4-BE49-F238E27FC236}">
                <a16:creationId xmlns:a16="http://schemas.microsoft.com/office/drawing/2014/main" id="{09DB51AD-1F61-457F-A65A-4E5B6B553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2352248" y="1048563"/>
            <a:ext cx="1900924" cy="17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Bò chao, Liếu điếu - Masked Laughingthrush - Garrulax perspicillatus">
            <a:extLst>
              <a:ext uri="{FF2B5EF4-FFF2-40B4-BE49-F238E27FC236}">
                <a16:creationId xmlns:a16="http://schemas.microsoft.com/office/drawing/2014/main" id="{FBE75771-4734-4BD8-8A7D-0CC9457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00" y="1051798"/>
            <a:ext cx="2113360" cy="167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hìa vôi trắng – Wikipedia tiếng Việt">
            <a:extLst>
              <a:ext uri="{FF2B5EF4-FFF2-40B4-BE49-F238E27FC236}">
                <a16:creationId xmlns:a16="http://schemas.microsoft.com/office/drawing/2014/main" id="{06010B4D-2BE4-4D9E-A88A-45848DDF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47" y="1063809"/>
            <a:ext cx="2133178" cy="166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hèo bẻo và hai anh em nhà chào mào">
            <a:extLst>
              <a:ext uri="{FF2B5EF4-FFF2-40B4-BE49-F238E27FC236}">
                <a16:creationId xmlns:a16="http://schemas.microsoft.com/office/drawing/2014/main" id="{F15D4B75-0724-487D-84AC-9267FEDC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909" y="1036759"/>
            <a:ext cx="2141635" cy="15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Tìm hiểu ý nghĩa của giấc mơ thấy chim khách">
            <a:extLst>
              <a:ext uri="{FF2B5EF4-FFF2-40B4-BE49-F238E27FC236}">
                <a16:creationId xmlns:a16="http://schemas.microsoft.com/office/drawing/2014/main" id="{28CC3752-4F4D-45B6-8FB5-5E26F11C1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127111" y="3409310"/>
            <a:ext cx="2087986" cy="17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Chim Sẻ】 Ăn Gì, Cách Nuôi, Giá Bao Nhiêu, Bay Vào Nhà Có Điềm Gì">
            <a:extLst>
              <a:ext uri="{FF2B5EF4-FFF2-40B4-BE49-F238E27FC236}">
                <a16:creationId xmlns:a16="http://schemas.microsoft.com/office/drawing/2014/main" id="{402E2431-ADBA-4998-8C7A-961E19F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79" y="3429000"/>
            <a:ext cx="1900925" cy="16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Hướng dẫn cách nuôi chim sâu xanh chuẩn nhất - VNLife">
            <a:extLst>
              <a:ext uri="{FF2B5EF4-FFF2-40B4-BE49-F238E27FC236}">
                <a16:creationId xmlns:a16="http://schemas.microsoft.com/office/drawing/2014/main" id="{867562ED-3E18-4542-8A30-9DE127358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7" y="3460546"/>
            <a:ext cx="2052527" cy="16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Phân tích Khi con tu hú của Tố Hữu (11 bài) - Văn mẫu lớp 8">
            <a:extLst>
              <a:ext uri="{FF2B5EF4-FFF2-40B4-BE49-F238E27FC236}">
                <a16:creationId xmlns:a16="http://schemas.microsoft.com/office/drawing/2014/main" id="{78247EAB-2BB5-484D-9D7F-3812C2B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87" y="3460546"/>
            <a:ext cx="1955838" cy="16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6298" y="2783260"/>
            <a:ext cx="1632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5634" y="2823053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điếu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3279" y="2736651"/>
            <a:ext cx="1611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Chèo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bẻo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5466" y="2736651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167643"/>
            <a:ext cx="2073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1100" y="5135719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4781" y="5128147"/>
            <a:ext cx="1081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hú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2414" y="5141399"/>
            <a:ext cx="16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6910-E999-4AFB-BA1C-38BE08F4B0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0781" y="3460546"/>
            <a:ext cx="1991375" cy="1707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74654-21AC-4621-8763-E6F409CB7C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968" y="1011555"/>
            <a:ext cx="1941889" cy="17869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64800E8-7C3E-4430-99A7-736896453ED6}"/>
              </a:ext>
            </a:extLst>
          </p:cNvPr>
          <p:cNvSpPr txBox="1"/>
          <p:nvPr/>
        </p:nvSpPr>
        <p:spPr>
          <a:xfrm>
            <a:off x="498177" y="282305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D437F6-F666-4FE0-9DF2-BF64C84D11A8}"/>
              </a:ext>
            </a:extLst>
          </p:cNvPr>
          <p:cNvSpPr txBox="1"/>
          <p:nvPr/>
        </p:nvSpPr>
        <p:spPr>
          <a:xfrm>
            <a:off x="9853036" y="5167643"/>
            <a:ext cx="1769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243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8" t="5707" r="27901"/>
          <a:stretch/>
        </p:blipFill>
        <p:spPr>
          <a:xfrm>
            <a:off x="3341511" y="391347"/>
            <a:ext cx="5448771" cy="6466652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9" t="44335" r="30371" b="19231"/>
          <a:stretch/>
        </p:blipFill>
        <p:spPr>
          <a:xfrm>
            <a:off x="5873367" y="3231472"/>
            <a:ext cx="2615878" cy="23097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4" t="5707" r="43333" b="59616"/>
          <a:stretch/>
        </p:blipFill>
        <p:spPr>
          <a:xfrm>
            <a:off x="3672651" y="391347"/>
            <a:ext cx="3236148" cy="2378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240" y="1310372"/>
            <a:ext cx="2694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altLang="zh-CN" sz="32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9BBB59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18818" y="4353829"/>
            <a:ext cx="220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zh-CN" altLang="en-US" sz="3200" b="1" dirty="0">
              <a:solidFill>
                <a:srgbClr val="F7964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75039" y="1580444"/>
            <a:ext cx="2491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00" b="1" dirty="0">
                <a:solidFill>
                  <a:srgbClr val="4BACC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3200" b="1" dirty="0">
              <a:solidFill>
                <a:srgbClr val="4BACC6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36" name="TextBox 1035"/>
          <p:cNvSpPr txBox="1"/>
          <p:nvPr/>
        </p:nvSpPr>
        <p:spPr>
          <a:xfrm>
            <a:off x="8619816" y="4107608"/>
            <a:ext cx="281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</a:p>
          <a:p>
            <a:pPr defTabSz="1219170"/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altLang="zh-CN" sz="32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8064A2">
                  <a:lumMod val="75000"/>
                </a:srgb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37" name="TextBox 1036"/>
          <p:cNvSpPr txBox="1"/>
          <p:nvPr/>
        </p:nvSpPr>
        <p:spPr>
          <a:xfrm rot="20585212">
            <a:off x="4727772" y="2504020"/>
            <a:ext cx="295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337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2" grpId="0"/>
      <p:bldP spid="42" grpId="1"/>
      <p:bldP spid="56" grpId="0"/>
      <p:bldP spid="10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863442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349361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7240194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9292" y="2503820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671024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480399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670969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671024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1024695" y="406698"/>
            <a:ext cx="55235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1690135" y="841613"/>
            <a:ext cx="412992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BA4BF4-A297-4F7A-A5A9-A32B6C3D7772}"/>
              </a:ext>
            </a:extLst>
          </p:cNvPr>
          <p:cNvCxnSpPr>
            <a:cxnSpLocks/>
          </p:cNvCxnSpPr>
          <p:nvPr/>
        </p:nvCxnSpPr>
        <p:spPr>
          <a:xfrm>
            <a:off x="1843775" y="1345754"/>
            <a:ext cx="4408744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441EE1-F115-4501-B5E1-A31AEC20AD09}"/>
              </a:ext>
            </a:extLst>
          </p:cNvPr>
          <p:cNvCxnSpPr/>
          <p:nvPr/>
        </p:nvCxnSpPr>
        <p:spPr>
          <a:xfrm>
            <a:off x="3021886" y="2775584"/>
            <a:ext cx="19455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2923030" y="3796349"/>
            <a:ext cx="316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E2E3BC-18F2-4CEB-8431-069D17BB6608}"/>
              </a:ext>
            </a:extLst>
          </p:cNvPr>
          <p:cNvCxnSpPr>
            <a:cxnSpLocks/>
          </p:cNvCxnSpPr>
          <p:nvPr/>
        </p:nvCxnSpPr>
        <p:spPr>
          <a:xfrm>
            <a:off x="2906198" y="4791503"/>
            <a:ext cx="1994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2982170" y="5808142"/>
            <a:ext cx="941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DCA00A-8BE6-4A94-9A77-34E4F548C6BA}"/>
              </a:ext>
            </a:extLst>
          </p:cNvPr>
          <p:cNvCxnSpPr>
            <a:cxnSpLocks/>
          </p:cNvCxnSpPr>
          <p:nvPr/>
        </p:nvCxnSpPr>
        <p:spPr>
          <a:xfrm>
            <a:off x="8155370" y="743635"/>
            <a:ext cx="21007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474CD9-92CC-4FDB-99E5-0C01D07EA177}"/>
              </a:ext>
            </a:extLst>
          </p:cNvPr>
          <p:cNvCxnSpPr>
            <a:cxnSpLocks/>
          </p:cNvCxnSpPr>
          <p:nvPr/>
        </p:nvCxnSpPr>
        <p:spPr>
          <a:xfrm>
            <a:off x="8984974" y="1758364"/>
            <a:ext cx="12711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58EDD9-BBD1-4613-8E09-94BDF9F09F8C}"/>
              </a:ext>
            </a:extLst>
          </p:cNvPr>
          <p:cNvCxnSpPr>
            <a:cxnSpLocks/>
          </p:cNvCxnSpPr>
          <p:nvPr/>
        </p:nvCxnSpPr>
        <p:spPr>
          <a:xfrm>
            <a:off x="8155370" y="2775584"/>
            <a:ext cx="1664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74C1E7-54CC-4A00-A5FE-ED9DA3006CD4}"/>
              </a:ext>
            </a:extLst>
          </p:cNvPr>
          <p:cNvCxnSpPr>
            <a:cxnSpLocks/>
          </p:cNvCxnSpPr>
          <p:nvPr/>
        </p:nvCxnSpPr>
        <p:spPr>
          <a:xfrm>
            <a:off x="7423014" y="4768579"/>
            <a:ext cx="17827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A4BA83-143B-4570-8B10-FE23166541C6}"/>
              </a:ext>
            </a:extLst>
          </p:cNvPr>
          <p:cNvCxnSpPr>
            <a:cxnSpLocks/>
          </p:cNvCxnSpPr>
          <p:nvPr/>
        </p:nvCxnSpPr>
        <p:spPr>
          <a:xfrm>
            <a:off x="7359252" y="5797266"/>
            <a:ext cx="1833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05B335-3653-4CA4-8C31-101CBE6DE0D1}"/>
              </a:ext>
            </a:extLst>
          </p:cNvPr>
          <p:cNvCxnSpPr>
            <a:cxnSpLocks/>
          </p:cNvCxnSpPr>
          <p:nvPr/>
        </p:nvCxnSpPr>
        <p:spPr>
          <a:xfrm>
            <a:off x="4161207" y="3774515"/>
            <a:ext cx="5627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6AE3096-43FB-4CAA-A7BD-E57575B6460E}"/>
              </a:ext>
            </a:extLst>
          </p:cNvPr>
          <p:cNvCxnSpPr>
            <a:cxnSpLocks/>
          </p:cNvCxnSpPr>
          <p:nvPr/>
        </p:nvCxnSpPr>
        <p:spPr>
          <a:xfrm>
            <a:off x="4832470" y="5808142"/>
            <a:ext cx="3892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24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1024695" y="499462"/>
            <a:ext cx="837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>
            <a:off x="3005717" y="957427"/>
            <a:ext cx="6176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DD55654-19A8-42FF-8B7C-2F3072F86D6D}"/>
              </a:ext>
            </a:extLst>
          </p:cNvPr>
          <p:cNvCxnSpPr>
            <a:cxnSpLocks/>
          </p:cNvCxnSpPr>
          <p:nvPr/>
        </p:nvCxnSpPr>
        <p:spPr>
          <a:xfrm flipV="1">
            <a:off x="1221131" y="1415334"/>
            <a:ext cx="4531969" cy="46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2005652" y="1943055"/>
            <a:ext cx="8431034" cy="1124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058FC-BE53-4395-8BE5-02E288A7DF05}"/>
              </a:ext>
            </a:extLst>
          </p:cNvPr>
          <p:cNvSpPr txBox="1"/>
          <p:nvPr/>
        </p:nvSpPr>
        <p:spPr>
          <a:xfrm>
            <a:off x="2529527" y="3304600"/>
            <a:ext cx="6652573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hay.</a:t>
            </a:r>
          </a:p>
        </p:txBody>
      </p:sp>
    </p:spTree>
    <p:extLst>
      <p:ext uri="{BB962C8B-B14F-4D97-AF65-F5344CB8AC3E}">
        <p14:creationId xmlns:p14="http://schemas.microsoft.com/office/powerpoint/2010/main" val="3927189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-528616" y="731921"/>
            <a:ext cx="43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271654" y="1610306"/>
            <a:ext cx="10152978" cy="70055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6296" y="2959904"/>
            <a:ext cx="277092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811" y="2858056"/>
            <a:ext cx="8611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dỏm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354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1735288" y="1689350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C87A9B-302B-4B57-8683-BDBA7EF3CA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55991" y="330646"/>
            <a:ext cx="582308" cy="52517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66063" y="1843809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132852" y="3820388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7393799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6" y="518294"/>
            <a:ext cx="595122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35840" y="1388248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4688081" y="1982254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EE566B-F253-4A49-B0FF-183FCD7C0DE4}"/>
              </a:ext>
            </a:extLst>
          </p:cNvPr>
          <p:cNvSpPr/>
          <p:nvPr/>
        </p:nvSpPr>
        <p:spPr>
          <a:xfrm>
            <a:off x="4488720" y="2663438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6F3912-AC7B-4C68-B759-4CA6541D19A9}"/>
              </a:ext>
            </a:extLst>
          </p:cNvPr>
          <p:cNvSpPr/>
          <p:nvPr/>
        </p:nvSpPr>
        <p:spPr>
          <a:xfrm>
            <a:off x="4260166" y="3322830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4488721" y="3936319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4260166" y="4545222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0A1392-4047-4EE0-9C09-784EEC63B651}"/>
              </a:ext>
            </a:extLst>
          </p:cNvPr>
          <p:cNvSpPr/>
          <p:nvPr/>
        </p:nvSpPr>
        <p:spPr>
          <a:xfrm>
            <a:off x="4535840" y="5214326"/>
            <a:ext cx="2458084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C810C-608C-48EB-BBD8-82B9F19AD2E3}"/>
              </a:ext>
            </a:extLst>
          </p:cNvPr>
          <p:cNvSpPr/>
          <p:nvPr/>
        </p:nvSpPr>
        <p:spPr>
          <a:xfrm>
            <a:off x="4260166" y="5845517"/>
            <a:ext cx="2195791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6146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375307D-F350-424E-8122-617E1910BA1F}"/>
              </a:ext>
            </a:extLst>
          </p:cNvPr>
          <p:cNvSpPr txBox="1"/>
          <p:nvPr/>
        </p:nvSpPr>
        <p:spPr>
          <a:xfrm>
            <a:off x="3567525" y="518294"/>
            <a:ext cx="556148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vè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057B5-2E46-46BC-B7D8-804ADFEF554F}"/>
              </a:ext>
            </a:extLst>
          </p:cNvPr>
          <p:cNvSpPr/>
          <p:nvPr/>
        </p:nvSpPr>
        <p:spPr>
          <a:xfrm>
            <a:off x="3735441" y="1168793"/>
            <a:ext cx="5216921" cy="5174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641A96-013B-4BBA-8735-DEDE696950AA}"/>
              </a:ext>
            </a:extLst>
          </p:cNvPr>
          <p:cNvSpPr/>
          <p:nvPr/>
        </p:nvSpPr>
        <p:spPr>
          <a:xfrm>
            <a:off x="4546283" y="1381886"/>
            <a:ext cx="1920117" cy="396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2C63C2-BB2E-4F7B-9B40-B63AA6B0F246}"/>
              </a:ext>
            </a:extLst>
          </p:cNvPr>
          <p:cNvSpPr/>
          <p:nvPr/>
        </p:nvSpPr>
        <p:spPr>
          <a:xfrm>
            <a:off x="3437944" y="2016938"/>
            <a:ext cx="3143831" cy="16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AF0172-854F-4DCC-815D-E06104C2AEE8}"/>
              </a:ext>
            </a:extLst>
          </p:cNvPr>
          <p:cNvSpPr/>
          <p:nvPr/>
        </p:nvSpPr>
        <p:spPr>
          <a:xfrm>
            <a:off x="2815882" y="3920871"/>
            <a:ext cx="1730402" cy="422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07F31D-07F7-44EA-8204-95E2B7A74134}"/>
              </a:ext>
            </a:extLst>
          </p:cNvPr>
          <p:cNvSpPr/>
          <p:nvPr/>
        </p:nvSpPr>
        <p:spPr>
          <a:xfrm>
            <a:off x="3310551" y="4545102"/>
            <a:ext cx="3785574" cy="1703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304165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3" y="3428276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0" rIns="91416" bIns="45710" rtlCol="0" anchor="ctr"/>
          <a:lstStyle/>
          <a:p>
            <a:pPr marL="0" marR="0" lvl="0" indent="0" algn="ct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LUYỆN</a:t>
            </a:r>
            <a:r>
              <a:rPr kumimoji="0" lang="en-US" sz="54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TẬP THEO VĂN BẢN ĐỌC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9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98220" y="463401"/>
            <a:ext cx="10792988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2174789"/>
            <a:ext cx="2455334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0072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42998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chìa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25925" y="2174789"/>
            <a:ext cx="2392588" cy="695411"/>
          </a:xfrm>
          <a:prstGeom prst="roundRect">
            <a:avLst/>
          </a:prstGeom>
          <a:solidFill>
            <a:srgbClr val="FFCCCC"/>
          </a:solidFill>
          <a:ln w="19050"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102235" y="2679416"/>
            <a:ext cx="559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91467" y="2692668"/>
            <a:ext cx="47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31176" y="2692668"/>
            <a:ext cx="474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212108" y="2692668"/>
            <a:ext cx="356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63711" y="2870201"/>
            <a:ext cx="10802885" cy="1254555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57820" y="4173795"/>
            <a:ext cx="235177" cy="5232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484" y="4133091"/>
            <a:ext cx="4278392" cy="66978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80897" y="4216302"/>
            <a:ext cx="3892777" cy="57744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điểm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78514" y="5289118"/>
            <a:ext cx="216444" cy="523220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5998" y="5216497"/>
            <a:ext cx="4710919" cy="66978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5830" y="5262004"/>
            <a:ext cx="3892777" cy="57744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động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31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769E-6 -4.17745E-6 L 0.04873 0.28073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" y="14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313E-6 -4.17745E-6 L -0.37812 0.4417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208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980233" y="34311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2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2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408913" y="266406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188984" y="1569887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4124057" y="1240119"/>
            <a:ext cx="5559854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716921" y="3394568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616092" y="2962982"/>
            <a:ext cx="5472212" cy="161969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6237714" y="541283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7120257" y="5153754"/>
            <a:ext cx="4747694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752946" y="469143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31829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560007" y="626648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con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3294" y="1786134"/>
            <a:ext cx="9301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trả</a:t>
            </a:r>
            <a:r>
              <a:rPr lang="en-US" sz="3200" b="1" dirty="0"/>
              <a:t> </a:t>
            </a:r>
            <a:r>
              <a:rPr lang="en-US" sz="3200" b="1" dirty="0" err="1"/>
              <a:t>lời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Vè</a:t>
            </a:r>
            <a:r>
              <a:rPr lang="en-US" sz="3200" b="1" dirty="0"/>
              <a:t> </a:t>
            </a:r>
            <a:r>
              <a:rPr lang="en-US" sz="3200" b="1" dirty="0" err="1"/>
              <a:t>chim</a:t>
            </a:r>
            <a:endParaRPr lang="en-US" sz="3200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nghe</a:t>
            </a:r>
            <a:r>
              <a:rPr lang="en-US" sz="3200" b="1" dirty="0"/>
              <a:t>: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chuyện</a:t>
            </a:r>
            <a:r>
              <a:rPr lang="en-US" sz="3200" b="1" dirty="0"/>
              <a:t> </a:t>
            </a:r>
            <a:r>
              <a:rPr lang="en-US" sz="3200" b="1" dirty="0" err="1"/>
              <a:t>Cảm</a:t>
            </a:r>
            <a:r>
              <a:rPr lang="en-US" sz="3200" b="1" dirty="0"/>
              <a:t> </a:t>
            </a:r>
            <a:r>
              <a:rPr lang="en-US" sz="3200" b="1" dirty="0" err="1"/>
              <a:t>ơn</a:t>
            </a:r>
            <a:r>
              <a:rPr lang="en-US" sz="3200" b="1" dirty="0"/>
              <a:t> </a:t>
            </a:r>
            <a:r>
              <a:rPr lang="en-US" sz="3200" b="1" dirty="0" err="1"/>
              <a:t>họa</a:t>
            </a:r>
            <a:r>
              <a:rPr lang="en-US" sz="3200" b="1" dirty="0"/>
              <a:t> mi/ tr.41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>
                <a:latin typeface="HP001 4H" panose="020B0603050302020204" pitchFamily="34" charset="0"/>
              </a:rPr>
              <a:t>U, Ư</a:t>
            </a:r>
            <a:r>
              <a:rPr lang="en-US" sz="3200" b="1" dirty="0"/>
              <a:t> / tr.41</a:t>
            </a:r>
          </a:p>
        </p:txBody>
      </p:sp>
    </p:spTree>
    <p:extLst>
      <p:ext uri="{BB962C8B-B14F-4D97-AF65-F5344CB8AC3E}">
        <p14:creationId xmlns:p14="http://schemas.microsoft.com/office/powerpoint/2010/main" val="4054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138855" y="6306633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86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2345085" y="1013666"/>
            <a:ext cx="2128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2048517" y="2201077"/>
            <a:ext cx="3534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0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0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6424632" y="323489"/>
            <a:ext cx="49768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0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000" b="1" dirty="0">
              <a:solidFill>
                <a:srgbClr val="FF3399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0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0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24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1AA56-96CC-4219-9800-78BCE61CA6EF}"/>
              </a:ext>
            </a:extLst>
          </p:cNvPr>
          <p:cNvSpPr txBox="1"/>
          <p:nvPr/>
        </p:nvSpPr>
        <p:spPr>
          <a:xfrm>
            <a:off x="9283110" y="6103468"/>
            <a:ext cx="1786083" cy="40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9292" y="2355536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5855462" y="240417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1446081" y="4332115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855407" y="431927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855462" y="4389781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422556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19798-341E-4C58-9B73-8FBB6C5493C1}"/>
              </a:ext>
            </a:extLst>
          </p:cNvPr>
          <p:cNvSpPr txBox="1"/>
          <p:nvPr/>
        </p:nvSpPr>
        <p:spPr>
          <a:xfrm>
            <a:off x="4989429" y="771117"/>
            <a:ext cx="273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VÈ CHIM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4445725" y="1468018"/>
            <a:ext cx="4549993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endParaRPr lang="en-US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6889" y="1581402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8128131" y="1581402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244709" y="2204349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921832" y="2789040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611808" y="3443330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>
            <a:off x="6557474" y="1987444"/>
            <a:ext cx="1272174" cy="111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889686" y="4682683"/>
            <a:ext cx="10453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5883482" y="2847797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174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85136D-9047-45DD-B450-FC24503B1B16}"/>
              </a:ext>
            </a:extLst>
          </p:cNvPr>
          <p:cNvSpPr txBox="1"/>
          <p:nvPr/>
        </p:nvSpPr>
        <p:spPr>
          <a:xfrm>
            <a:off x="4418124" y="915975"/>
            <a:ext cx="487415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tếu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vôi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5688" y="1060424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923896" y="1129907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714275" y="1685355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8391398" y="2270046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636522" y="2924336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734758" y="2664332"/>
            <a:ext cx="63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13255" y="4495540"/>
            <a:ext cx="10379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tếu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nhộn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6764284" y="2315003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3094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3936185" y="678275"/>
            <a:ext cx="49768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chao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đớp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chèo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bẻo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lẻo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66960" y="786713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726184" y="833339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590705" y="1388787"/>
            <a:ext cx="234443" cy="378443"/>
            <a:chOff x="8681527" y="2921749"/>
            <a:chExt cx="178748" cy="37844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799114" y="2026772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8529778" y="2639774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6759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4299325" y="868418"/>
            <a:ext cx="497689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</a:t>
            </a: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80672" y="966764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499766" y="1105731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7262776" y="1619920"/>
            <a:ext cx="234443" cy="353729"/>
            <a:chOff x="8681527" y="2946463"/>
            <a:chExt cx="178748" cy="3537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46463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7664837" y="2281628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587094" y="2874908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6324600" y="1421360"/>
            <a:ext cx="10759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74948" y="4291127"/>
            <a:ext cx="9082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5878695" y="2243528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303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EC853-0C87-4322-BD28-252C2B5BE00F}"/>
              </a:ext>
            </a:extLst>
          </p:cNvPr>
          <p:cNvSpPr txBox="1"/>
          <p:nvPr/>
        </p:nvSpPr>
        <p:spPr>
          <a:xfrm>
            <a:off x="4200415" y="891900"/>
            <a:ext cx="4976894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Giục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mau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hú</a:t>
            </a:r>
            <a:endParaRPr lang="en-US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Nhấp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nhem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endParaRPr lang="en-US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  <a:endParaRPr lang="vi-VN" sz="3600" b="1" dirty="0">
              <a:solidFill>
                <a:srgbClr val="80008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08825" y="892622"/>
            <a:ext cx="569225" cy="4926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A13E-1A22-4815-AB4F-DE5B1F8BE0FA}"/>
              </a:ext>
            </a:extLst>
          </p:cNvPr>
          <p:cNvCxnSpPr>
            <a:cxnSpLocks/>
          </p:cNvCxnSpPr>
          <p:nvPr/>
        </p:nvCxnSpPr>
        <p:spPr>
          <a:xfrm flipH="1">
            <a:off x="7750898" y="1055765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425968-D4E1-46E5-83C0-1E5F6376279D}"/>
              </a:ext>
            </a:extLst>
          </p:cNvPr>
          <p:cNvGrpSpPr/>
          <p:nvPr/>
        </p:nvGrpSpPr>
        <p:grpSpPr>
          <a:xfrm>
            <a:off x="6639434" y="1685355"/>
            <a:ext cx="234443" cy="353729"/>
            <a:chOff x="8681527" y="2921749"/>
            <a:chExt cx="178748" cy="3537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7CF179-663C-4D14-A4F5-3D8DE66748CB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4AA921-5BFF-487C-850A-590A5DD7B355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1630A5-627F-465B-AB2B-FFF7B891950F}"/>
              </a:ext>
            </a:extLst>
          </p:cNvPr>
          <p:cNvCxnSpPr>
            <a:cxnSpLocks/>
          </p:cNvCxnSpPr>
          <p:nvPr/>
        </p:nvCxnSpPr>
        <p:spPr>
          <a:xfrm flipH="1">
            <a:off x="8613824" y="2270046"/>
            <a:ext cx="103849" cy="3537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81016-E2B7-475C-AD6D-415848C6D5F5}"/>
              </a:ext>
            </a:extLst>
          </p:cNvPr>
          <p:cNvGrpSpPr/>
          <p:nvPr/>
        </p:nvGrpSpPr>
        <p:grpSpPr>
          <a:xfrm>
            <a:off x="7710664" y="2899622"/>
            <a:ext cx="234443" cy="353729"/>
            <a:chOff x="8681527" y="2921749"/>
            <a:chExt cx="178748" cy="35372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DA54A0-F27F-4D2C-9082-03E04F529F85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402587E-9B83-4411-A210-8C9DC5A3290A}"/>
                </a:ext>
              </a:extLst>
            </p:cNvPr>
            <p:cNvCxnSpPr/>
            <p:nvPr/>
          </p:nvCxnSpPr>
          <p:spPr>
            <a:xfrm flipH="1">
              <a:off x="8681527" y="2921749"/>
              <a:ext cx="103849" cy="3537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4274608" y="2643364"/>
            <a:ext cx="2290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010755" y="4538661"/>
            <a:ext cx="9065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nhem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endParaRPr lang="vi-VN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68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1202</Words>
  <Application>Microsoft Office PowerPoint</Application>
  <PresentationFormat>Widescreen</PresentationFormat>
  <Paragraphs>277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宋体</vt:lpstr>
      <vt:lpstr>Arial</vt:lpstr>
      <vt:lpstr>Arial-Rounded</vt:lpstr>
      <vt:lpstr>Calibri</vt:lpstr>
      <vt:lpstr>Calibri Light</vt:lpstr>
      <vt:lpstr>等线</vt:lpstr>
      <vt:lpstr>HP001 4H</vt:lpstr>
      <vt:lpstr>ITC Avant Garde Std Bk</vt:lpstr>
      <vt:lpstr>Kalam</vt:lpstr>
      <vt:lpstr>Montserrat</vt:lpstr>
      <vt:lpstr>Times New Roman</vt:lpstr>
      <vt:lpstr>UTM Avo</vt:lpstr>
      <vt:lpstr>UTM Cookies</vt:lpstr>
      <vt:lpstr>Wingdings</vt:lpstr>
      <vt:lpstr>仓耳玄三M W05</vt:lpstr>
      <vt:lpstr>思源黑体 CN Bold</vt:lpstr>
      <vt:lpstr>1_Office Theme</vt:lpstr>
      <vt:lpstr>1_Office 主题</vt:lpstr>
      <vt:lpstr>Office 主题​​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94</cp:revision>
  <dcterms:created xsi:type="dcterms:W3CDTF">2021-07-31T04:40:44Z</dcterms:created>
  <dcterms:modified xsi:type="dcterms:W3CDTF">2026-02-23T00:45:01Z</dcterms:modified>
</cp:coreProperties>
</file>