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0" r:id="rId2"/>
    <p:sldId id="278" r:id="rId3"/>
    <p:sldId id="2007577145" r:id="rId4"/>
    <p:sldId id="2007577146" r:id="rId5"/>
    <p:sldId id="2007577147" r:id="rId6"/>
    <p:sldId id="2007577148" r:id="rId7"/>
    <p:sldId id="2007577149" r:id="rId8"/>
    <p:sldId id="2007577152" r:id="rId9"/>
    <p:sldId id="2007577153" r:id="rId10"/>
    <p:sldId id="379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1A746-7069-4852-80AE-A019A7D97CDE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B7C5D-34D2-468C-AEB5-2C555EB7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B3796-BBD8-47CD-AE4C-7FC31BE1EE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3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4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217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3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7"/>
            <a:ext cx="11443220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7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75559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6336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5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5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7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A036-98EF-4384-8B27-A6211429DE2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BAB2-1D62-45EC-BFD7-10A65DA2B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7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5" y="5173642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956441" y="927852"/>
            <a:ext cx="182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7479D"/>
                </a:solidFill>
                <a:latin typeface="UTM Cookies" panose="02040603050506020204" pitchFamily="18" charset="0"/>
              </a:rPr>
              <a:t>BÀI </a:t>
            </a:r>
            <a:r>
              <a:rPr lang="en-US" sz="4000" dirty="0" smtClean="0">
                <a:solidFill>
                  <a:srgbClr val="17479D"/>
                </a:solidFill>
                <a:latin typeface="UTM Cookies" panose="02040603050506020204" pitchFamily="18" charset="0"/>
              </a:rPr>
              <a:t>5</a:t>
            </a:r>
            <a:endParaRPr lang="en-US" sz="4000" dirty="0">
              <a:solidFill>
                <a:srgbClr val="17479D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120965" y="541183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UTM Cookies" panose="02040603050506020204" pitchFamily="18" charset="0"/>
              </a:rPr>
              <a:t>VẺ ĐẸP QUANH EM</a:t>
            </a:r>
            <a:endParaRPr lang="en-US" sz="4800" dirty="0">
              <a:solidFill>
                <a:srgbClr val="FFFFFF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6145741"/>
              </p:ext>
            </p:extLst>
          </p:nvPr>
        </p:nvGraphicFramePr>
        <p:xfrm>
          <a:off x="1524000" y="1706216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5627031"/>
              </p:ext>
            </p:extLst>
          </p:nvPr>
        </p:nvGraphicFramePr>
        <p:xfrm>
          <a:off x="6172200" y="1706216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7256488"/>
              </p:ext>
            </p:extLst>
          </p:nvPr>
        </p:nvGraphicFramePr>
        <p:xfrm>
          <a:off x="1524000" y="3306416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9290848"/>
              </p:ext>
            </p:extLst>
          </p:nvPr>
        </p:nvGraphicFramePr>
        <p:xfrm>
          <a:off x="6172200" y="3306417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97461"/>
              </p:ext>
            </p:extLst>
          </p:nvPr>
        </p:nvGraphicFramePr>
        <p:xfrm>
          <a:off x="1524000" y="106016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39086"/>
              </p:ext>
            </p:extLst>
          </p:nvPr>
        </p:nvGraphicFramePr>
        <p:xfrm>
          <a:off x="6172200" y="106016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52515"/>
              </p:ext>
            </p:extLst>
          </p:nvPr>
        </p:nvGraphicFramePr>
        <p:xfrm>
          <a:off x="1524000" y="4830417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70856"/>
              </p:ext>
            </p:extLst>
          </p:nvPr>
        </p:nvGraphicFramePr>
        <p:xfrm>
          <a:off x="6172200" y="4830417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2064024" y="906117"/>
            <a:ext cx="764953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S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003" name="Text Box 833"/>
          <p:cNvSpPr txBox="1"/>
          <p:nvPr/>
        </p:nvSpPr>
        <p:spPr>
          <a:xfrm>
            <a:off x="2101850" y="2888685"/>
            <a:ext cx="44595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3" name="Text Box 842"/>
          <p:cNvSpPr txBox="1"/>
          <p:nvPr/>
        </p:nvSpPr>
        <p:spPr>
          <a:xfrm>
            <a:off x="2075346" y="4430916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Suối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chảy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róc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rách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qua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khe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đá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8154" name="Text Box 1037"/>
          <p:cNvSpPr txBox="1"/>
          <p:nvPr/>
        </p:nvSpPr>
        <p:spPr>
          <a:xfrm>
            <a:off x="2075346" y="3673992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Suối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518782" y="1092045"/>
            <a:ext cx="715443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7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180E5EB5-F73E-475A-8DB0-1C722956A85E}"/>
              </a:ext>
            </a:extLst>
          </p:cNvPr>
          <p:cNvSpPr txBox="1"/>
          <p:nvPr/>
        </p:nvSpPr>
        <p:spPr>
          <a:xfrm>
            <a:off x="2617510" y="918469"/>
            <a:ext cx="6781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Tuần trước các em được học viết chữ cái viết hoa nào?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751BE22-7C2B-410C-8AE9-02DCFD379194}"/>
              </a:ext>
            </a:extLst>
          </p:cNvPr>
          <p:cNvSpPr txBox="1"/>
          <p:nvPr/>
        </p:nvSpPr>
        <p:spPr>
          <a:xfrm>
            <a:off x="3132415" y="3137886"/>
            <a:ext cx="67818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Q</a:t>
            </a:r>
            <a:endParaRPr kumimoji="0" lang="en-US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8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9DDF47BC-5AEC-433B-B338-DF36E7BCD4C8}"/>
              </a:ext>
            </a:extLst>
          </p:cNvPr>
          <p:cNvSpPr txBox="1"/>
          <p:nvPr/>
        </p:nvSpPr>
        <p:spPr>
          <a:xfrm>
            <a:off x="2030355" y="1220312"/>
            <a:ext cx="85469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ứng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Times New Roman" panose="02020603050405020304" pitchFamily="18" charset="0"/>
              </a:rPr>
              <a:t> bài đó?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73759BB1-B4A6-459E-B318-531A5FC8473D}"/>
              </a:ext>
            </a:extLst>
          </p:cNvPr>
          <p:cNvSpPr txBox="1"/>
          <p:nvPr/>
        </p:nvSpPr>
        <p:spPr>
          <a:xfrm>
            <a:off x="1873362" y="2323549"/>
            <a:ext cx="798625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vi-VN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Quê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hương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lúa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xanh</a:t>
            </a:r>
            <a:endParaRPr lang="vi-VN" altLang="en-US" sz="4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45A807EB-111F-4CEE-B20C-613A1176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93" y="533918"/>
            <a:ext cx="7759059" cy="5653257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7E6A297F-4CBA-4937-90D8-E0D974FD9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891" y="3576361"/>
            <a:ext cx="5233255" cy="2899259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767C27BF-37F0-47DB-9B32-8A0607337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19" y="727587"/>
            <a:ext cx="258750" cy="393750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DB112812-25E6-4406-BFC3-5EA5D1017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606" y="911841"/>
            <a:ext cx="191250" cy="3600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819DABA8-005D-49B9-A7FD-B6491DCC7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457" y="301941"/>
            <a:ext cx="101250" cy="315000"/>
          </a:xfrm>
          <a:prstGeom prst="rect">
            <a:avLst/>
          </a:prstGeom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id="{4221DC18-F01C-4BC9-BC4E-EA7973C68349}"/>
              </a:ext>
            </a:extLst>
          </p:cNvPr>
          <p:cNvSpPr txBox="1"/>
          <p:nvPr/>
        </p:nvSpPr>
        <p:spPr>
          <a:xfrm>
            <a:off x="3511249" y="2514979"/>
            <a:ext cx="6144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chữ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hoa</a:t>
            </a:r>
            <a:r>
              <a:rPr lang="en-US" altLang="zh-CN" sz="6600" b="1" dirty="0">
                <a:solidFill>
                  <a:srgbClr val="FF0000"/>
                </a:solidFill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S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FCB775BD-EBE3-4EE5-8CCE-5A141A747C7F}"/>
              </a:ext>
            </a:extLst>
          </p:cNvPr>
          <p:cNvSpPr/>
          <p:nvPr/>
        </p:nvSpPr>
        <p:spPr>
          <a:xfrm>
            <a:off x="1050702" y="1460507"/>
            <a:ext cx="6694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63F4C8F0-4775-420C-AAFB-C0D4804DD0A3}"/>
              </a:ext>
            </a:extLst>
          </p:cNvPr>
          <p:cNvSpPr/>
          <p:nvPr/>
        </p:nvSpPr>
        <p:spPr>
          <a:xfrm>
            <a:off x="1050702" y="2121555"/>
            <a:ext cx="8520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róc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rách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E37FDB74-B257-4333-8A7F-72849048A3EE}"/>
              </a:ext>
            </a:extLst>
          </p:cNvPr>
          <p:cNvSpPr/>
          <p:nvPr/>
        </p:nvSpPr>
        <p:spPr>
          <a:xfrm>
            <a:off x="1050702" y="3636795"/>
            <a:ext cx="8857171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" name="矩形 28">
            <a:extLst>
              <a:ext uri="{FF2B5EF4-FFF2-40B4-BE49-F238E27FC236}">
                <a16:creationId xmlns:a16="http://schemas.microsoft.com/office/drawing/2014/main" id="{E062BFBA-ECAE-41CB-BBC7-305DDF33A32F}"/>
              </a:ext>
            </a:extLst>
          </p:cNvPr>
          <p:cNvSpPr/>
          <p:nvPr/>
        </p:nvSpPr>
        <p:spPr>
          <a:xfrm>
            <a:off x="3445322" y="467366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7222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D3D7E-FDF0-4934-BC19-47871DEBF3D5}"/>
              </a:ext>
            </a:extLst>
          </p:cNvPr>
          <p:cNvSpPr txBox="1"/>
          <p:nvPr/>
        </p:nvSpPr>
        <p:spPr>
          <a:xfrm>
            <a:off x="2150542" y="118773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</a:t>
            </a:r>
            <a:endParaRPr kumimoji="0" lang="en-US" sz="21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4417E2-1481-4CF2-9451-7E791A303E38}"/>
              </a:ext>
            </a:extLst>
          </p:cNvPr>
          <p:cNvGrpSpPr/>
          <p:nvPr/>
        </p:nvGrpSpPr>
        <p:grpSpPr>
          <a:xfrm flipV="1">
            <a:off x="2395175" y="1543196"/>
            <a:ext cx="3201561" cy="280319"/>
            <a:chOff x="5440680" y="1322832"/>
            <a:chExt cx="3017520" cy="1950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450CAD-0EE7-4992-BC47-81E8B94C261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DCD5DEC-4FE5-4E19-9103-E22DF15F016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B2EA973-1D96-4ACC-856E-C9715AF082C9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4334D724-9EB5-4212-B448-006B5764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441" y="1009701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DEBA8-81E0-4D30-AB47-BE901E300283}"/>
              </a:ext>
            </a:extLst>
          </p:cNvPr>
          <p:cNvGrpSpPr/>
          <p:nvPr/>
        </p:nvGrpSpPr>
        <p:grpSpPr>
          <a:xfrm>
            <a:off x="1769840" y="1952598"/>
            <a:ext cx="380701" cy="3693443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722FE3-F952-4D2C-802B-CCCCEC15B78F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3115CA-AF15-42C0-8505-5856643BDC19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CCD022-A36A-482F-BA30-6EB336C88740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E1D6076-0DAA-46E1-A2E0-9D5ABD29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15" y="3119718"/>
            <a:ext cx="1806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D0168-18DC-4CEE-B0A2-E35804C2A158}"/>
              </a:ext>
            </a:extLst>
          </p:cNvPr>
          <p:cNvSpPr txBox="1"/>
          <p:nvPr/>
        </p:nvSpPr>
        <p:spPr>
          <a:xfrm>
            <a:off x="5766180" y="1658869"/>
            <a:ext cx="5408527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94DB74-1E6C-46AF-9E00-6EBDDB62C89E}"/>
              </a:ext>
            </a:extLst>
          </p:cNvPr>
          <p:cNvSpPr txBox="1"/>
          <p:nvPr/>
        </p:nvSpPr>
        <p:spPr>
          <a:xfrm>
            <a:off x="5727760" y="3246425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8E90D-929E-4745-B458-3625D3A41489}"/>
              </a:ext>
            </a:extLst>
          </p:cNvPr>
          <p:cNvSpPr txBox="1"/>
          <p:nvPr/>
        </p:nvSpPr>
        <p:spPr>
          <a:xfrm>
            <a:off x="5800369" y="4118146"/>
            <a:ext cx="5263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S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530D57-BD1C-4F2C-B8F4-766179476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2505148" y="2008944"/>
            <a:ext cx="2981614" cy="373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279274-050B-4762-8CA0-50179C059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909730" y="539261"/>
            <a:ext cx="3116711" cy="388240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014AAF0-DE28-4C27-B9C9-CC797F2D0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1084" t="23276" r="12289" b="23165"/>
          <a:stretch/>
        </p:blipFill>
        <p:spPr bwMode="auto">
          <a:xfrm>
            <a:off x="6096000" y="1735015"/>
            <a:ext cx="2540769" cy="25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7191C2C6-1AC9-4A29-9756-66CC8244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469" y="4934663"/>
            <a:ext cx="9143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3600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90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0895D-DFEA-40CA-BEFC-DA6E2FF478E1}"/>
              </a:ext>
            </a:extLst>
          </p:cNvPr>
          <p:cNvGrpSpPr/>
          <p:nvPr/>
        </p:nvGrpSpPr>
        <p:grpSpPr>
          <a:xfrm>
            <a:off x="2107635" y="397339"/>
            <a:ext cx="9041940" cy="1666402"/>
            <a:chOff x="437726" y="1946849"/>
            <a:chExt cx="6781455" cy="124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14F968-9827-45ED-8F78-1C094B330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7F3B41-2755-4C5A-92C4-92A1226FCEA7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Suối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chảy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ǟóc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q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ua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khe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đá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0CE9A10-6564-4D29-B99F-018405BE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42" y="2284800"/>
            <a:ext cx="5466971" cy="41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AF4A52-1043-40B8-961F-730D583D8E99}"/>
              </a:ext>
            </a:extLst>
          </p:cNvPr>
          <p:cNvGrpSpPr/>
          <p:nvPr/>
        </p:nvGrpSpPr>
        <p:grpSpPr>
          <a:xfrm>
            <a:off x="2067294" y="410909"/>
            <a:ext cx="9041940" cy="1666402"/>
            <a:chOff x="437726" y="1946849"/>
            <a:chExt cx="6781455" cy="124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9FDE28-2D97-4564-8F90-BFE743B8A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F34891-235E-4780-8EC1-96E5DDFC4AD2}"/>
                </a:ext>
              </a:extLst>
            </p:cNvPr>
            <p:cNvSpPr txBox="1"/>
            <p:nvPr/>
          </p:nvSpPr>
          <p:spPr>
            <a:xfrm>
              <a:off x="920753" y="2244446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Suối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chảy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ǟóc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q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ua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khe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đá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5" name="Text Box 1725">
            <a:extLst>
              <a:ext uri="{FF2B5EF4-FFF2-40B4-BE49-F238E27FC236}">
                <a16:creationId xmlns:a16="http://schemas.microsoft.com/office/drawing/2014/main" id="{515E047B-B9A8-4C65-9F65-4EFF746D9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64" y="2401546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4CB249C0-7198-404F-BDCA-A58BADA1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64" y="2300153"/>
            <a:ext cx="10718164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h, y, k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q,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81628987-15E9-4FDB-AA95-E8650E10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58" y="3558614"/>
            <a:ext cx="779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A236970E-EFB4-42D9-A96B-848702E9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" y="3429000"/>
            <a:ext cx="1079747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),(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9" name="Text Box 1737">
            <a:extLst>
              <a:ext uri="{FF2B5EF4-FFF2-40B4-BE49-F238E27FC236}">
                <a16:creationId xmlns:a16="http://schemas.microsoft.com/office/drawing/2014/main" id="{8733229C-6E05-4BAD-B72D-0797FC85A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58" y="3662829"/>
            <a:ext cx="1062824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737">
            <a:extLst>
              <a:ext uri="{FF2B5EF4-FFF2-40B4-BE49-F238E27FC236}">
                <a16:creationId xmlns:a16="http://schemas.microsoft.com/office/drawing/2014/main" id="{83114D9A-5819-4327-8FF3-00AA5AC8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15" y="3488979"/>
            <a:ext cx="10934123" cy="13088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8" grpId="1"/>
      <p:bldP spid="9" grpId="0"/>
      <p:bldP spid="10" grpId="0"/>
      <p:bldP spid="1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338</Words>
  <Application>Microsoft Office PowerPoint</Application>
  <PresentationFormat>Widescreen</PresentationFormat>
  <Paragraphs>39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华文琥珀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2022-01-18T15:34:40Z</dcterms:created>
  <dcterms:modified xsi:type="dcterms:W3CDTF">2026-02-02T02:21:52Z</dcterms:modified>
</cp:coreProperties>
</file>