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6" r:id="rId2"/>
    <p:sldId id="432" r:id="rId3"/>
    <p:sldId id="278" r:id="rId4"/>
    <p:sldId id="280" r:id="rId5"/>
    <p:sldId id="431" r:id="rId6"/>
    <p:sldId id="430" r:id="rId7"/>
    <p:sldId id="289" r:id="rId8"/>
    <p:sldId id="433" r:id="rId9"/>
    <p:sldId id="43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1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86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5990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9846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5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9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2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7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6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9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54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649" r:id="rId15"/>
    <p:sldLayoutId id="2147483650" r:id="rId16"/>
    <p:sldLayoutId id="2147483660" r:id="rId17"/>
    <p:sldLayoutId id="2147483661" r:id="rId18"/>
    <p:sldLayoutId id="2147483682" r:id="rId19"/>
    <p:sldLayoutId id="214748368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39564" y="316224"/>
            <a:ext cx="2488942" cy="980661"/>
            <a:chOff x="1401182" y="0"/>
            <a:chExt cx="2488942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83365" y="0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01182" y="197942"/>
              <a:ext cx="24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45580" y="558507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20063" y="2022960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BÀI 36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635D141-5B2B-4C3B-B8F7-972B7FB08F1C}"/>
              </a:ext>
            </a:extLst>
          </p:cNvPr>
          <p:cNvSpPr txBox="1"/>
          <p:nvPr/>
        </p:nvSpPr>
        <p:spPr>
          <a:xfrm>
            <a:off x="3802739" y="525407"/>
            <a:ext cx="501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99C90B-0D89-40EB-AE97-14C2FD6BC382}"/>
              </a:ext>
            </a:extLst>
          </p:cNvPr>
          <p:cNvSpPr txBox="1"/>
          <p:nvPr/>
        </p:nvSpPr>
        <p:spPr>
          <a:xfrm>
            <a:off x="1306614" y="1447871"/>
            <a:ext cx="858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1.Nhận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6C09A2F-C16D-4A4D-8554-AA73DF6C3F1E}"/>
              </a:ext>
            </a:extLst>
          </p:cNvPr>
          <p:cNvSpPr txBox="1"/>
          <p:nvPr/>
        </p:nvSpPr>
        <p:spPr>
          <a:xfrm>
            <a:off x="1306615" y="2211796"/>
            <a:ext cx="957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trừ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vi 100.</a:t>
            </a:r>
            <a:endParaRPr lang="zh-CN" altLang="en-US" sz="3600" b="1" dirty="0">
              <a:solidFill>
                <a:srgbClr val="00823B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4274FC03-40BE-4932-B810-1EFF9198CF5C}"/>
              </a:ext>
            </a:extLst>
          </p:cNvPr>
          <p:cNvSpPr txBox="1"/>
          <p:nvPr/>
        </p:nvSpPr>
        <p:spPr>
          <a:xfrm>
            <a:off x="1306615" y="3529719"/>
            <a:ext cx="957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Xem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giờ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hồ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phút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3,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6.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251" y="193971"/>
            <a:ext cx="1386895" cy="535161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015264" y="403374"/>
            <a:ext cx="4461123" cy="523220"/>
            <a:chOff x="974415" y="1276368"/>
            <a:chExt cx="4461123" cy="52322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354391" cy="25099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384898" y="1276368"/>
              <a:ext cx="405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1648919" y="1206477"/>
            <a:ext cx="8324701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9"/>
                  <a:ext cx="8938909" cy="874539"/>
                  <a:chOff x="1906373" y="3049281"/>
                  <a:chExt cx="10329817" cy="1010619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6939" y="3425762"/>
                    <a:ext cx="923821" cy="604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20" y="3452606"/>
                    <a:ext cx="798942" cy="604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7" y="3455266"/>
                    <a:ext cx="775595" cy="604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313367" y="3378472"/>
                    <a:ext cx="1311836" cy="604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143905" y="2039406"/>
            <a:ext cx="622585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977576" y="1992730"/>
            <a:ext cx="5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88783" y="2007286"/>
            <a:ext cx="5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8350" y="1997201"/>
            <a:ext cx="5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659202" y="1997662"/>
            <a:ext cx="5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081910" y="2033764"/>
            <a:ext cx="90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6764974" y="2007286"/>
            <a:ext cx="5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2081091" y="3042805"/>
            <a:ext cx="9114020" cy="1384995"/>
            <a:chOff x="1648918" y="3372789"/>
            <a:chExt cx="9114020" cy="13849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7627189" y="4100134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539817" y="3844607"/>
            <a:ext cx="478785" cy="473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1792776" y="4318496"/>
            <a:ext cx="828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5259094" y="5703490"/>
            <a:ext cx="551567" cy="579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184218"/>
            <a:ext cx="9407166" cy="954107"/>
            <a:chOff x="974415" y="1162493"/>
            <a:chExt cx="8978891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2440550" y="1162493"/>
              <a:ext cx="75127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7495067" y="2708986"/>
            <a:ext cx="251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1911385" y="945854"/>
            <a:ext cx="8528679" cy="5466185"/>
            <a:chOff x="1807212" y="946921"/>
            <a:chExt cx="8528679" cy="54661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2332065" y="1139392"/>
              <a:ext cx="1811556" cy="1500496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1807212" y="3557059"/>
              <a:ext cx="2440579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1852190" y="2556990"/>
              <a:ext cx="23956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1807212" y="5438362"/>
              <a:ext cx="3554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403" y="946921"/>
              <a:ext cx="2278996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092" y="3721501"/>
              <a:ext cx="1936221" cy="173749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6922009" y="5458999"/>
              <a:ext cx="34138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299" y="1254781"/>
              <a:ext cx="1614115" cy="4818758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247794" y="1888572"/>
            <a:ext cx="1338711" cy="3548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351964" y="3032976"/>
            <a:ext cx="1234541" cy="14406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6758899" y="1841580"/>
            <a:ext cx="996676" cy="2520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677972" y="1676292"/>
            <a:ext cx="1391292" cy="2912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ED8A54-6802-4521-A5C9-93A6460315F4}"/>
              </a:ext>
            </a:extLst>
          </p:cNvPr>
          <p:cNvGrpSpPr/>
          <p:nvPr/>
        </p:nvGrpSpPr>
        <p:grpSpPr>
          <a:xfrm>
            <a:off x="1462254" y="304602"/>
            <a:ext cx="9106719" cy="6085539"/>
            <a:chOff x="1482399" y="530352"/>
            <a:chExt cx="9106719" cy="589788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3D8F9C5-78B5-44D7-8B8F-FC2774EAF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2693"/>
            <a:stretch/>
          </p:blipFill>
          <p:spPr>
            <a:xfrm>
              <a:off x="1482399" y="548640"/>
              <a:ext cx="9106719" cy="5879592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A3AFD9F-F695-4C7F-9F09-ED0131F2B28A}"/>
                </a:ext>
              </a:extLst>
            </p:cNvPr>
            <p:cNvCxnSpPr/>
            <p:nvPr/>
          </p:nvCxnSpPr>
          <p:spPr>
            <a:xfrm>
              <a:off x="1484244" y="530352"/>
              <a:ext cx="0" cy="58795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886084" y="1392308"/>
            <a:ext cx="9295576" cy="2484279"/>
            <a:chOff x="1412181" y="1382506"/>
            <a:chExt cx="9295576" cy="2484279"/>
          </a:xfrm>
          <a:noFill/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400" b="1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1412181" y="1535118"/>
              <a:ext cx="1255182" cy="1569660"/>
              <a:chOff x="1345920" y="1716642"/>
              <a:chExt cx="1255182" cy="1569660"/>
            </a:xfrm>
            <a:grp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1662473" y="1716642"/>
                <a:ext cx="684803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36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1345920" y="2252806"/>
                <a:ext cx="465192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+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1665910" y="3078879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89D98F3-12C9-4CD0-B857-12C94A767993}"/>
                  </a:ext>
                </a:extLst>
              </p:cNvPr>
              <p:cNvSpPr txBox="1"/>
              <p:nvPr/>
            </p:nvSpPr>
            <p:spPr>
              <a:xfrm>
                <a:off x="1683863" y="2354437"/>
                <a:ext cx="917239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7</a:t>
                </a:r>
                <a:r>
                  <a:rPr lang="vi-VN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3671575" y="1534674"/>
              <a:ext cx="1096644" cy="2207899"/>
              <a:chOff x="1385575" y="1716198"/>
              <a:chExt cx="1096644" cy="2207899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1780450" y="1716198"/>
                <a:ext cx="596638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5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1385575" y="2249170"/>
                <a:ext cx="465192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+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1736233" y="3055132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0BE52E8-FB7F-462F-804C-541A49FB9F81}"/>
                  </a:ext>
                </a:extLst>
              </p:cNvPr>
              <p:cNvSpPr txBox="1"/>
              <p:nvPr/>
            </p:nvSpPr>
            <p:spPr>
              <a:xfrm>
                <a:off x="1759041" y="2354437"/>
                <a:ext cx="683200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48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5954723" y="1546036"/>
              <a:ext cx="1129897" cy="2320749"/>
              <a:chOff x="1448984" y="1727560"/>
              <a:chExt cx="1129897" cy="2320749"/>
            </a:xfrm>
            <a:grpFill/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1836030" y="1727560"/>
                <a:ext cx="723275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29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1448984" y="2249170"/>
                <a:ext cx="465192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+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1825633" y="3076176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61FA9D-B1C3-4E83-8300-846C054432D5}"/>
                  </a:ext>
                </a:extLst>
              </p:cNvPr>
              <p:cNvSpPr txBox="1"/>
              <p:nvPr/>
            </p:nvSpPr>
            <p:spPr>
              <a:xfrm>
                <a:off x="1812324" y="2293983"/>
                <a:ext cx="766557" cy="175432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6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64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C2090E-4BDA-47B4-B9AD-889FC4C7F463}"/>
                </a:ext>
              </a:extLst>
            </p:cNvPr>
            <p:cNvSpPr txBox="1"/>
            <p:nvPr/>
          </p:nvSpPr>
          <p:spPr>
            <a:xfrm>
              <a:off x="8239803" y="2084734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vi-VN" sz="36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198443" y="3036412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43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543146" y="3030861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53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841265" y="3038112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93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3489166" y="554521"/>
            <a:ext cx="331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Đặt tính rồi tính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7C6292-B788-4B36-81DC-54CCBCEA9B20}"/>
              </a:ext>
            </a:extLst>
          </p:cNvPr>
          <p:cNvSpPr txBox="1"/>
          <p:nvPr/>
        </p:nvSpPr>
        <p:spPr>
          <a:xfrm>
            <a:off x="2065735" y="554336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3: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7D4D4F-335B-4CC4-9AE7-C43E0A2AF5FC}"/>
              </a:ext>
            </a:extLst>
          </p:cNvPr>
          <p:cNvGrpSpPr/>
          <p:nvPr/>
        </p:nvGrpSpPr>
        <p:grpSpPr>
          <a:xfrm>
            <a:off x="1857509" y="3872330"/>
            <a:ext cx="9295576" cy="2469991"/>
            <a:chOff x="1412181" y="1382506"/>
            <a:chExt cx="9295576" cy="2469991"/>
          </a:xfrm>
          <a:noFill/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43E289-74A5-403C-AA4D-96251E50DAB0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400" b="1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A22F06F-AF5E-469F-96DA-445C3BDDB87B}"/>
                </a:ext>
              </a:extLst>
            </p:cNvPr>
            <p:cNvGrpSpPr/>
            <p:nvPr/>
          </p:nvGrpSpPr>
          <p:grpSpPr>
            <a:xfrm>
              <a:off x="1412181" y="1535118"/>
              <a:ext cx="1532888" cy="1569660"/>
              <a:chOff x="1345920" y="1716642"/>
              <a:chExt cx="1532888" cy="1569660"/>
            </a:xfrm>
            <a:grpFill/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490FB3-0FD1-45E8-A5E6-B7BE70670AC0}"/>
                  </a:ext>
                </a:extLst>
              </p:cNvPr>
              <p:cNvSpPr txBox="1"/>
              <p:nvPr/>
            </p:nvSpPr>
            <p:spPr>
              <a:xfrm>
                <a:off x="1704038" y="1716642"/>
                <a:ext cx="667170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73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F4AD7C-F1CF-4CB6-B9A7-41EDD9D4C1E8}"/>
                  </a:ext>
                </a:extLst>
              </p:cNvPr>
              <p:cNvSpPr txBox="1"/>
              <p:nvPr/>
            </p:nvSpPr>
            <p:spPr>
              <a:xfrm>
                <a:off x="1345920" y="2252806"/>
                <a:ext cx="325730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-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242787C-81C7-4A4C-82AE-F58587C4C5B7}"/>
                  </a:ext>
                </a:extLst>
              </p:cNvPr>
              <p:cNvCxnSpPr/>
              <p:nvPr/>
            </p:nvCxnSpPr>
            <p:spPr>
              <a:xfrm>
                <a:off x="1665910" y="3078879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602AE8-4A08-44A3-9A4D-0DA12977C420}"/>
                  </a:ext>
                </a:extLst>
              </p:cNvPr>
              <p:cNvSpPr txBox="1"/>
              <p:nvPr/>
            </p:nvSpPr>
            <p:spPr>
              <a:xfrm>
                <a:off x="1613718" y="2325861"/>
                <a:ext cx="1265090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6 </a:t>
                </a:r>
                <a:r>
                  <a:rPr lang="vi-VN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A56BE86-12F7-4010-8048-0E56AED3F566}"/>
                </a:ext>
              </a:extLst>
            </p:cNvPr>
            <p:cNvGrpSpPr/>
            <p:nvPr/>
          </p:nvGrpSpPr>
          <p:grpSpPr>
            <a:xfrm>
              <a:off x="3671575" y="1534674"/>
              <a:ext cx="1096644" cy="2179323"/>
              <a:chOff x="1385575" y="1716198"/>
              <a:chExt cx="1096644" cy="2179323"/>
            </a:xfrm>
            <a:grpFill/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C5F234-733C-4A7C-B690-525C22275B0C}"/>
                  </a:ext>
                </a:extLst>
              </p:cNvPr>
              <p:cNvSpPr txBox="1"/>
              <p:nvPr/>
            </p:nvSpPr>
            <p:spPr>
              <a:xfrm>
                <a:off x="1738885" y="1716198"/>
                <a:ext cx="704039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82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EF6F57-4EED-445F-84FE-7C2E6BC7AFB2}"/>
                  </a:ext>
                </a:extLst>
              </p:cNvPr>
              <p:cNvSpPr txBox="1"/>
              <p:nvPr/>
            </p:nvSpPr>
            <p:spPr>
              <a:xfrm>
                <a:off x="1385575" y="2249170"/>
                <a:ext cx="325730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-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20AE527-718B-4241-B42D-096FA7C222F8}"/>
                  </a:ext>
                </a:extLst>
              </p:cNvPr>
              <p:cNvCxnSpPr/>
              <p:nvPr/>
            </p:nvCxnSpPr>
            <p:spPr>
              <a:xfrm>
                <a:off x="1736233" y="3055132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90E6DE-F08A-42FC-A881-83416FBE9198}"/>
                  </a:ext>
                </a:extLst>
              </p:cNvPr>
              <p:cNvSpPr txBox="1"/>
              <p:nvPr/>
            </p:nvSpPr>
            <p:spPr>
              <a:xfrm>
                <a:off x="1716175" y="2325861"/>
                <a:ext cx="668773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57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4890F81-6D7A-4172-8628-4405D6F17A73}"/>
                </a:ext>
              </a:extLst>
            </p:cNvPr>
            <p:cNvGrpSpPr/>
            <p:nvPr/>
          </p:nvGrpSpPr>
          <p:grpSpPr>
            <a:xfrm>
              <a:off x="5954723" y="1546036"/>
              <a:ext cx="1122635" cy="2306461"/>
              <a:chOff x="1448984" y="1727560"/>
              <a:chExt cx="1122635" cy="2306461"/>
            </a:xfrm>
            <a:grpFill/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E1287B-D89D-42B4-A22D-DE86FA9C22CF}"/>
                  </a:ext>
                </a:extLst>
              </p:cNvPr>
              <p:cNvSpPr txBox="1"/>
              <p:nvPr/>
            </p:nvSpPr>
            <p:spPr>
              <a:xfrm>
                <a:off x="1836030" y="1727560"/>
                <a:ext cx="587020" cy="15696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2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91</a:t>
                </a:r>
                <a:endParaRPr lang="vi-VN" sz="32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954ABF-5810-43C4-A1B6-1237E44F1238}"/>
                  </a:ext>
                </a:extLst>
              </p:cNvPr>
              <p:cNvSpPr txBox="1"/>
              <p:nvPr/>
            </p:nvSpPr>
            <p:spPr>
              <a:xfrm>
                <a:off x="1448984" y="2249170"/>
                <a:ext cx="325730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-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4224A77-48F6-4B51-BD9C-EAA77984E64A}"/>
                  </a:ext>
                </a:extLst>
              </p:cNvPr>
              <p:cNvCxnSpPr/>
              <p:nvPr/>
            </p:nvCxnSpPr>
            <p:spPr>
              <a:xfrm>
                <a:off x="1825633" y="3076176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861BA2-8EF4-48AC-BCA2-60B2077B5F66}"/>
                  </a:ext>
                </a:extLst>
              </p:cNvPr>
              <p:cNvSpPr txBox="1"/>
              <p:nvPr/>
            </p:nvSpPr>
            <p:spPr>
              <a:xfrm>
                <a:off x="1825314" y="2279695"/>
                <a:ext cx="726481" cy="175432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3600" b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85</a:t>
                </a:r>
                <a:endParaRPr lang="vi-VN" sz="36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36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5C0F12E-DEB6-4BAF-8256-01FFEC221750}"/>
              </a:ext>
            </a:extLst>
          </p:cNvPr>
          <p:cNvSpPr txBox="1"/>
          <p:nvPr/>
        </p:nvSpPr>
        <p:spPr>
          <a:xfrm>
            <a:off x="2227827" y="549413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67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114033-8B3F-4339-8E4B-6A8E846E1E1B}"/>
              </a:ext>
            </a:extLst>
          </p:cNvPr>
          <p:cNvSpPr txBox="1"/>
          <p:nvPr/>
        </p:nvSpPr>
        <p:spPr>
          <a:xfrm>
            <a:off x="4416661" y="5502867"/>
            <a:ext cx="71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25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93337E-85A8-4C80-A33F-DD7F7384EBCA}"/>
              </a:ext>
            </a:extLst>
          </p:cNvPr>
          <p:cNvSpPr txBox="1"/>
          <p:nvPr/>
        </p:nvSpPr>
        <p:spPr>
          <a:xfrm>
            <a:off x="6468208" y="5497472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06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5" name="Cloud 74">
            <a:extLst>
              <a:ext uri="{FF2B5EF4-FFF2-40B4-BE49-F238E27FC236}">
                <a16:creationId xmlns:a16="http://schemas.microsoft.com/office/drawing/2014/main" id="{94849A54-81D4-43C1-B316-3DD647A72436}"/>
              </a:ext>
            </a:extLst>
          </p:cNvPr>
          <p:cNvSpPr/>
          <p:nvPr/>
        </p:nvSpPr>
        <p:spPr>
          <a:xfrm>
            <a:off x="8483640" y="1433044"/>
            <a:ext cx="2334887" cy="2942186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  <a:p>
            <a:pPr algn="ctr"/>
            <a:endParaRPr lang="vi-VN" sz="2800" dirty="0">
              <a:solidFill>
                <a:srgbClr val="C00000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849B02-83B0-422A-A018-8DDC5E16C2CF}"/>
              </a:ext>
            </a:extLst>
          </p:cNvPr>
          <p:cNvGrpSpPr/>
          <p:nvPr/>
        </p:nvGrpSpPr>
        <p:grpSpPr>
          <a:xfrm>
            <a:off x="2129667" y="955713"/>
            <a:ext cx="5548756" cy="738666"/>
            <a:chOff x="1824226" y="3918824"/>
            <a:chExt cx="5548756" cy="73866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02D182-4597-4441-9E75-B6B208407657}"/>
                </a:ext>
              </a:extLst>
            </p:cNvPr>
            <p:cNvSpPr/>
            <p:nvPr/>
          </p:nvSpPr>
          <p:spPr>
            <a:xfrm>
              <a:off x="1824226" y="3918826"/>
              <a:ext cx="1194558" cy="738664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091978A-C958-4281-BB78-CAB7B53FE444}"/>
                </a:ext>
              </a:extLst>
            </p:cNvPr>
            <p:cNvSpPr/>
            <p:nvPr/>
          </p:nvSpPr>
          <p:spPr>
            <a:xfrm>
              <a:off x="3901137" y="3918825"/>
              <a:ext cx="1194558" cy="738664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2B3B83-4CEC-454F-BB5D-F2E9429E9ACD}"/>
                </a:ext>
              </a:extLst>
            </p:cNvPr>
            <p:cNvSpPr/>
            <p:nvPr/>
          </p:nvSpPr>
          <p:spPr>
            <a:xfrm>
              <a:off x="5978048" y="3918824"/>
              <a:ext cx="1394934" cy="738664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85A6459-FD4C-4C83-A7E7-F6B0A35708B6}"/>
              </a:ext>
            </a:extLst>
          </p:cNvPr>
          <p:cNvGrpSpPr/>
          <p:nvPr/>
        </p:nvGrpSpPr>
        <p:grpSpPr>
          <a:xfrm>
            <a:off x="2070985" y="3455330"/>
            <a:ext cx="5622268" cy="738666"/>
            <a:chOff x="1741096" y="3918824"/>
            <a:chExt cx="5622268" cy="73866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B58FADF-CF25-4EFB-863D-2450EDAF7173}"/>
                </a:ext>
              </a:extLst>
            </p:cNvPr>
            <p:cNvSpPr/>
            <p:nvPr/>
          </p:nvSpPr>
          <p:spPr>
            <a:xfrm>
              <a:off x="1741096" y="3918826"/>
              <a:ext cx="1184940" cy="738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0FE063-077C-4943-B4E0-11DA5741ABEA}"/>
                </a:ext>
              </a:extLst>
            </p:cNvPr>
            <p:cNvSpPr/>
            <p:nvPr/>
          </p:nvSpPr>
          <p:spPr>
            <a:xfrm>
              <a:off x="3901137" y="3918825"/>
              <a:ext cx="1385316" cy="738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D8854A6-C8DA-491D-B781-679CCCA7D9F3}"/>
                </a:ext>
              </a:extLst>
            </p:cNvPr>
            <p:cNvSpPr/>
            <p:nvPr/>
          </p:nvSpPr>
          <p:spPr>
            <a:xfrm>
              <a:off x="5978048" y="3918824"/>
              <a:ext cx="1385316" cy="738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3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57" grpId="0"/>
      <p:bldP spid="58" grpId="0"/>
      <p:bldP spid="59" grpId="0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F5CA797-AFDA-4F6A-BC7A-44EBC182CAF0}"/>
              </a:ext>
            </a:extLst>
          </p:cNvPr>
          <p:cNvSpPr txBox="1"/>
          <p:nvPr/>
        </p:nvSpPr>
        <p:spPr>
          <a:xfrm>
            <a:off x="1187669" y="374828"/>
            <a:ext cx="1013197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cm, Mi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cm.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934DE0-6807-4785-BC82-CE8707322E4F}"/>
              </a:ext>
            </a:extLst>
          </p:cNvPr>
          <p:cNvSpPr/>
          <p:nvPr/>
        </p:nvSpPr>
        <p:spPr>
          <a:xfrm>
            <a:off x="527573" y="4920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F70A9-EE60-42CE-81F0-9C48745D1F2B}"/>
              </a:ext>
            </a:extLst>
          </p:cNvPr>
          <p:cNvSpPr txBox="1"/>
          <p:nvPr/>
        </p:nvSpPr>
        <p:spPr>
          <a:xfrm>
            <a:off x="3334908" y="3105836"/>
            <a:ext cx="233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D471D-16C2-4BDC-BA7A-4A878FBB5F20}"/>
              </a:ext>
            </a:extLst>
          </p:cNvPr>
          <p:cNvSpPr txBox="1"/>
          <p:nvPr/>
        </p:nvSpPr>
        <p:spPr>
          <a:xfrm>
            <a:off x="1387766" y="3644217"/>
            <a:ext cx="622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90252-60F5-49F0-94A9-667FE65908B4}"/>
              </a:ext>
            </a:extLst>
          </p:cNvPr>
          <p:cNvSpPr txBox="1"/>
          <p:nvPr/>
        </p:nvSpPr>
        <p:spPr>
          <a:xfrm>
            <a:off x="2569367" y="4318875"/>
            <a:ext cx="36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+ 9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AED7A-4F8C-4180-8A66-D8869F7E3F2B}"/>
              </a:ext>
            </a:extLst>
          </p:cNvPr>
          <p:cNvSpPr txBox="1"/>
          <p:nvPr/>
        </p:nvSpPr>
        <p:spPr>
          <a:xfrm>
            <a:off x="3060520" y="4959680"/>
            <a:ext cx="500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 cm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D7094-FD06-43FC-A02A-15E93163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29" y="3554080"/>
            <a:ext cx="2710887" cy="23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1944043" y="227601"/>
            <a:ext cx="8067844" cy="954107"/>
            <a:chOff x="201533" y="1050919"/>
            <a:chExt cx="10779424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201533" y="1131128"/>
              <a:ext cx="304172" cy="32459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660998" y="1050919"/>
              <a:ext cx="10319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21" y="1469255"/>
            <a:ext cx="3134867" cy="24092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2057872" y="1320794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2218268" y="1757440"/>
            <a:ext cx="5109658" cy="738664"/>
            <a:chOff x="873761" y="2214337"/>
            <a:chExt cx="3957917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9579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Đường đi ABC dài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3242153" y="2445954"/>
              <a:ext cx="322886" cy="3537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1931454" y="3003587"/>
            <a:ext cx="5051672" cy="738664"/>
            <a:chOff x="873761" y="2214337"/>
            <a:chExt cx="3283900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3102480" y="2434515"/>
              <a:ext cx="270260" cy="3916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2322488" y="4308688"/>
            <a:ext cx="466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2507240" y="2419747"/>
            <a:ext cx="39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5220249" y="1953624"/>
            <a:ext cx="639559" cy="4308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2577832" y="3715187"/>
            <a:ext cx="507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5349548" y="3171018"/>
            <a:ext cx="619045" cy="473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1886988" y="5040653"/>
            <a:ext cx="7550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ngắn hơn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2841347" y="5514677"/>
            <a:ext cx="39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97 -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7(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635D141-5B2B-4C3B-B8F7-972B7FB08F1C}"/>
              </a:ext>
            </a:extLst>
          </p:cNvPr>
          <p:cNvSpPr txBox="1"/>
          <p:nvPr/>
        </p:nvSpPr>
        <p:spPr>
          <a:xfrm>
            <a:off x="3802739" y="525407"/>
            <a:ext cx="501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99C90B-0D89-40EB-AE97-14C2FD6BC382}"/>
              </a:ext>
            </a:extLst>
          </p:cNvPr>
          <p:cNvSpPr txBox="1"/>
          <p:nvPr/>
        </p:nvSpPr>
        <p:spPr>
          <a:xfrm>
            <a:off x="1306614" y="1447871"/>
            <a:ext cx="858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1.Nhận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6C09A2F-C16D-4A4D-8554-AA73DF6C3F1E}"/>
              </a:ext>
            </a:extLst>
          </p:cNvPr>
          <p:cNvSpPr txBox="1"/>
          <p:nvPr/>
        </p:nvSpPr>
        <p:spPr>
          <a:xfrm>
            <a:off x="1306615" y="2211796"/>
            <a:ext cx="957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trừ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3600" b="1" dirty="0">
                <a:solidFill>
                  <a:srgbClr val="00823B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vi 100.</a:t>
            </a:r>
            <a:endParaRPr lang="zh-CN" altLang="en-US" sz="3600" b="1" dirty="0">
              <a:solidFill>
                <a:srgbClr val="00823B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4274FC03-40BE-4932-B810-1EFF9198CF5C}"/>
              </a:ext>
            </a:extLst>
          </p:cNvPr>
          <p:cNvSpPr txBox="1"/>
          <p:nvPr/>
        </p:nvSpPr>
        <p:spPr>
          <a:xfrm>
            <a:off x="1306615" y="3529719"/>
            <a:ext cx="957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Xem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giờ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hồ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phút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3,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6.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6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423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2026-01-05T05:41:44Z</dcterms:modified>
</cp:coreProperties>
</file>