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14" r:id="rId2"/>
  </p:sldMasterIdLst>
  <p:notesMasterIdLst>
    <p:notesMasterId r:id="rId17"/>
  </p:notesMasterIdLst>
  <p:sldIdLst>
    <p:sldId id="346" r:id="rId3"/>
    <p:sldId id="340" r:id="rId4"/>
    <p:sldId id="2984" r:id="rId5"/>
    <p:sldId id="2007577148" r:id="rId6"/>
    <p:sldId id="2007577136" r:id="rId7"/>
    <p:sldId id="407" r:id="rId8"/>
    <p:sldId id="2007577149" r:id="rId9"/>
    <p:sldId id="2007577146" r:id="rId10"/>
    <p:sldId id="270" r:id="rId11"/>
    <p:sldId id="379" r:id="rId12"/>
    <p:sldId id="335" r:id="rId13"/>
    <p:sldId id="2007577138" r:id="rId14"/>
    <p:sldId id="382" r:id="rId15"/>
    <p:sldId id="200757714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274CD-E197-4BC3-87F8-0FBD5B5B2A05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3A43D-5A84-45BB-AC4F-22532FF0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783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3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9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3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205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6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8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26/1/2026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26/1/2026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26/1/2026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4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2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7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221718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2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8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25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015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230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1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6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03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9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3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679EF-3436-4F0D-8642-313E8773C01E}"/>
              </a:ext>
            </a:extLst>
          </p:cNvPr>
          <p:cNvSpPr txBox="1"/>
          <p:nvPr userDrawn="1"/>
        </p:nvSpPr>
        <p:spPr>
          <a:xfrm>
            <a:off x="6698092" y="-31422"/>
            <a:ext cx="26525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77115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AE26-20CD-4A64-8BE3-F9753603EFC4}"/>
              </a:ext>
            </a:extLst>
          </p:cNvPr>
          <p:cNvSpPr txBox="1"/>
          <p:nvPr userDrawn="1"/>
        </p:nvSpPr>
        <p:spPr>
          <a:xfrm>
            <a:off x="6684902" y="0"/>
            <a:ext cx="45730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32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996" name="Group 85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1310452"/>
              </p:ext>
            </p:extLst>
          </p:nvPr>
        </p:nvGraphicFramePr>
        <p:xfrm>
          <a:off x="0" y="1818569"/>
          <a:ext cx="4648200" cy="1583055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0" name="Group 84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27195562"/>
              </p:ext>
            </p:extLst>
          </p:nvPr>
        </p:nvGraphicFramePr>
        <p:xfrm>
          <a:off x="4648200" y="1818569"/>
          <a:ext cx="4495800" cy="160020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788" name="Group 64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14241279"/>
              </p:ext>
            </p:extLst>
          </p:nvPr>
        </p:nvGraphicFramePr>
        <p:xfrm>
          <a:off x="0" y="3418768"/>
          <a:ext cx="4648200" cy="15240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516" name="Group 37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48670926"/>
              </p:ext>
            </p:extLst>
          </p:nvPr>
        </p:nvGraphicFramePr>
        <p:xfrm>
          <a:off x="4648200" y="3418770"/>
          <a:ext cx="4495800" cy="1547813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0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13190"/>
              </p:ext>
            </p:extLst>
          </p:nvPr>
        </p:nvGraphicFramePr>
        <p:xfrm>
          <a:off x="0" y="218368"/>
          <a:ext cx="4648200" cy="1600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698" name="Group 5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15486"/>
              </p:ext>
            </p:extLst>
          </p:nvPr>
        </p:nvGraphicFramePr>
        <p:xfrm>
          <a:off x="4648200" y="218368"/>
          <a:ext cx="4495800" cy="1600200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997" name="Group 8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556038"/>
              </p:ext>
            </p:extLst>
          </p:nvPr>
        </p:nvGraphicFramePr>
        <p:xfrm>
          <a:off x="0" y="4942769"/>
          <a:ext cx="4648200" cy="1573214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0879" name="Group 7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4314"/>
              </p:ext>
            </p:extLst>
          </p:nvPr>
        </p:nvGraphicFramePr>
        <p:xfrm>
          <a:off x="4648200" y="4942769"/>
          <a:ext cx="4495800" cy="1554164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002" name="Text Box 829"/>
          <p:cNvSpPr txBox="1"/>
          <p:nvPr/>
        </p:nvSpPr>
        <p:spPr>
          <a:xfrm>
            <a:off x="381000" y="1018470"/>
            <a:ext cx="1326004" cy="132343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003" name="Text Box 833"/>
          <p:cNvSpPr txBox="1"/>
          <p:nvPr/>
        </p:nvSpPr>
        <p:spPr>
          <a:xfrm>
            <a:off x="607327" y="3002194"/>
            <a:ext cx="697627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8153" name="Text Box 842"/>
          <p:cNvSpPr txBox="1"/>
          <p:nvPr/>
        </p:nvSpPr>
        <p:spPr>
          <a:xfrm>
            <a:off x="607327" y="4549237"/>
            <a:ext cx="83365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Rừng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cây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v</a:t>
            </a:r>
            <a:r>
              <a:rPr lang="vi-VN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ư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ơn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mình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đón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nắng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154" name="Text Box 1037"/>
          <p:cNvSpPr txBox="1"/>
          <p:nvPr/>
        </p:nvSpPr>
        <p:spPr>
          <a:xfrm>
            <a:off x="607327" y="3778205"/>
            <a:ext cx="36560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</a:rPr>
              <a:t>R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ừng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61568" y="5099328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8275887" y="-49228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4412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1066800" y="1408286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sz="8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sz="8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-297123" y="1771311"/>
            <a:ext cx="10155344" cy="2045708"/>
          </a:xfrm>
          <a:prstGeom prst="rect">
            <a:avLst/>
          </a:prstGeom>
          <a:noFill/>
        </p:spPr>
        <p:txBody>
          <a:bodyPr wrap="none" lIns="81643" tIns="40822" rIns="81643" bIns="40822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816428"/>
            <a:r>
              <a:rPr lang="vi-VN" sz="59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59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67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R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320826" y="883664"/>
            <a:ext cx="1909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5" y="541184"/>
            <a:ext cx="660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TA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EE7535D4-8DCF-4C51-AD7E-73D4F98E13A1}"/>
              </a:ext>
            </a:extLst>
          </p:cNvPr>
          <p:cNvSpPr/>
          <p:nvPr/>
        </p:nvSpPr>
        <p:spPr>
          <a:xfrm>
            <a:off x="548681" y="1434460"/>
            <a:ext cx="70654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633893CD-E240-4E65-B60A-1D4B92B8AC11}"/>
              </a:ext>
            </a:extLst>
          </p:cNvPr>
          <p:cNvSpPr/>
          <p:nvPr/>
        </p:nvSpPr>
        <p:spPr>
          <a:xfrm>
            <a:off x="526682" y="2066329"/>
            <a:ext cx="85201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4" name="矩形 31">
            <a:extLst>
              <a:ext uri="{FF2B5EF4-FFF2-40B4-BE49-F238E27FC236}">
                <a16:creationId xmlns:a16="http://schemas.microsoft.com/office/drawing/2014/main" id="{349E9A7C-398A-46FC-9220-9B00CE98CD9E}"/>
              </a:ext>
            </a:extLst>
          </p:cNvPr>
          <p:cNvSpPr/>
          <p:nvPr/>
        </p:nvSpPr>
        <p:spPr>
          <a:xfrm>
            <a:off x="135485" y="3636614"/>
            <a:ext cx="8911344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" name="矩形 28">
            <a:extLst>
              <a:ext uri="{FF2B5EF4-FFF2-40B4-BE49-F238E27FC236}">
                <a16:creationId xmlns:a16="http://schemas.microsoft.com/office/drawing/2014/main" id="{0D35C02C-1128-4590-833F-744C495BCCD6}"/>
              </a:ext>
            </a:extLst>
          </p:cNvPr>
          <p:cNvSpPr/>
          <p:nvPr/>
        </p:nvSpPr>
        <p:spPr>
          <a:xfrm>
            <a:off x="1921323" y="467366"/>
            <a:ext cx="6096243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6813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0EE9D5-9D14-45DE-86FD-19073F3D046D}"/>
              </a:ext>
            </a:extLst>
          </p:cNvPr>
          <p:cNvSpPr txBox="1"/>
          <p:nvPr/>
        </p:nvSpPr>
        <p:spPr>
          <a:xfrm>
            <a:off x="1164428" y="-73067"/>
            <a:ext cx="7154436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R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E26C46-A691-4B5F-8611-5D6D590D80A3}"/>
              </a:ext>
            </a:extLst>
          </p:cNvPr>
          <p:cNvGrpSpPr/>
          <p:nvPr/>
        </p:nvGrpSpPr>
        <p:grpSpPr>
          <a:xfrm flipV="1">
            <a:off x="1401387" y="1376193"/>
            <a:ext cx="2493606" cy="109374"/>
            <a:chOff x="5440680" y="1322832"/>
            <a:chExt cx="3017520" cy="1950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15E34FD-F0C8-4918-A938-3997542C2C3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B5B8F6B-5736-4435-9119-25B6FC15827A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6A35834-290A-491E-803A-00C5BB3AFC1E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386D3C11-61AC-46DF-A272-31A48422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616" y="512162"/>
            <a:ext cx="1179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BA4171-5B67-4FD8-9136-D1E2FDB69270}"/>
              </a:ext>
            </a:extLst>
          </p:cNvPr>
          <p:cNvGrpSpPr/>
          <p:nvPr/>
        </p:nvGrpSpPr>
        <p:grpSpPr>
          <a:xfrm>
            <a:off x="1197451" y="1535463"/>
            <a:ext cx="100250" cy="3034036"/>
            <a:chOff x="1042416" y="804672"/>
            <a:chExt cx="210312" cy="436168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2CECED-56C2-4B8D-B4C0-05FE5B9A818E}"/>
                </a:ext>
              </a:extLst>
            </p:cNvPr>
            <p:cNvCxnSpPr/>
            <p:nvPr/>
          </p:nvCxnSpPr>
          <p:spPr>
            <a:xfrm>
              <a:off x="1141751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DAD76B-AF91-4922-BB19-02EA3436CF08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AB27C0-A130-4A4C-B4C4-BAD45573FA23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448E94-495C-49DB-AA3A-D8561D52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14" y="2590171"/>
            <a:ext cx="1302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50526-B3BC-4A1B-85C9-327A7283B5BB}"/>
              </a:ext>
            </a:extLst>
          </p:cNvPr>
          <p:cNvSpPr txBox="1"/>
          <p:nvPr/>
        </p:nvSpPr>
        <p:spPr>
          <a:xfrm>
            <a:off x="4052720" y="2096774"/>
            <a:ext cx="498052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63CFC-B268-450B-B235-CA599D00F095}"/>
              </a:ext>
            </a:extLst>
          </p:cNvPr>
          <p:cNvSpPr txBox="1"/>
          <p:nvPr/>
        </p:nvSpPr>
        <p:spPr>
          <a:xfrm>
            <a:off x="4052720" y="4408614"/>
            <a:ext cx="462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CFFD82-6ED2-42F6-B4E2-B2300D8A0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25" r="1403"/>
          <a:stretch/>
        </p:blipFill>
        <p:spPr>
          <a:xfrm>
            <a:off x="1307257" y="1535463"/>
            <a:ext cx="2683008" cy="30340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AE275D-01DF-4708-B33C-0C77455D6D19}"/>
              </a:ext>
            </a:extLst>
          </p:cNvPr>
          <p:cNvSpPr txBox="1"/>
          <p:nvPr/>
        </p:nvSpPr>
        <p:spPr>
          <a:xfrm>
            <a:off x="3990265" y="3565037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4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:a16="http://schemas.microsoft.com/office/drawing/2014/main" id="{0DFCF1DA-8534-45D8-9E96-B607188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31" y="5262912"/>
            <a:ext cx="7956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F348B-E452-4109-A51B-614286584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25" r="1403"/>
          <a:stretch/>
        </p:blipFill>
        <p:spPr>
          <a:xfrm>
            <a:off x="812807" y="824239"/>
            <a:ext cx="3759193" cy="425102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9A768EE-D77B-4F2D-9B16-AA82623F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2486" t="23437" r="10439" b="22556"/>
          <a:stretch/>
        </p:blipFill>
        <p:spPr bwMode="auto">
          <a:xfrm>
            <a:off x="5190566" y="2490541"/>
            <a:ext cx="2608081" cy="25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94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id="{921DA094-AA46-45C3-BC10-25835FB4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3" y="1597112"/>
            <a:ext cx="6458115" cy="4043243"/>
          </a:xfrm>
          <a:prstGeom prst="rect">
            <a:avLst/>
          </a:prstGeom>
        </p:spPr>
      </p:pic>
      <p:pic>
        <p:nvPicPr>
          <p:cNvPr id="17" name="图片 58">
            <a:extLst>
              <a:ext uri="{FF2B5EF4-FFF2-40B4-BE49-F238E27FC236}">
                <a16:creationId xmlns:a16="http://schemas.microsoft.com/office/drawing/2014/main" id="{62D681DC-6A03-41D8-B79A-D1EFAC569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53" y="4568454"/>
            <a:ext cx="4359456" cy="1741814"/>
          </a:xfrm>
          <a:prstGeom prst="rect">
            <a:avLst/>
          </a:prstGeom>
        </p:spPr>
      </p:pic>
      <p:sp>
        <p:nvSpPr>
          <p:cNvPr id="18" name="矩形 28">
            <a:extLst>
              <a:ext uri="{FF2B5EF4-FFF2-40B4-BE49-F238E27FC236}">
                <a16:creationId xmlns:a16="http://schemas.microsoft.com/office/drawing/2014/main" id="{D7754A5D-A87D-44D3-80C8-3BA760B6FA3B}"/>
              </a:ext>
            </a:extLst>
          </p:cNvPr>
          <p:cNvSpPr/>
          <p:nvPr/>
        </p:nvSpPr>
        <p:spPr>
          <a:xfrm>
            <a:off x="2210076" y="2747898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40">
            <a:extLst>
              <a:ext uri="{FF2B5EF4-FFF2-40B4-BE49-F238E27FC236}">
                <a16:creationId xmlns:a16="http://schemas.microsoft.com/office/drawing/2014/main" id="{677B5221-866C-4181-935A-561357763A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8" y="4517605"/>
            <a:ext cx="3191846" cy="2737721"/>
          </a:xfrm>
          <a:prstGeom prst="rect">
            <a:avLst/>
          </a:prstGeom>
        </p:spPr>
      </p:pic>
      <p:pic>
        <p:nvPicPr>
          <p:cNvPr id="20" name="图片 35">
            <a:extLst>
              <a:ext uri="{FF2B5EF4-FFF2-40B4-BE49-F238E27FC236}">
                <a16:creationId xmlns:a16="http://schemas.microsoft.com/office/drawing/2014/main" id="{17273AEB-C78C-4038-A5CA-19596CB9DB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50" y="1449982"/>
            <a:ext cx="1161814" cy="89041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10F8D46B-6828-41B8-B5F1-740F14BC7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4" y="850670"/>
            <a:ext cx="1292377" cy="1093550"/>
          </a:xfrm>
          <a:prstGeom prst="rect">
            <a:avLst/>
          </a:prstGeom>
        </p:spPr>
      </p:pic>
      <p:pic>
        <p:nvPicPr>
          <p:cNvPr id="22" name="图片 43">
            <a:extLst>
              <a:ext uri="{FF2B5EF4-FFF2-40B4-BE49-F238E27FC236}">
                <a16:creationId xmlns:a16="http://schemas.microsoft.com/office/drawing/2014/main" id="{071B9D8C-9E6B-4241-B9DE-70CEDE7E5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9" y="83488"/>
            <a:ext cx="704142" cy="1136230"/>
          </a:xfrm>
          <a:prstGeom prst="rect">
            <a:avLst/>
          </a:prstGeom>
        </p:spPr>
      </p:pic>
      <p:pic>
        <p:nvPicPr>
          <p:cNvPr id="23" name="图片 35">
            <a:extLst>
              <a:ext uri="{FF2B5EF4-FFF2-40B4-BE49-F238E27FC236}">
                <a16:creationId xmlns:a16="http://schemas.microsoft.com/office/drawing/2014/main" id="{EC3F4453-23DD-4EEC-BCEE-508FFB7F6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1015922"/>
            <a:ext cx="1161814" cy="890414"/>
          </a:xfrm>
          <a:prstGeom prst="rect">
            <a:avLst/>
          </a:prstGeom>
        </p:spPr>
      </p:pic>
      <p:pic>
        <p:nvPicPr>
          <p:cNvPr id="24" name="图片 35">
            <a:extLst>
              <a:ext uri="{FF2B5EF4-FFF2-40B4-BE49-F238E27FC236}">
                <a16:creationId xmlns:a16="http://schemas.microsoft.com/office/drawing/2014/main" id="{42FF0A3B-7123-4001-9890-1B0BB60258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8" y="1151905"/>
            <a:ext cx="959445" cy="735319"/>
          </a:xfrm>
          <a:prstGeom prst="rect">
            <a:avLst/>
          </a:prstGeom>
        </p:spPr>
      </p:pic>
      <p:pic>
        <p:nvPicPr>
          <p:cNvPr id="25" name="图片 41">
            <a:extLst>
              <a:ext uri="{FF2B5EF4-FFF2-40B4-BE49-F238E27FC236}">
                <a16:creationId xmlns:a16="http://schemas.microsoft.com/office/drawing/2014/main" id="{1D177F7C-C2CB-4950-8E8C-C4F629328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33" y="408621"/>
            <a:ext cx="1064524" cy="11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4B35DC-C759-4976-A1CD-4FC9F2656401}"/>
              </a:ext>
            </a:extLst>
          </p:cNvPr>
          <p:cNvGrpSpPr/>
          <p:nvPr/>
        </p:nvGrpSpPr>
        <p:grpSpPr>
          <a:xfrm>
            <a:off x="81771" y="463358"/>
            <a:ext cx="9114981" cy="1309486"/>
            <a:chOff x="368599" y="2043957"/>
            <a:chExt cx="6214760" cy="8928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1C77594-2270-46D9-B9F4-310DC2612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FEBB24-DFB2-419C-91A9-69ACA1CAD521}"/>
                </a:ext>
              </a:extLst>
            </p:cNvPr>
            <p:cNvSpPr txBox="1"/>
            <p:nvPr/>
          </p:nvSpPr>
          <p:spPr>
            <a:xfrm>
              <a:off x="368599" y="2342306"/>
              <a:ext cx="6214760" cy="5036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Rừng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cây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v</a:t>
              </a:r>
              <a:r>
                <a:rPr lang="vi-VN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ơnmình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đón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nắng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200" b="1" dirty="0" err="1">
                  <a:solidFill>
                    <a:srgbClr val="990099"/>
                  </a:solidFill>
                  <a:latin typeface="HP001 4 hàng" panose="020B0603050302020204" pitchFamily="34" charset="0"/>
                </a:rPr>
                <a:t>mai</a:t>
              </a:r>
              <a:r>
                <a:rPr lang="en-US" sz="4200" b="1" dirty="0">
                  <a:solidFill>
                    <a:srgbClr val="990099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6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571262-1DC6-4439-B8BA-B2369A84F685}"/>
              </a:ext>
            </a:extLst>
          </p:cNvPr>
          <p:cNvGrpSpPr/>
          <p:nvPr/>
        </p:nvGrpSpPr>
        <p:grpSpPr>
          <a:xfrm>
            <a:off x="-529454" y="352813"/>
            <a:ext cx="10612340" cy="1666401"/>
            <a:chOff x="418676" y="2043956"/>
            <a:chExt cx="6298428" cy="12498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A3993C-BA38-45F5-83C4-27EA6B31D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F9A09A-26F1-4803-8A5C-58352A9874BA}"/>
                </a:ext>
              </a:extLst>
            </p:cNvPr>
            <p:cNvSpPr txBox="1"/>
            <p:nvPr/>
          </p:nvSpPr>
          <p:spPr>
            <a:xfrm>
              <a:off x="418676" y="2299808"/>
              <a:ext cx="6298428" cy="5617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Rừng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cây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vươn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mình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đón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nắng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mai</a:t>
              </a:r>
              <a:r>
                <a:rPr lang="en-US" sz="4267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0F907C-7059-46C6-8626-1F22AEE0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075" y="2137944"/>
            <a:ext cx="9758149" cy="42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7515D68-F202-4ED8-9A68-ED578FC93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4388" b="55349"/>
          <a:stretch/>
        </p:blipFill>
        <p:spPr bwMode="auto">
          <a:xfrm>
            <a:off x="322729" y="756493"/>
            <a:ext cx="8189259" cy="156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8">
            <a:extLst>
              <a:ext uri="{FF2B5EF4-FFF2-40B4-BE49-F238E27FC236}">
                <a16:creationId xmlns:a16="http://schemas.microsoft.com/office/drawing/2014/main" id="{601946FD-A6C2-4AA8-B425-4A0F1F2F24B2}"/>
              </a:ext>
            </a:extLst>
          </p:cNvPr>
          <p:cNvSpPr txBox="1"/>
          <p:nvPr/>
        </p:nvSpPr>
        <p:spPr>
          <a:xfrm>
            <a:off x="322729" y="1055398"/>
            <a:ext cx="8896211" cy="1261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Rừng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vươn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mình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nắng</a:t>
            </a:r>
            <a:r>
              <a:rPr 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mai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  <a:p>
            <a:pPr>
              <a:defRPr/>
            </a:pP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 Box 1725">
            <a:extLst>
              <a:ext uri="{FF2B5EF4-FFF2-40B4-BE49-F238E27FC236}">
                <a16:creationId xmlns:a16="http://schemas.microsoft.com/office/drawing/2014/main" id="{DF2F1F52-C3F5-4C6F-B199-BE253303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3186" y="280514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 Box 1727">
            <a:extLst>
              <a:ext uri="{FF2B5EF4-FFF2-40B4-BE49-F238E27FC236}">
                <a16:creationId xmlns:a16="http://schemas.microsoft.com/office/drawing/2014/main" id="{D38004EB-C679-4710-82EF-883991B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4678" y="2704848"/>
            <a:ext cx="10718164" cy="13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R, g, y, h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33" name="Text Box 1736">
            <a:extLst>
              <a:ext uri="{FF2B5EF4-FFF2-40B4-BE49-F238E27FC236}">
                <a16:creationId xmlns:a16="http://schemas.microsoft.com/office/drawing/2014/main" id="{B2416CE3-7BCB-42F9-90E3-AB74AA329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3186" y="3959053"/>
            <a:ext cx="7792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737">
            <a:extLst>
              <a:ext uri="{FF2B5EF4-FFF2-40B4-BE49-F238E27FC236}">
                <a16:creationId xmlns:a16="http://schemas.microsoft.com/office/drawing/2014/main" id="{295C3967-4A9D-4C38-A2D9-FBEECAA97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1962" y="3877787"/>
            <a:ext cx="10497169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altLang="en-US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35" name="Text Box 1737">
            <a:extLst>
              <a:ext uri="{FF2B5EF4-FFF2-40B4-BE49-F238E27FC236}">
                <a16:creationId xmlns:a16="http://schemas.microsoft.com/office/drawing/2014/main" id="{AC3CC8E4-EA1C-4CA1-B4A2-EE34BDCD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5024" y="4027522"/>
            <a:ext cx="1062824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“m”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737">
            <a:extLst>
              <a:ext uri="{FF2B5EF4-FFF2-40B4-BE49-F238E27FC236}">
                <a16:creationId xmlns:a16="http://schemas.microsoft.com/office/drawing/2014/main" id="{317F3300-B3F2-4286-8BBF-75AF352C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4675" y="3927335"/>
            <a:ext cx="9847992" cy="13088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1" grpId="1"/>
      <p:bldP spid="32" grpId="0"/>
      <p:bldP spid="33" grpId="0"/>
      <p:bldP spid="33" grpId="1"/>
      <p:bldP spid="34" grpId="0"/>
      <p:bldP spid="34" grpId="1"/>
      <p:bldP spid="35" grpId="0"/>
      <p:bldP spid="36" grpId="0"/>
      <p:bldP spid="3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325</Words>
  <Application>Microsoft Office PowerPoint</Application>
  <PresentationFormat>On-screen Show (4:3)</PresentationFormat>
  <Paragraphs>39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等线</vt:lpstr>
      <vt:lpstr>HP001 4 hàng</vt:lpstr>
      <vt:lpstr>HP001 5 hàng</vt:lpstr>
      <vt:lpstr>Times New Roman</vt:lpstr>
      <vt:lpstr>UTM Avo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53</cp:revision>
  <dcterms:created xsi:type="dcterms:W3CDTF">2021-07-23T00:54:59Z</dcterms:created>
  <dcterms:modified xsi:type="dcterms:W3CDTF">2026-01-26T04:44:52Z</dcterms:modified>
</cp:coreProperties>
</file>