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5" r:id="rId2"/>
    <p:sldMasterId id="2147483710" r:id="rId3"/>
    <p:sldMasterId id="2147483723" r:id="rId4"/>
    <p:sldMasterId id="2147483741" r:id="rId5"/>
    <p:sldMasterId id="2147483754" r:id="rId6"/>
    <p:sldMasterId id="2147483766" r:id="rId7"/>
  </p:sldMasterIdLst>
  <p:notesMasterIdLst>
    <p:notesMasterId r:id="rId42"/>
  </p:notesMasterIdLst>
  <p:sldIdLst>
    <p:sldId id="2007577187" r:id="rId8"/>
    <p:sldId id="268" r:id="rId9"/>
    <p:sldId id="340" r:id="rId10"/>
    <p:sldId id="320" r:id="rId11"/>
    <p:sldId id="2007577177" r:id="rId12"/>
    <p:sldId id="2007577188" r:id="rId13"/>
    <p:sldId id="2007577189" r:id="rId14"/>
    <p:sldId id="2007577108" r:id="rId15"/>
    <p:sldId id="2007577109" r:id="rId16"/>
    <p:sldId id="2007577190" r:id="rId17"/>
    <p:sldId id="2007577194" r:id="rId18"/>
    <p:sldId id="2007577193" r:id="rId19"/>
    <p:sldId id="2007577196" r:id="rId20"/>
    <p:sldId id="2007577197" r:id="rId21"/>
    <p:sldId id="2007577114" r:id="rId22"/>
    <p:sldId id="2007577112" r:id="rId23"/>
    <p:sldId id="2007577198" r:id="rId24"/>
    <p:sldId id="2007577199" r:id="rId25"/>
    <p:sldId id="2007577180" r:id="rId26"/>
    <p:sldId id="327" r:id="rId27"/>
    <p:sldId id="359" r:id="rId28"/>
    <p:sldId id="2007577182" r:id="rId29"/>
    <p:sldId id="360" r:id="rId30"/>
    <p:sldId id="2007577183" r:id="rId31"/>
    <p:sldId id="397" r:id="rId32"/>
    <p:sldId id="2007577201" r:id="rId33"/>
    <p:sldId id="342" r:id="rId34"/>
    <p:sldId id="362" r:id="rId35"/>
    <p:sldId id="2007577203" r:id="rId36"/>
    <p:sldId id="2007577205" r:id="rId37"/>
    <p:sldId id="2007577202" r:id="rId38"/>
    <p:sldId id="2007577102" r:id="rId39"/>
    <p:sldId id="2007577100" r:id="rId40"/>
    <p:sldId id="2007577101"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200"/>
    <a:srgbClr val="0105A7"/>
    <a:srgbClr val="020606"/>
    <a:srgbClr val="8B5607"/>
    <a:srgbClr val="C67A0A"/>
    <a:srgbClr val="0038A8"/>
    <a:srgbClr val="DB870B"/>
    <a:srgbClr val="00642D"/>
    <a:srgbClr val="AF6C09"/>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38" autoAdjust="0"/>
    <p:restoredTop sz="69231" autoAdjust="0"/>
  </p:normalViewPr>
  <p:slideViewPr>
    <p:cSldViewPr snapToGrid="0">
      <p:cViewPr varScale="1">
        <p:scale>
          <a:sx n="63" d="100"/>
          <a:sy n="63" d="100"/>
        </p:scale>
        <p:origin x="177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26/1/2026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4</a:t>
            </a:fld>
            <a:endParaRPr lang="en-US"/>
          </a:p>
        </p:txBody>
      </p:sp>
    </p:spTree>
    <p:extLst>
      <p:ext uri="{BB962C8B-B14F-4D97-AF65-F5344CB8AC3E}">
        <p14:creationId xmlns:p14="http://schemas.microsoft.com/office/powerpoint/2010/main" val="9618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939499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14</a:t>
            </a:fld>
            <a:endParaRPr lang="en-US"/>
          </a:p>
        </p:txBody>
      </p:sp>
    </p:spTree>
    <p:extLst>
      <p:ext uri="{BB962C8B-B14F-4D97-AF65-F5344CB8AC3E}">
        <p14:creationId xmlns:p14="http://schemas.microsoft.com/office/powerpoint/2010/main" val="1743067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7881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VN" dirty="0"/>
          </a:p>
        </p:txBody>
      </p:sp>
    </p:spTree>
    <p:extLst>
      <p:ext uri="{BB962C8B-B14F-4D97-AF65-F5344CB8AC3E}">
        <p14:creationId xmlns:p14="http://schemas.microsoft.com/office/powerpoint/2010/main" val="898397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17</a:t>
            </a:fld>
            <a:endParaRPr lang="en-US"/>
          </a:p>
        </p:txBody>
      </p:sp>
    </p:spTree>
    <p:extLst>
      <p:ext uri="{BB962C8B-B14F-4D97-AF65-F5344CB8AC3E}">
        <p14:creationId xmlns:p14="http://schemas.microsoft.com/office/powerpoint/2010/main" val="2794025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18</a:t>
            </a:fld>
            <a:endParaRPr lang="en-US"/>
          </a:p>
        </p:txBody>
      </p:sp>
    </p:spTree>
    <p:extLst>
      <p:ext uri="{BB962C8B-B14F-4D97-AF65-F5344CB8AC3E}">
        <p14:creationId xmlns:p14="http://schemas.microsoft.com/office/powerpoint/2010/main" val="40805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20</a:t>
            </a:fld>
            <a:endParaRPr lang="en-US"/>
          </a:p>
        </p:txBody>
      </p:sp>
    </p:spTree>
    <p:extLst>
      <p:ext uri="{BB962C8B-B14F-4D97-AF65-F5344CB8AC3E}">
        <p14:creationId xmlns:p14="http://schemas.microsoft.com/office/powerpoint/2010/main" val="2710710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21</a:t>
            </a:fld>
            <a:endParaRPr lang="en-US"/>
          </a:p>
        </p:txBody>
      </p:sp>
    </p:spTree>
    <p:extLst>
      <p:ext uri="{BB962C8B-B14F-4D97-AF65-F5344CB8AC3E}">
        <p14:creationId xmlns:p14="http://schemas.microsoft.com/office/powerpoint/2010/main" val="3405031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22</a:t>
            </a:fld>
            <a:endParaRPr lang="en-US"/>
          </a:p>
        </p:txBody>
      </p:sp>
    </p:spTree>
    <p:extLst>
      <p:ext uri="{BB962C8B-B14F-4D97-AF65-F5344CB8AC3E}">
        <p14:creationId xmlns:p14="http://schemas.microsoft.com/office/powerpoint/2010/main" val="297767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5</a:t>
            </a:fld>
            <a:endParaRPr lang="en-US"/>
          </a:p>
        </p:txBody>
      </p:sp>
    </p:spTree>
    <p:extLst>
      <p:ext uri="{BB962C8B-B14F-4D97-AF65-F5344CB8AC3E}">
        <p14:creationId xmlns:p14="http://schemas.microsoft.com/office/powerpoint/2010/main" val="1792696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23</a:t>
            </a:fld>
            <a:endParaRPr lang="en-US"/>
          </a:p>
        </p:txBody>
      </p:sp>
    </p:spTree>
    <p:extLst>
      <p:ext uri="{BB962C8B-B14F-4D97-AF65-F5344CB8AC3E}">
        <p14:creationId xmlns:p14="http://schemas.microsoft.com/office/powerpoint/2010/main" val="2075216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24</a:t>
            </a:fld>
            <a:endParaRPr lang="en-US"/>
          </a:p>
        </p:txBody>
      </p:sp>
    </p:spTree>
    <p:extLst>
      <p:ext uri="{BB962C8B-B14F-4D97-AF65-F5344CB8AC3E}">
        <p14:creationId xmlns:p14="http://schemas.microsoft.com/office/powerpoint/2010/main" val="5908987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25</a:t>
            </a:fld>
            <a:endParaRPr lang="vi-VN"/>
          </a:p>
        </p:txBody>
      </p:sp>
    </p:spTree>
    <p:extLst>
      <p:ext uri="{BB962C8B-B14F-4D97-AF65-F5344CB8AC3E}">
        <p14:creationId xmlns:p14="http://schemas.microsoft.com/office/powerpoint/2010/main" val="3416133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28</a:t>
            </a:fld>
            <a:endParaRPr lang="en-US"/>
          </a:p>
        </p:txBody>
      </p:sp>
    </p:spTree>
    <p:extLst>
      <p:ext uri="{BB962C8B-B14F-4D97-AF65-F5344CB8AC3E}">
        <p14:creationId xmlns:p14="http://schemas.microsoft.com/office/powerpoint/2010/main" val="2072919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7775" y="1279525"/>
            <a:ext cx="46069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6</a:t>
            </a:fld>
            <a:endParaRPr lang="en-US"/>
          </a:p>
        </p:txBody>
      </p:sp>
    </p:spTree>
    <p:extLst>
      <p:ext uri="{BB962C8B-B14F-4D97-AF65-F5344CB8AC3E}">
        <p14:creationId xmlns:p14="http://schemas.microsoft.com/office/powerpoint/2010/main" val="344279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7</a:t>
            </a:fld>
            <a:endParaRPr lang="en-US"/>
          </a:p>
        </p:txBody>
      </p:sp>
    </p:spTree>
    <p:extLst>
      <p:ext uri="{BB962C8B-B14F-4D97-AF65-F5344CB8AC3E}">
        <p14:creationId xmlns:p14="http://schemas.microsoft.com/office/powerpoint/2010/main" val="336139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9207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VN" dirty="0"/>
          </a:p>
        </p:txBody>
      </p:sp>
    </p:spTree>
    <p:extLst>
      <p:ext uri="{BB962C8B-B14F-4D97-AF65-F5344CB8AC3E}">
        <p14:creationId xmlns:p14="http://schemas.microsoft.com/office/powerpoint/2010/main" val="976584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10</a:t>
            </a:fld>
            <a:endParaRPr lang="en-US"/>
          </a:p>
        </p:txBody>
      </p:sp>
    </p:spTree>
    <p:extLst>
      <p:ext uri="{BB962C8B-B14F-4D97-AF65-F5344CB8AC3E}">
        <p14:creationId xmlns:p14="http://schemas.microsoft.com/office/powerpoint/2010/main" val="412300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363788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F7BC4B-7848-401F-8553-223C920BD81A}" type="slidenum">
              <a:rPr lang="en-US" smtClean="0"/>
              <a:pPr/>
              <a:t>12</a:t>
            </a:fld>
            <a:endParaRPr lang="en-US"/>
          </a:p>
        </p:txBody>
      </p:sp>
    </p:spTree>
    <p:extLst>
      <p:ext uri="{BB962C8B-B14F-4D97-AF65-F5344CB8AC3E}">
        <p14:creationId xmlns:p14="http://schemas.microsoft.com/office/powerpoint/2010/main" val="44036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17696" y="170508"/>
            <a:ext cx="8827129"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825625"/>
            <a:ext cx="38862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1"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4629151"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3887391" y="987427"/>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391" y="987427"/>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365127"/>
            <a:ext cx="1971675"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1" y="365127"/>
            <a:ext cx="5800725"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0"/>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26859" y="87801"/>
            <a:ext cx="8905460"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11681" y="1762125"/>
            <a:ext cx="897666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377049" y="341096"/>
            <a:ext cx="1931059"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5"/>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5"/>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4" y="2368555"/>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8" name="页脚占位符 7"/>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11" name="矩形 10"/>
          <p:cNvSpPr/>
          <p:nvPr userDrawn="1"/>
        </p:nvSpPr>
        <p:spPr>
          <a:xfrm>
            <a:off x="6354139" y="4439041"/>
            <a:ext cx="581352"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6"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4"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0"/>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FB475AF3-A322-416E-99D7-29F5A7799ECC}" type="datetimeFigureOut">
              <a:rPr lang="zh-CN" altLang="en-US" smtClean="0">
                <a:solidFill>
                  <a:prstClr val="black"/>
                </a:solidFill>
              </a:rPr>
              <a:pPr>
                <a:defRPr/>
              </a:pPr>
              <a:t>2026/1/26</a:t>
            </a:fld>
            <a:endParaRPr lang="zh-CN" altLang="en-US">
              <a:solidFill>
                <a:prstClr val="black"/>
              </a:solidFill>
            </a:endParaRPr>
          </a:p>
        </p:txBody>
      </p:sp>
      <p:sp>
        <p:nvSpPr>
          <p:cNvPr id="3" name="页脚占位符 2"/>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6457950" y="6356355"/>
            <a:ext cx="2057400" cy="365125"/>
          </a:xfrm>
        </p:spPr>
        <p:txBody>
          <a:bodyPr/>
          <a:lstStyle/>
          <a:p>
            <a:pPr>
              <a:defRPr/>
            </a:pPr>
            <a:fld id="{10B49C96-558A-49EC-AD52-79C3D5970B39}" type="slidenum">
              <a:rPr lang="zh-CN" altLang="en-US" smtClean="0"/>
              <a:pPr>
                <a:defRPr/>
              </a:pPr>
              <a:t>‹#›</a:t>
            </a:fld>
            <a:endParaRPr lang="zh-CN" altLang="en-US"/>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6679959" y="6596393"/>
            <a:ext cx="3072911" cy="430887"/>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1122680"/>
            <a:ext cx="78867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3602360"/>
            <a:ext cx="78867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702440"/>
            <a:ext cx="78867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959100"/>
            <a:ext cx="78867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722125"/>
            <a:ext cx="78867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9"/>
            <a:ext cx="78867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365125"/>
            <a:ext cx="78867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482091"/>
            <a:ext cx="3915728"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2368555"/>
            <a:ext cx="391668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482091"/>
            <a:ext cx="3822859"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494" y="2368555"/>
            <a:ext cx="3822859"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8" name="页脚占位符 7"/>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9" name="灯片编号占位符 8"/>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11" name="矩形 10"/>
          <p:cNvSpPr/>
          <p:nvPr userDrawn="1"/>
        </p:nvSpPr>
        <p:spPr>
          <a:xfrm>
            <a:off x="6354139" y="4439041"/>
            <a:ext cx="581352"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97485"/>
            <a:ext cx="78867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905"/>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5512596" y="457200"/>
            <a:ext cx="3294221"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694180"/>
            <a:ext cx="3295174"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7620"/>
            <a:ext cx="5263039"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307181" y="457200"/>
            <a:ext cx="3209925"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184" y="1694180"/>
            <a:ext cx="3210401"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6" name="页脚占位符 5"/>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7" name="灯片编号占位符 6"/>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
        <p:nvSpPr>
          <p:cNvPr id="3" name="竖排标题 1"/>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365125"/>
            <a:ext cx="5800725"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327030"/>
            <a:ext cx="78867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2718-831D-462C-85DA-FCF169ABCB4D}"/>
              </a:ext>
            </a:extLst>
          </p:cNvPr>
          <p:cNvSpPr>
            <a:spLocks noGrp="1"/>
          </p:cNvSpPr>
          <p:nvPr>
            <p:ph type="dt" sz="half" idx="10"/>
          </p:nvPr>
        </p:nvSpPr>
        <p:spPr/>
        <p:txBody>
          <a:bodyPr/>
          <a:lstStyle/>
          <a:p>
            <a:fld id="{0F500DDF-151D-4A04-8F16-20A7BC8381C2}" type="datetimeFigureOut">
              <a:rPr lang="en-US" smtClean="0"/>
              <a:t>26/1/2026</a:t>
            </a:fld>
            <a:endParaRPr lang="en-US"/>
          </a:p>
        </p:txBody>
      </p:sp>
      <p:sp>
        <p:nvSpPr>
          <p:cNvPr id="5" name="Footer Placeholder 4">
            <a:extLst>
              <a:ext uri="{FF2B5EF4-FFF2-40B4-BE49-F238E27FC236}">
                <a16:creationId xmlns:a16="http://schemas.microsoft.com/office/drawing/2014/main"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82F288E0-7875-42C4-84C8-98DBBD3BF4D2}" type="datetimeFigureOut">
              <a:rPr lang="zh-CN" altLang="en-US" smtClean="0">
                <a:solidFill>
                  <a:prstClr val="black"/>
                </a:solidFill>
              </a:rPr>
              <a:pPr>
                <a:defRPr/>
              </a:pPr>
              <a:t>2026/1/26</a:t>
            </a:fld>
            <a:endParaRPr lang="zh-CN" altLang="en-US">
              <a:solidFill>
                <a:prstClr val="black"/>
              </a:solidFill>
            </a:endParaRPr>
          </a:p>
        </p:txBody>
      </p:sp>
      <p:sp>
        <p:nvSpPr>
          <p:cNvPr id="5" name="页脚占位符 4"/>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6457950" y="6356355"/>
            <a:ext cx="2057400" cy="365125"/>
          </a:xfrm>
        </p:spPr>
        <p:txBody>
          <a:bodyPr/>
          <a:lstStyle/>
          <a:p>
            <a:pPr>
              <a:defRPr/>
            </a:pPr>
            <a:fld id="{7D9BB5D0-35E4-459D-AEF3-FE4D7C45CC19}" type="slidenum">
              <a:rPr lang="zh-CN" altLang="en-US" smtClean="0"/>
              <a:pPr>
                <a:defRPr/>
              </a:pPr>
              <a:t>‹#›</a:t>
            </a:fld>
            <a:endParaRPr lang="zh-CN" altLang="en-US"/>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6356355"/>
            <a:ext cx="2057400" cy="365125"/>
          </a:xfrm>
        </p:spPr>
        <p:txBody>
          <a:bodyPr/>
          <a:lstStyle>
            <a:lvl1pPr>
              <a:defRPr>
                <a:latin typeface="Times New Roman" panose="02020603050405020304" pitchFamily="18" charset="0"/>
              </a:defRPr>
            </a:lvl1pPr>
          </a:lstStyle>
          <a:p>
            <a:pPr>
              <a:defRPr/>
            </a:pPr>
            <a:fld id="{FB475AF3-A322-416E-99D7-29F5A7799ECC}" type="datetimeFigureOut">
              <a:rPr lang="zh-CN" altLang="en-US" smtClean="0">
                <a:solidFill>
                  <a:prstClr val="black"/>
                </a:solidFill>
              </a:rPr>
              <a:pPr>
                <a:defRPr/>
              </a:pPr>
              <a:t>2026/1/26</a:t>
            </a:fld>
            <a:endParaRPr lang="zh-CN" altLang="en-US">
              <a:solidFill>
                <a:prstClr val="black"/>
              </a:solidFill>
            </a:endParaRPr>
          </a:p>
        </p:txBody>
      </p:sp>
      <p:sp>
        <p:nvSpPr>
          <p:cNvPr id="3" name="页脚占位符 2"/>
          <p:cNvSpPr>
            <a:spLocks noGrp="1"/>
          </p:cNvSpPr>
          <p:nvPr>
            <p:ph type="ftr" sz="quarter" idx="11"/>
          </p:nvPr>
        </p:nvSpPr>
        <p:spPr>
          <a:xfrm>
            <a:off x="3028950" y="6356355"/>
            <a:ext cx="3086100" cy="365125"/>
          </a:xfrm>
        </p:spPr>
        <p:txBody>
          <a:bodyPr/>
          <a:lstStyle>
            <a:lvl1pPr>
              <a:defRPr>
                <a:latin typeface="Times New Roman" panose="02020603050405020304" pitchFamily="18" charset="0"/>
              </a:defRPr>
            </a:lvl1p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6457950" y="6356355"/>
            <a:ext cx="2057400" cy="365125"/>
          </a:xfrm>
        </p:spPr>
        <p:txBody>
          <a:bodyPr/>
          <a:lstStyle/>
          <a:p>
            <a:pPr>
              <a:defRPr/>
            </a:pPr>
            <a:fld id="{10B49C96-558A-49EC-AD52-79C3D5970B39}" type="slidenum">
              <a:rPr lang="zh-CN" altLang="en-US" smtClean="0"/>
              <a:pPr>
                <a:defRPr/>
              </a:pPr>
              <a:t>‹#›</a:t>
            </a:fld>
            <a:endParaRPr lang="zh-CN" altLang="en-US"/>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92737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689122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89676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4004924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816853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258749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35362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4731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257539"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6" y="423058"/>
            <a:ext cx="198086"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3"/>
            <a:ext cx="8976754"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8" y="6557733"/>
            <a:ext cx="8605580"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76655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303679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pPr/>
              <a:t>‹#›</a:t>
            </a:fld>
            <a:endParaRPr lang="en-US"/>
          </a:p>
        </p:txBody>
      </p:sp>
    </p:spTree>
    <p:extLst>
      <p:ext uri="{BB962C8B-B14F-4D97-AF65-F5344CB8AC3E}">
        <p14:creationId xmlns:p14="http://schemas.microsoft.com/office/powerpoint/2010/main" val="1548283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2" y="258928"/>
            <a:ext cx="853931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294377" y="1774827"/>
            <a:ext cx="8582415"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377051" y="341098"/>
            <a:ext cx="1931059"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78893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4272621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0703211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490907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2523760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26/1/2026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45002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26/1/2026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99849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311912" y="258928"/>
            <a:ext cx="8539315"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294377" y="1774827"/>
            <a:ext cx="8582415"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377051" y="341098"/>
            <a:ext cx="1931059"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17408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26/1/2026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928487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621334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6230792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714206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556973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6155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533455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0059591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7183512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26/1/2026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68850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143000" y="3602038"/>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26/1/2026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3343718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26/1/2026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2768061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11585042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26/1/2026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343395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4050435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26/1/2026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276011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41"/>
            <a:ext cx="78867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623888" y="4589465"/>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2026/1/26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4.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719333"/>
            <a:ext cx="77175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75" y="1583467"/>
            <a:ext cx="77175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 id="2147483739" r:id="rId6"/>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2026/1/26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7231380" y="6492875"/>
            <a:ext cx="4572000" cy="369332"/>
          </a:xfrm>
          <a:prstGeom prst="rect">
            <a:avLst/>
          </a:prstGeom>
          <a:noFill/>
        </p:spPr>
        <p:txBody>
          <a:bodyPr wrap="square">
            <a:spAutoFit/>
          </a:bodyPr>
          <a:lstStyle/>
          <a:p>
            <a:r>
              <a:rPr lang="en-US" sz="1800" dirty="0">
                <a:latin typeface="Times New Roman" panose="02020603050405020304" pitchFamily="18" charset="0"/>
              </a:rPr>
              <a:t>Design by: </a:t>
            </a:r>
            <a:r>
              <a:rPr lang="en-US" sz="1800" dirty="0" err="1">
                <a:latin typeface="Times New Roman" panose="02020603050405020304" pitchFamily="18" charset="0"/>
              </a:rPr>
              <a:t>Hương</a:t>
            </a:r>
            <a:r>
              <a:rPr lang="en-US" sz="1800" dirty="0">
                <a:latin typeface="Times New Roman" panose="02020603050405020304" pitchFamily="18" charset="0"/>
              </a:rPr>
              <a:t> </a:t>
            </a:r>
            <a:r>
              <a:rPr lang="en-US" sz="1800" dirty="0" err="1">
                <a:latin typeface="Times New Roman" panose="02020603050405020304" pitchFamily="18" charset="0"/>
              </a:rPr>
              <a:t>Thảo</a:t>
            </a:r>
            <a:endParaRPr lang="en-US" sz="1800"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7042639" y="6584951"/>
            <a:ext cx="2356339"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7042639" y="6584951"/>
            <a:ext cx="2356339"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a:defRPr/>
            </a:pPr>
            <a:r>
              <a:rPr lang="en-US" altLang="zh-CN"/>
              <a:t>Hương Thảo: tranthao121004@gmail.com</a:t>
            </a:r>
            <a:endParaRPr lang="zh-CN" altLang="en-US" dirty="0"/>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pPr/>
              <a:t>26/1/2026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10835822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1779791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26/1/2026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6097497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4.wdp"/><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4.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42.xml"/><Relationship Id="rId6" Type="http://schemas.openxmlformats.org/officeDocument/2006/relationships/image" Target="../media/image19.png"/><Relationship Id="rId5" Type="http://schemas.openxmlformats.org/officeDocument/2006/relationships/slide" Target="slide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4.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6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1.mp4"/><Relationship Id="rId7" Type="http://schemas.microsoft.com/office/2007/relationships/hdphoto" Target="../media/hdphoto3.wdp"/><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notesSlide" Target="../notesSlides/notesSlide5.xml"/><Relationship Id="rId4" Type="http://schemas.openxmlformats.org/officeDocument/2006/relationships/slideLayout" Target="../slideLayouts/slideLayout1.xml"/><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4.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748607" y="1684358"/>
            <a:ext cx="7646789" cy="4424363"/>
            <a:chOff x="1990923" y="1136673"/>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477689" y="3058437"/>
              <a:ext cx="2339873" cy="807913"/>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HỌA MI HÓT</a:t>
              </a:r>
            </a:p>
            <a:p>
              <a:r>
                <a:rPr lang="en-US" altLang="zh-CN"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Trang 16</a:t>
              </a:r>
              <a:endParaRPr lang="zh-CN" altLang="en-US"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972968" y="2377018"/>
              <a:ext cx="3041009" cy="638444"/>
            </a:xfrm>
            <a:prstGeom prst="rect">
              <a:avLst/>
            </a:prstGeom>
            <a:noFill/>
          </p:spPr>
          <p:txBody>
            <a:bodyPr wrap="square" rtlCol="0">
              <a:spAutoFit/>
            </a:bodyPr>
            <a:lstStyle/>
            <a:p>
              <a:pPr algn="ctr">
                <a:lnSpc>
                  <a:spcPct val="150000"/>
                </a:lnSpc>
              </a:pPr>
              <a:r>
                <a:rPr lang="en-US" sz="3735" b="1" dirty="0">
                  <a:solidFill>
                    <a:srgbClr val="0038A8"/>
                  </a:solidFill>
                  <a:latin typeface="Times New Roman" panose="02020603050405020304" pitchFamily="18" charset="0"/>
                  <a:cs typeface="Times New Roman" panose="02020603050405020304" pitchFamily="18" charset="0"/>
                </a:rPr>
                <a:t>BÀI 3</a:t>
              </a: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266" y="5173643"/>
            <a:ext cx="1416535" cy="1416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485202" y="602736"/>
            <a:ext cx="1577788" cy="1200329"/>
          </a:xfrm>
          <a:prstGeom prst="rect">
            <a:avLst/>
          </a:prstGeom>
          <a:noFill/>
        </p:spPr>
        <p:txBody>
          <a:bodyPr wrap="square" rtlCol="0">
            <a:spAutoFit/>
          </a:bodyPr>
          <a:lstStyle/>
          <a:p>
            <a:pPr algn="ctr"/>
            <a:r>
              <a:rPr lang="en-US" sz="3600" dirty="0">
                <a:solidFill>
                  <a:schemeClr val="bg1"/>
                </a:solidFill>
                <a:latin typeface="Times New Roman" panose="02020603050405020304" pitchFamily="18" charset="0"/>
                <a:cs typeface="Times New Roman" panose="02020603050405020304" pitchFamily="18" charset="0"/>
              </a:rPr>
              <a:t>TUẦN 20</a:t>
            </a:r>
          </a:p>
        </p:txBody>
      </p:sp>
      <p:sp>
        <p:nvSpPr>
          <p:cNvPr id="14" name="TextBox 13">
            <a:extLst>
              <a:ext uri="{FF2B5EF4-FFF2-40B4-BE49-F238E27FC236}">
                <a16:creationId xmlns:a16="http://schemas.microsoft.com/office/drawing/2014/main" id="{75E32ADA-523D-4ACC-BA1B-20E677F68055}"/>
              </a:ext>
            </a:extLst>
          </p:cNvPr>
          <p:cNvSpPr txBox="1"/>
          <p:nvPr/>
        </p:nvSpPr>
        <p:spPr>
          <a:xfrm>
            <a:off x="2596965" y="541184"/>
            <a:ext cx="6408082" cy="830997"/>
          </a:xfrm>
          <a:prstGeom prst="rect">
            <a:avLst/>
          </a:prstGeom>
          <a:noFill/>
        </p:spPr>
        <p:txBody>
          <a:bodyPr wrap="square" rtlCol="0">
            <a:spAutoFit/>
          </a:bodyPr>
          <a:lstStyle/>
          <a:p>
            <a:r>
              <a:rPr lang="en-US" sz="4800" b="1" dirty="0">
                <a:solidFill>
                  <a:srgbClr val="FFFFFF"/>
                </a:solidFill>
                <a:latin typeface="Times New Roman" panose="02020603050405020304" pitchFamily="18" charset="0"/>
                <a:cs typeface="Times New Roman" panose="02020603050405020304" pitchFamily="18" charset="0"/>
              </a:rPr>
              <a:t>VẺ ĐẸP QUANH TA</a:t>
            </a:r>
          </a:p>
        </p:txBody>
      </p:sp>
    </p:spTree>
    <p:extLst>
      <p:ext uri="{BB962C8B-B14F-4D97-AF65-F5344CB8AC3E}">
        <p14:creationId xmlns:p14="http://schemas.microsoft.com/office/powerpoint/2010/main" val="148984419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91EE64-D330-4C42-8FE4-7F41C4C57A6C}"/>
              </a:ext>
            </a:extLst>
          </p:cNvPr>
          <p:cNvSpPr txBox="1"/>
          <p:nvPr/>
        </p:nvSpPr>
        <p:spPr>
          <a:xfrm>
            <a:off x="372534" y="5089803"/>
            <a:ext cx="2268708"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3" name="Picture 2" descr="Hà Nội đẹp mơ màng trong nắng mùa thu">
            <a:extLst>
              <a:ext uri="{FF2B5EF4-FFF2-40B4-BE49-F238E27FC236}">
                <a16:creationId xmlns:a16="http://schemas.microsoft.com/office/drawing/2014/main" id="{C23A6BC0-CCCC-4CFD-ADAA-914F18B1EEC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17021" y="264894"/>
            <a:ext cx="6909958" cy="4666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1912FC-38F0-4252-BD68-7C7DD0B60AEC}"/>
              </a:ext>
            </a:extLst>
          </p:cNvPr>
          <p:cNvSpPr txBox="1"/>
          <p:nvPr/>
        </p:nvSpPr>
        <p:spPr>
          <a:xfrm>
            <a:off x="2437241" y="5255849"/>
            <a:ext cx="6486625" cy="1077218"/>
          </a:xfrm>
          <a:prstGeom prst="rect">
            <a:avLst/>
          </a:prstGeom>
          <a:noFill/>
        </p:spPr>
        <p:txBody>
          <a:bodyPr wrap="square" rtlCol="0">
            <a:spAutoFit/>
          </a:bodyPr>
          <a:lstStyle/>
          <a:p>
            <a:pPr defTabSz="1219170">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9987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43991" y="50015"/>
            <a:ext cx="8900009" cy="7226297"/>
          </a:xfrm>
          <a:prstGeom prst="roundRect">
            <a:avLst>
              <a:gd name="adj" fmla="val 7439"/>
            </a:avLst>
          </a:prstGeom>
          <a:noFill/>
        </p:spPr>
        <p:txBody>
          <a:bodyPr wrap="square" rtlCol="0">
            <a:spAutoFit/>
          </a:bodyPr>
          <a:lstStyle/>
          <a:p>
            <a:pPr defTabSz="1219170">
              <a:lnSpc>
                <a:spcPct val="105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a:t>
            </a:r>
            <a:r>
              <a:rPr lang="vi-VN" sz="34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sang</a:t>
            </a:r>
            <a:r>
              <a:rPr lang="en-US" sz="34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vi-VN" sz="34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96391" y="312813"/>
            <a:ext cx="368486" cy="368486"/>
          </a:xfrm>
          <a:prstGeom prst="rect">
            <a:avLst/>
          </a:prstGeom>
        </p:spPr>
      </p:pic>
      <p:cxnSp>
        <p:nvCxnSpPr>
          <p:cNvPr id="9" name="Straight Connector 8">
            <a:extLst>
              <a:ext uri="{FF2B5EF4-FFF2-40B4-BE49-F238E27FC236}">
                <a16:creationId xmlns:a16="http://schemas.microsoft.com/office/drawing/2014/main" id="{9F5BF678-9636-440D-A72F-62D145FC5C1C}"/>
              </a:ext>
            </a:extLst>
          </p:cNvPr>
          <p:cNvCxnSpPr/>
          <p:nvPr/>
        </p:nvCxnSpPr>
        <p:spPr>
          <a:xfrm flipV="1">
            <a:off x="4289453" y="1214160"/>
            <a:ext cx="404542"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7171232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42CF2-4956-433B-A1E1-1EC383AA4519}"/>
              </a:ext>
            </a:extLst>
          </p:cNvPr>
          <p:cNvSpPr/>
          <p:nvPr/>
        </p:nvSpPr>
        <p:spPr>
          <a:xfrm>
            <a:off x="565609" y="5531290"/>
            <a:ext cx="8256657" cy="1654748"/>
          </a:xfrm>
          <a:prstGeom prst="rect">
            <a:avLst/>
          </a:prstGeom>
        </p:spPr>
        <p:txBody>
          <a:bodyPr wrap="square">
            <a:spAutoFit/>
          </a:bodyPr>
          <a:lstStyle/>
          <a:p>
            <a:pPr defTabSz="1219170">
              <a:lnSpc>
                <a:spcPct val="150000"/>
              </a:lnSpc>
              <a:buClr>
                <a:srgbClr val="000000"/>
              </a:buClr>
            </a:pPr>
            <a:r>
              <a:rPr lang="en-US"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a:t>
            </a:r>
            <a:r>
              <a:rPr lang="en-US" sz="3600" b="1" kern="0" dirty="0" err="1">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xuân</a:t>
            </a:r>
            <a:r>
              <a:rPr lang="en-US" sz="36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a:p>
            <a:pPr defTabSz="1219170">
              <a:lnSpc>
                <a:spcPct val="150000"/>
              </a:lnSpc>
              <a:buClr>
                <a:srgbClr val="000000"/>
              </a:buClr>
            </a:pPr>
            <a:endParaRPr lang="vi-VN" sz="36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3" name="Picture 8" descr="Lộc non mùa hạ sau trận mưa rào | Rồi 3 ngày nữa sẽ toi vì b… | Flickr">
            <a:extLst>
              <a:ext uri="{FF2B5EF4-FFF2-40B4-BE49-F238E27FC236}">
                <a16:creationId xmlns:a16="http://schemas.microsoft.com/office/drawing/2014/main" id="{D41E2E8B-8A47-400B-B711-6DDD059D7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62" y="219377"/>
            <a:ext cx="7340676" cy="492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58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1289" y="69069"/>
            <a:ext cx="9064559" cy="5006233"/>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2800"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8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3991" y="380546"/>
            <a:ext cx="368486" cy="368486"/>
          </a:xfrm>
          <a:prstGeom prst="rect">
            <a:avLst/>
          </a:prstGeom>
        </p:spPr>
      </p:pic>
      <p:cxnSp>
        <p:nvCxnSpPr>
          <p:cNvPr id="20" name="Straight Connector 19">
            <a:extLst>
              <a:ext uri="{FF2B5EF4-FFF2-40B4-BE49-F238E27FC236}">
                <a16:creationId xmlns:a16="http://schemas.microsoft.com/office/drawing/2014/main" id="{56630B73-6D8A-4E5F-A4BB-6AB651DA1F8B}"/>
              </a:ext>
            </a:extLst>
          </p:cNvPr>
          <p:cNvCxnSpPr/>
          <p:nvPr/>
        </p:nvCxnSpPr>
        <p:spPr>
          <a:xfrm flipV="1">
            <a:off x="8030392" y="3758598"/>
            <a:ext cx="444996"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B9FF69-2827-4B0D-B7A2-C8115152B159}"/>
              </a:ext>
            </a:extLst>
          </p:cNvPr>
          <p:cNvSpPr/>
          <p:nvPr/>
        </p:nvSpPr>
        <p:spPr>
          <a:xfrm>
            <a:off x="201289" y="5070506"/>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327FD14B-5535-48AB-8DE1-DDCF9ED9BC20}"/>
              </a:ext>
            </a:extLst>
          </p:cNvPr>
          <p:cNvSpPr txBox="1"/>
          <p:nvPr/>
        </p:nvSpPr>
        <p:spPr>
          <a:xfrm>
            <a:off x="1654614" y="5240542"/>
            <a:ext cx="7288097" cy="1077218"/>
          </a:xfrm>
          <a:prstGeom prst="rect">
            <a:avLst/>
          </a:prstGeom>
          <a:noFill/>
        </p:spPr>
        <p:txBody>
          <a:bodyPr wrap="square" rtlCol="0">
            <a:spAutoFit/>
          </a:bodyPr>
          <a:lstStyle/>
          <a:p>
            <a:pPr defTabSz="1219170">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0" name="Straight Connector 9">
            <a:extLst>
              <a:ext uri="{FF2B5EF4-FFF2-40B4-BE49-F238E27FC236}">
                <a16:creationId xmlns:a16="http://schemas.microsoft.com/office/drawing/2014/main" id="{464EE807-C5BF-4844-ACEE-96AA63ADCEC9}"/>
              </a:ext>
            </a:extLst>
          </p:cNvPr>
          <p:cNvCxnSpPr/>
          <p:nvPr/>
        </p:nvCxnSpPr>
        <p:spPr>
          <a:xfrm flipV="1">
            <a:off x="454567" y="4302837"/>
            <a:ext cx="444996" cy="34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5311777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348101" y="183777"/>
            <a:ext cx="776411" cy="700229"/>
          </a:xfrm>
          <a:prstGeom prst="rect">
            <a:avLst/>
          </a:prstGeom>
        </p:spPr>
      </p:pic>
      <p:sp>
        <p:nvSpPr>
          <p:cNvPr id="6" name="Rectangle 5">
            <a:extLst>
              <a:ext uri="{FF2B5EF4-FFF2-40B4-BE49-F238E27FC236}">
                <a16:creationId xmlns:a16="http://schemas.microsoft.com/office/drawing/2014/main" id="{8E52BE51-D649-4526-9277-FF3ADEE969EC}"/>
              </a:ext>
            </a:extLst>
          </p:cNvPr>
          <p:cNvSpPr/>
          <p:nvPr/>
        </p:nvSpPr>
        <p:spPr>
          <a:xfrm>
            <a:off x="348101" y="920457"/>
            <a:ext cx="8955121" cy="2181046"/>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id="{00759FBC-20E1-7046-AEBE-04A4927D0159}"/>
              </a:ext>
            </a:extLst>
          </p:cNvPr>
          <p:cNvGrpSpPr/>
          <p:nvPr/>
        </p:nvGrpSpPr>
        <p:grpSpPr>
          <a:xfrm>
            <a:off x="1290623" y="2665040"/>
            <a:ext cx="104842" cy="387251"/>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EBCE0-BD00-4979-95AC-2D41667FE862}"/>
              </a:ext>
            </a:extLst>
          </p:cNvPr>
          <p:cNvSpPr txBox="1"/>
          <p:nvPr/>
        </p:nvSpPr>
        <p:spPr>
          <a:xfrm>
            <a:off x="133830" y="2921210"/>
            <a:ext cx="9169392"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38" name="Straight Connector 37">
            <a:extLst>
              <a:ext uri="{FF2B5EF4-FFF2-40B4-BE49-F238E27FC236}">
                <a16:creationId xmlns:a16="http://schemas.microsoft.com/office/drawing/2014/main" id="{32BE4F4D-9254-4A28-B126-E49DB129F7DB}"/>
              </a:ext>
            </a:extLst>
          </p:cNvPr>
          <p:cNvCxnSpPr>
            <a:cxnSpLocks/>
          </p:cNvCxnSpPr>
          <p:nvPr/>
        </p:nvCxnSpPr>
        <p:spPr>
          <a:xfrm flipH="1">
            <a:off x="5504055" y="1203040"/>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4F377-3E98-4798-BAA8-1CD7D705D504}"/>
              </a:ext>
            </a:extLst>
          </p:cNvPr>
          <p:cNvCxnSpPr>
            <a:cxnSpLocks/>
          </p:cNvCxnSpPr>
          <p:nvPr/>
        </p:nvCxnSpPr>
        <p:spPr>
          <a:xfrm flipH="1">
            <a:off x="3688284" y="195635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3354AF-7D6B-445B-90EF-70B140B192FC}"/>
              </a:ext>
            </a:extLst>
          </p:cNvPr>
          <p:cNvCxnSpPr>
            <a:cxnSpLocks/>
          </p:cNvCxnSpPr>
          <p:nvPr/>
        </p:nvCxnSpPr>
        <p:spPr>
          <a:xfrm flipH="1">
            <a:off x="5473654" y="187287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F7A4D1-5C05-41DD-8381-DCAF46BCFCBF}"/>
              </a:ext>
            </a:extLst>
          </p:cNvPr>
          <p:cNvCxnSpPr>
            <a:cxnSpLocks/>
          </p:cNvCxnSpPr>
          <p:nvPr/>
        </p:nvCxnSpPr>
        <p:spPr>
          <a:xfrm flipH="1">
            <a:off x="8550949" y="4053919"/>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FF7265D-E96B-4222-B1DE-2085BC923250}"/>
              </a:ext>
            </a:extLst>
          </p:cNvPr>
          <p:cNvGrpSpPr/>
          <p:nvPr/>
        </p:nvGrpSpPr>
        <p:grpSpPr>
          <a:xfrm>
            <a:off x="6239827" y="4633414"/>
            <a:ext cx="104842" cy="387251"/>
            <a:chOff x="8719213" y="2921749"/>
            <a:chExt cx="141062" cy="353729"/>
          </a:xfrm>
        </p:grpSpPr>
        <p:cxnSp>
          <p:nvCxnSpPr>
            <p:cNvPr id="43" name="Straight Connector 42">
              <a:extLst>
                <a:ext uri="{FF2B5EF4-FFF2-40B4-BE49-F238E27FC236}">
                  <a16:creationId xmlns:a16="http://schemas.microsoft.com/office/drawing/2014/main"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306FE2-4403-4EEF-85EC-885C07D9A36F}"/>
              </a:ext>
            </a:extLst>
          </p:cNvPr>
          <p:cNvCxnSpPr>
            <a:cxnSpLocks/>
          </p:cNvCxnSpPr>
          <p:nvPr/>
        </p:nvCxnSpPr>
        <p:spPr>
          <a:xfrm flipH="1">
            <a:off x="6359108" y="3257919"/>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02A6B3-D271-457C-A778-20772D533CF3}"/>
              </a:ext>
            </a:extLst>
          </p:cNvPr>
          <p:cNvCxnSpPr>
            <a:cxnSpLocks/>
          </p:cNvCxnSpPr>
          <p:nvPr/>
        </p:nvCxnSpPr>
        <p:spPr>
          <a:xfrm flipH="1">
            <a:off x="1255322" y="3966184"/>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3FC85-D1C0-42E6-BAB6-4C6350DD4082}"/>
              </a:ext>
            </a:extLst>
          </p:cNvPr>
          <p:cNvCxnSpPr>
            <a:cxnSpLocks/>
          </p:cNvCxnSpPr>
          <p:nvPr/>
        </p:nvCxnSpPr>
        <p:spPr>
          <a:xfrm flipH="1">
            <a:off x="2451186" y="1203041"/>
            <a:ext cx="69167" cy="387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2759005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5" presetClass="exit" presetSubtype="10" fill="hold" nodeType="withEffect">
                                  <p:stCondLst>
                                    <p:cond delay="0"/>
                                  </p:stCondLst>
                                  <p:childTnLst>
                                    <p:animEffect transition="out" filter="checkerboard(across)">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5" presetClass="exit" presetSubtype="10" fill="hold" nodeType="withEffect">
                                  <p:stCondLst>
                                    <p:cond delay="0"/>
                                  </p:stCondLst>
                                  <p:childTnLst>
                                    <p:animEffect transition="out" filter="checkerboard(across)">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par>
                                <p:cTn id="36" presetID="5" presetClass="exit" presetSubtype="10" fill="hold" nodeType="withEffect">
                                  <p:stCondLst>
                                    <p:cond delay="0"/>
                                  </p:stCondLst>
                                  <p:childTnLst>
                                    <p:animEffect transition="out" filter="checkerboard(across)">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 presetClass="exit" presetSubtype="10" fill="hold" grpId="0" nodeType="with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up)">
                                      <p:cBhvr>
                                        <p:cTn id="61" dur="500"/>
                                        <p:tgtEl>
                                          <p:spTgt spid="45"/>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186267" y="0"/>
            <a:ext cx="8957734" cy="7226297"/>
          </a:xfrm>
          <a:prstGeom prst="roundRect">
            <a:avLst>
              <a:gd name="adj" fmla="val 7439"/>
            </a:avLst>
          </a:prstGeom>
          <a:noFill/>
        </p:spPr>
        <p:txBody>
          <a:bodyPr wrap="square" rtlCol="0">
            <a:spAutoFit/>
          </a:bodyPr>
          <a:lstStyle/>
          <a:p>
            <a:pPr defTabSz="1219170">
              <a:lnSpc>
                <a:spcPct val="105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3400"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34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4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868" y="251533"/>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5423" y="320919"/>
            <a:ext cx="8822267" cy="2851437"/>
          </a:xfrm>
          <a:prstGeom prst="roundRect">
            <a:avLst>
              <a:gd name="adj" fmla="val 7439"/>
            </a:avLst>
          </a:prstGeom>
          <a:noFill/>
        </p:spPr>
        <p:txBody>
          <a:bodyPr wrap="square" rtlCol="0">
            <a:spAutoFit/>
          </a:bodyPr>
          <a:lstStyle/>
          <a:p>
            <a:pPr defTabSz="1219170">
              <a:lnSpc>
                <a:spcPct val="130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33" y="787220"/>
            <a:ext cx="413065" cy="413065"/>
          </a:xfrm>
          <a:prstGeom prst="rect">
            <a:avLst/>
          </a:prstGeom>
        </p:spPr>
      </p:pic>
      <p:sp>
        <p:nvSpPr>
          <p:cNvPr id="6" name="TextBox 5">
            <a:extLst>
              <a:ext uri="{FF2B5EF4-FFF2-40B4-BE49-F238E27FC236}">
                <a16:creationId xmlns:a16="http://schemas.microsoft.com/office/drawing/2014/main" id="{484DA412-A981-48E2-B5E9-C5884AA1DF91}"/>
              </a:ext>
            </a:extLst>
          </p:cNvPr>
          <p:cNvSpPr txBox="1"/>
          <p:nvPr/>
        </p:nvSpPr>
        <p:spPr>
          <a:xfrm>
            <a:off x="238633" y="3337634"/>
            <a:ext cx="8666734" cy="2144938"/>
          </a:xfrm>
          <a:prstGeom prst="roundRect">
            <a:avLst>
              <a:gd name="adj" fmla="val 7439"/>
            </a:avLst>
          </a:prstGeom>
          <a:noFill/>
        </p:spPr>
        <p:txBody>
          <a:bodyPr wrap="square" rtlCol="0">
            <a:spAutoFit/>
          </a:bodyPr>
          <a:lstStyle/>
          <a:p>
            <a:pPr defTabSz="1219170">
              <a:lnSpc>
                <a:spcPct val="130000"/>
              </a:lnSpc>
              <a:buClr>
                <a:srgbClr val="000000"/>
              </a:buClr>
            </a:pPr>
            <a:r>
              <a:rPr lang="en-US"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en-VN" sz="3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7" name="Straight Connector 6">
            <a:extLst>
              <a:ext uri="{FF2B5EF4-FFF2-40B4-BE49-F238E27FC236}">
                <a16:creationId xmlns:a16="http://schemas.microsoft.com/office/drawing/2014/main" id="{894DF79A-A1CA-4168-9712-C26FD78096A1}"/>
              </a:ext>
            </a:extLst>
          </p:cNvPr>
          <p:cNvCxnSpPr>
            <a:cxnSpLocks/>
          </p:cNvCxnSpPr>
          <p:nvPr/>
        </p:nvCxnSpPr>
        <p:spPr>
          <a:xfrm flipH="1">
            <a:off x="2217730" y="3602140"/>
            <a:ext cx="28169" cy="39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E9C639-20CB-4321-808F-AEFE26DF9C0C}"/>
              </a:ext>
            </a:extLst>
          </p:cNvPr>
          <p:cNvCxnSpPr>
            <a:cxnSpLocks/>
          </p:cNvCxnSpPr>
          <p:nvPr/>
        </p:nvCxnSpPr>
        <p:spPr>
          <a:xfrm flipH="1">
            <a:off x="3192948" y="3578324"/>
            <a:ext cx="60382" cy="3940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2E22879-0BBA-4C97-AF5C-16B49D161EE8}"/>
              </a:ext>
            </a:extLst>
          </p:cNvPr>
          <p:cNvGrpSpPr/>
          <p:nvPr/>
        </p:nvGrpSpPr>
        <p:grpSpPr>
          <a:xfrm>
            <a:off x="3473025" y="4948059"/>
            <a:ext cx="123514" cy="406823"/>
            <a:chOff x="8719213" y="2921749"/>
            <a:chExt cx="141062" cy="353729"/>
          </a:xfrm>
        </p:grpSpPr>
        <p:cxnSp>
          <p:nvCxnSpPr>
            <p:cNvPr id="13" name="Straight Connector 12">
              <a:extLst>
                <a:ext uri="{FF2B5EF4-FFF2-40B4-BE49-F238E27FC236}">
                  <a16:creationId xmlns:a16="http://schemas.microsoft.com/office/drawing/2014/main" id="{58110A18-C374-4259-A54F-29A13FF99DB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CB92EE-A1AB-42C2-B49C-26F3C60B216D}"/>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7F62C375-BFA8-4394-A8F9-0FA37E52260F}"/>
              </a:ext>
            </a:extLst>
          </p:cNvPr>
          <p:cNvCxnSpPr>
            <a:cxnSpLocks/>
          </p:cNvCxnSpPr>
          <p:nvPr/>
        </p:nvCxnSpPr>
        <p:spPr>
          <a:xfrm flipH="1">
            <a:off x="5548885" y="3654618"/>
            <a:ext cx="73062"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4A176A-C162-45CB-8AAE-A7C48EDE4B7A}"/>
              </a:ext>
            </a:extLst>
          </p:cNvPr>
          <p:cNvCxnSpPr>
            <a:cxnSpLocks/>
          </p:cNvCxnSpPr>
          <p:nvPr/>
        </p:nvCxnSpPr>
        <p:spPr>
          <a:xfrm flipH="1">
            <a:off x="8106328" y="3599092"/>
            <a:ext cx="88405"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C4EB1F-7AE0-4830-B6B4-2466644453A3}"/>
              </a:ext>
            </a:extLst>
          </p:cNvPr>
          <p:cNvCxnSpPr>
            <a:cxnSpLocks/>
          </p:cNvCxnSpPr>
          <p:nvPr/>
        </p:nvCxnSpPr>
        <p:spPr>
          <a:xfrm flipH="1">
            <a:off x="5499398" y="4348716"/>
            <a:ext cx="66420" cy="394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902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2667"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71425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3" y="388654"/>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10" y="4058104"/>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310929"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76"/>
            <a:ext cx="12192000" cy="6854653"/>
          </a:xfrm>
          <a:prstGeom prst="rect">
            <a:avLst/>
          </a:prstGeom>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93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81355" y="6267452"/>
            <a:ext cx="1385200" cy="5888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871663" y="150920"/>
            <a:ext cx="5400675" cy="3498636"/>
            <a:chOff x="3395662" y="150920"/>
            <a:chExt cx="5400675" cy="3498636"/>
          </a:xfrm>
        </p:grpSpPr>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Đây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chim</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p:txBody>
        </p:sp>
      </p:grpSp>
      <p:sp>
        <p:nvSpPr>
          <p:cNvPr id="6" name="TextBox 5">
            <a:extLst>
              <a:ext uri="{FF2B5EF4-FFF2-40B4-BE49-F238E27FC236}">
                <a16:creationId xmlns:a16="http://schemas.microsoft.com/office/drawing/2014/main" id="{5AA34012-62F1-4BC5-97FE-57CA1EBE47B9}"/>
              </a:ext>
            </a:extLst>
          </p:cNvPr>
          <p:cNvSpPr txBox="1"/>
          <p:nvPr/>
        </p:nvSpPr>
        <p:spPr>
          <a:xfrm>
            <a:off x="2968101" y="4564336"/>
            <a:ext cx="3666478"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rPr>
              <a:t>Chim</a:t>
            </a:r>
            <a:r>
              <a:rPr lang="en-US" sz="4400" dirty="0">
                <a:solidFill>
                  <a:srgbClr val="FF0000"/>
                </a:solidFill>
                <a:latin typeface="Times New Roman" panose="02020603050405020304" pitchFamily="18" charset="0"/>
              </a:rPr>
              <a:t> </a:t>
            </a:r>
            <a:r>
              <a:rPr lang="en-US" sz="4400" dirty="0" err="1">
                <a:solidFill>
                  <a:srgbClr val="FF0000"/>
                </a:solidFill>
                <a:latin typeface="Times New Roman" panose="02020603050405020304" pitchFamily="18" charset="0"/>
              </a:rPr>
              <a:t>họa</a:t>
            </a:r>
            <a:r>
              <a:rPr lang="en-US" sz="4400" dirty="0">
                <a:solidFill>
                  <a:srgbClr val="FF0000"/>
                </a:solidFill>
                <a:latin typeface="Times New Roman" panose="02020603050405020304" pitchFamily="18" charset="0"/>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73558" y="372021"/>
            <a:ext cx="8901109"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id="{25D7664B-A436-46A9-BBBA-C64601BFAB2C}"/>
              </a:ext>
            </a:extLst>
          </p:cNvPr>
          <p:cNvSpPr txBox="1"/>
          <p:nvPr/>
        </p:nvSpPr>
        <p:spPr>
          <a:xfrm>
            <a:off x="149167" y="1408345"/>
            <a:ext cx="8749889" cy="5098674"/>
          </a:xfrm>
          <a:prstGeom prst="roundRect">
            <a:avLst>
              <a:gd name="adj" fmla="val 7439"/>
            </a:avLst>
          </a:prstGeom>
          <a:noFill/>
        </p:spPr>
        <p:txBody>
          <a:bodyPr wrap="square" rtlCol="0">
            <a:spAutoFit/>
          </a:bodyPr>
          <a:lstStyle/>
          <a:p>
            <a:pPr defTabSz="1219170">
              <a:lnSpc>
                <a:spcPct val="105000"/>
              </a:lnSpc>
              <a:buClr>
                <a:srgbClr val="000000"/>
              </a:buClr>
            </a:pPr>
            <a:r>
              <a:rPr lang="en-US"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id="{EA370A19-3765-4F67-A3B1-A73301D42B63}"/>
              </a:ext>
            </a:extLst>
          </p:cNvPr>
          <p:cNvCxnSpPr>
            <a:cxnSpLocks/>
          </p:cNvCxnSpPr>
          <p:nvPr/>
        </p:nvCxnSpPr>
        <p:spPr>
          <a:xfrm flipV="1">
            <a:off x="1285509" y="1970914"/>
            <a:ext cx="732296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F5E8A3-2CCE-476A-B48D-47AF21EFC8DB}"/>
              </a:ext>
            </a:extLst>
          </p:cNvPr>
          <p:cNvCxnSpPr>
            <a:cxnSpLocks/>
          </p:cNvCxnSpPr>
          <p:nvPr/>
        </p:nvCxnSpPr>
        <p:spPr>
          <a:xfrm>
            <a:off x="581902" y="2444923"/>
            <a:ext cx="46315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2FC224-090C-4206-9AEB-05BC7FD4878A}"/>
              </a:ext>
            </a:extLst>
          </p:cNvPr>
          <p:cNvCxnSpPr>
            <a:cxnSpLocks/>
          </p:cNvCxnSpPr>
          <p:nvPr/>
        </p:nvCxnSpPr>
        <p:spPr>
          <a:xfrm>
            <a:off x="2353733" y="3423078"/>
            <a:ext cx="59774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07FC-ED12-4D74-BE57-D1108EDC7995}"/>
              </a:ext>
            </a:extLst>
          </p:cNvPr>
          <p:cNvCxnSpPr>
            <a:cxnSpLocks/>
          </p:cNvCxnSpPr>
          <p:nvPr/>
        </p:nvCxnSpPr>
        <p:spPr>
          <a:xfrm>
            <a:off x="581902" y="3878178"/>
            <a:ext cx="71058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FFE50EE-7DE5-490B-8DFF-F725C493284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5315" y="1871737"/>
            <a:ext cx="477448" cy="477448"/>
          </a:xfrm>
          <a:prstGeom prst="rect">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73432" y="233678"/>
            <a:ext cx="9260035" cy="1077218"/>
          </a:xfrm>
          <a:prstGeom prst="rect">
            <a:avLst/>
          </a:prstGeom>
          <a:noFill/>
        </p:spPr>
        <p:txBody>
          <a:bodyPr wrap="square" rtlCol="0">
            <a:spAutoFit/>
          </a:bodyPr>
          <a:lstStyle/>
          <a:p>
            <a:pPr defTabSz="1219170">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4" name="TextBox 3">
            <a:extLst>
              <a:ext uri="{FF2B5EF4-FFF2-40B4-BE49-F238E27FC236}">
                <a16:creationId xmlns:a16="http://schemas.microsoft.com/office/drawing/2014/main" id="{783E8B68-AF3B-447C-8418-E27A4AB3E45D}"/>
              </a:ext>
            </a:extLst>
          </p:cNvPr>
          <p:cNvSpPr txBox="1"/>
          <p:nvPr/>
        </p:nvSpPr>
        <p:spPr>
          <a:xfrm>
            <a:off x="84666" y="1186898"/>
            <a:ext cx="8974667" cy="5722322"/>
          </a:xfrm>
          <a:prstGeom prst="roundRect">
            <a:avLst>
              <a:gd name="adj" fmla="val 7439"/>
            </a:avLst>
          </a:prstGeom>
          <a:noFill/>
        </p:spPr>
        <p:txBody>
          <a:bodyPr wrap="square" rtlCol="0">
            <a:spAutoFit/>
          </a:bodyPr>
          <a:lstStyle/>
          <a:p>
            <a:pPr defTabSz="1219170">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5" name="Straight Connector 4">
            <a:extLst>
              <a:ext uri="{FF2B5EF4-FFF2-40B4-BE49-F238E27FC236}">
                <a16:creationId xmlns:a16="http://schemas.microsoft.com/office/drawing/2014/main" id="{E1C68E32-7217-4A84-A26D-C4F4A3836CA1}"/>
              </a:ext>
            </a:extLst>
          </p:cNvPr>
          <p:cNvCxnSpPr>
            <a:cxnSpLocks/>
          </p:cNvCxnSpPr>
          <p:nvPr/>
        </p:nvCxnSpPr>
        <p:spPr>
          <a:xfrm flipV="1">
            <a:off x="392302" y="2767693"/>
            <a:ext cx="797276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CB4624-4910-4DC2-9100-2A616A26D208}"/>
              </a:ext>
            </a:extLst>
          </p:cNvPr>
          <p:cNvCxnSpPr>
            <a:cxnSpLocks/>
          </p:cNvCxnSpPr>
          <p:nvPr/>
        </p:nvCxnSpPr>
        <p:spPr>
          <a:xfrm>
            <a:off x="358975" y="3249706"/>
            <a:ext cx="22539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872741-E6F7-4C56-9645-3B5597A021BD}"/>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95315" y="1871737"/>
            <a:ext cx="477448" cy="477448"/>
          </a:xfrm>
          <a:prstGeom prst="rect">
            <a:avLst/>
          </a:prstGeom>
        </p:spPr>
      </p:pic>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473899" y="399634"/>
            <a:ext cx="867010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id="{A0343597-5D69-8049-8DFF-2A75E7D0D5C3}"/>
              </a:ext>
            </a:extLst>
          </p:cNvPr>
          <p:cNvSpPr txBox="1"/>
          <p:nvPr/>
        </p:nvSpPr>
        <p:spPr>
          <a:xfrm>
            <a:off x="821414" y="1910046"/>
            <a:ext cx="8049072" cy="1670009"/>
          </a:xfrm>
          <a:prstGeom prst="rect">
            <a:avLst/>
          </a:prstGeom>
          <a:noFill/>
        </p:spPr>
        <p:txBody>
          <a:bodyPr wrap="square" rtlCol="0">
            <a:spAutoFit/>
          </a:bodyPr>
          <a:lstStyle/>
          <a:p>
            <a:pPr algn="just" defTabSz="1219170">
              <a:lnSpc>
                <a:spcPct val="120000"/>
              </a:lnSpc>
              <a:buClr>
                <a:srgbClr val="000000"/>
              </a:buClr>
            </a:pPr>
            <a:r>
              <a:rPr lang="en-US"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744834" y="3767024"/>
            <a:ext cx="8766768" cy="1077218"/>
          </a:xfrm>
          <a:prstGeom prst="rect">
            <a:avLst/>
          </a:prstGeom>
          <a:noFill/>
        </p:spPr>
        <p:txBody>
          <a:bodyPr wrap="square" rtlCol="0">
            <a:spAutoFit/>
          </a:bodyPr>
          <a:lstStyle/>
          <a:p>
            <a:pPr defTabSz="1219170">
              <a:buClr>
                <a:srgbClr val="000000"/>
              </a:buClr>
            </a:pP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0993AB0-FF13-4E77-82CA-525E946E0AC6}"/>
              </a:ext>
            </a:extLst>
          </p:cNvPr>
          <p:cNvSpPr txBox="1"/>
          <p:nvPr/>
        </p:nvSpPr>
        <p:spPr>
          <a:xfrm>
            <a:off x="152168" y="177565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id="{625AD32C-AEF4-45AF-BE7C-DBD636D07AE5}"/>
              </a:ext>
            </a:extLst>
          </p:cNvPr>
          <p:cNvSpPr txBox="1"/>
          <p:nvPr/>
        </p:nvSpPr>
        <p:spPr>
          <a:xfrm>
            <a:off x="202967" y="3596988"/>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279399" y="594858"/>
            <a:ext cx="8746067" cy="3095143"/>
          </a:xfrm>
          <a:prstGeom prst="rect">
            <a:avLst/>
          </a:prstGeom>
          <a:noFill/>
        </p:spPr>
        <p:txBody>
          <a:bodyPr wrap="square" rtlCol="0">
            <a:spAutoFit/>
          </a:bodyPr>
          <a:lstStyle/>
          <a:p>
            <a:pPr defTabSz="1219170">
              <a:lnSpc>
                <a:spcPct val="110000"/>
              </a:lnSpc>
              <a:buClr>
                <a:srgbClr val="000000"/>
              </a:buClr>
            </a:pPr>
            <a:r>
              <a:rPr lang="vi-VN" sz="36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defTabSz="1219170">
              <a:lnSpc>
                <a:spcPct val="11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3996267" y="3560140"/>
            <a:ext cx="4892419" cy="3095143"/>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DC38B6-0FAE-4D9E-99EA-A5F60BE40E35}"/>
              </a:ext>
            </a:extLst>
          </p:cNvPr>
          <p:cNvSpPr txBox="1"/>
          <p:nvPr/>
        </p:nvSpPr>
        <p:spPr>
          <a:xfrm>
            <a:off x="3560985" y="136762"/>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208C06-1C16-4634-8A1F-7387EBC9461F}"/>
              </a:ext>
            </a:extLst>
          </p:cNvPr>
          <p:cNvSpPr txBox="1"/>
          <p:nvPr/>
        </p:nvSpPr>
        <p:spPr>
          <a:xfrm>
            <a:off x="219238" y="869614"/>
            <a:ext cx="8705523" cy="1654748"/>
          </a:xfrm>
          <a:prstGeom prst="rect">
            <a:avLst/>
          </a:prstGeom>
          <a:noFill/>
        </p:spPr>
        <p:txBody>
          <a:bodyPr wrap="square" rtlCol="0">
            <a:spAutoFit/>
          </a:bodyPr>
          <a:lstStyle/>
          <a:p>
            <a:pPr>
              <a:lnSpc>
                <a:spcPct val="150000"/>
              </a:lnSpc>
            </a:pP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thay</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đổi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các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sự</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vật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trên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bầu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trời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và</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mặt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đất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khi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nghe</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tiếng</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hót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của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họa</a:t>
            </a:r>
            <a:r>
              <a:rPr lang="en-US" sz="3600" b="1" dirty="0">
                <a:solidFill>
                  <a:srgbClr val="000000"/>
                </a:solidFill>
                <a:latin typeface="Times New Roman" panose="02020603050405020304" pitchFamily="18" charset="0"/>
                <a:cs typeface="Times New Roman" panose="02020603050405020304" pitchFamily="18" charset="0"/>
              </a:rPr>
              <a:t> mi.</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DC38B6-0FAE-4D9E-99EA-A5F60BE40E35}"/>
              </a:ext>
            </a:extLst>
          </p:cNvPr>
          <p:cNvSpPr txBox="1"/>
          <p:nvPr/>
        </p:nvSpPr>
        <p:spPr>
          <a:xfrm>
            <a:off x="455412" y="2873948"/>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97651" y="4569938"/>
            <a:ext cx="6454739" cy="584775"/>
          </a:xfrm>
          <a:prstGeom prst="rect">
            <a:avLst/>
          </a:prstGeom>
          <a:noFill/>
        </p:spPr>
        <p:txBody>
          <a:bodyPr wrap="square" rtlCol="0">
            <a:spAutoFit/>
          </a:bodyPr>
          <a:lstStyle/>
          <a:p>
            <a:pPr defTabSz="1219140"/>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530417" y="3728711"/>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6C68E96-814B-4097-9A9D-D2C858427A42}"/>
              </a:ext>
            </a:extLst>
          </p:cNvPr>
          <p:cNvSpPr/>
          <p:nvPr/>
        </p:nvSpPr>
        <p:spPr>
          <a:xfrm>
            <a:off x="597651" y="5153770"/>
            <a:ext cx="9192110" cy="742511"/>
          </a:xfrm>
          <a:prstGeom prst="rect">
            <a:avLst/>
          </a:prstGeom>
        </p:spPr>
        <p:txBody>
          <a:bodyPr wrap="square">
            <a:spAutoFit/>
          </a:bodyPr>
          <a:lstStyle/>
          <a:p>
            <a:pPr>
              <a:lnSpc>
                <a:spcPct val="150000"/>
              </a:lnSpc>
            </a:pP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5D4758-D505-4562-B353-CC387F70A964}"/>
              </a:ext>
            </a:extLst>
          </p:cNvPr>
          <p:cNvSpPr txBox="1"/>
          <p:nvPr/>
        </p:nvSpPr>
        <p:spPr>
          <a:xfrm>
            <a:off x="3750327" y="1893401"/>
            <a:ext cx="5212842"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21734" y="-23946"/>
            <a:ext cx="5718412" cy="3309151"/>
          </a:xfrm>
          <a:prstGeom prst="rect">
            <a:avLst/>
          </a:prstGeom>
        </p:spPr>
      </p:pic>
      <p:sp>
        <p:nvSpPr>
          <p:cNvPr id="12" name="TextBox 11">
            <a:extLst>
              <a:ext uri="{FF2B5EF4-FFF2-40B4-BE49-F238E27FC236}">
                <a16:creationId xmlns:a16="http://schemas.microsoft.com/office/drawing/2014/main" id="{E4C662CF-D089-46D7-8198-35814924D932}"/>
              </a:ext>
            </a:extLst>
          </p:cNvPr>
          <p:cNvSpPr txBox="1"/>
          <p:nvPr/>
        </p:nvSpPr>
        <p:spPr>
          <a:xfrm>
            <a:off x="865663" y="881277"/>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31" y="4945844"/>
            <a:ext cx="1955223" cy="19121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5A58B-94FF-41EF-B1FB-0A4D9596F847}"/>
              </a:ext>
            </a:extLst>
          </p:cNvPr>
          <p:cNvSpPr txBox="1"/>
          <p:nvPr/>
        </p:nvSpPr>
        <p:spPr>
          <a:xfrm>
            <a:off x="827871" y="1112112"/>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1623524" y="3516040"/>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1623524" y="2871576"/>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1465295" y="4421263"/>
            <a:ext cx="7678705"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1809508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43" y="388654"/>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910" y="4058104"/>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1359310" y="1191932"/>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AEC66-3A59-4AF4-A214-F3C14198B9CF}"/>
              </a:ext>
            </a:extLst>
          </p:cNvPr>
          <p:cNvPicPr>
            <a:picLocks noChangeAspect="1"/>
          </p:cNvPicPr>
          <p:nvPr/>
        </p:nvPicPr>
        <p:blipFill>
          <a:blip r:embed="rId3">
            <a:clrChange>
              <a:clrFrom>
                <a:srgbClr val="FEFFFE"/>
              </a:clrFrom>
              <a:clrTo>
                <a:srgbClr val="FEFFFE">
                  <a:alpha val="0"/>
                </a:srgbClr>
              </a:clrTo>
            </a:clrChange>
            <a:extLst>
              <a:ext uri="{BEBA8EAE-BF5A-486C-A8C5-ECC9F3942E4B}">
                <a14:imgProps xmlns:a14="http://schemas.microsoft.com/office/drawing/2010/main">
                  <a14:imgLayer r:embed="rId4">
                    <a14:imgEffect>
                      <a14:sharpenSoften amount="33000"/>
                    </a14:imgEffect>
                    <a14:imgEffect>
                      <a14:brightnessContrast contrast="1000"/>
                    </a14:imgEffect>
                  </a14:imgLayer>
                </a14:imgProps>
              </a:ext>
            </a:extLst>
          </a:blip>
          <a:stretch>
            <a:fillRect/>
          </a:stretch>
        </p:blipFill>
        <p:spPr>
          <a:xfrm>
            <a:off x="252999" y="108674"/>
            <a:ext cx="866623" cy="799385"/>
          </a:xfrm>
          <a:prstGeom prst="rect">
            <a:avLst/>
          </a:prstGeom>
        </p:spPr>
      </p:pic>
      <p:sp>
        <p:nvSpPr>
          <p:cNvPr id="7" name="TextBox 6">
            <a:extLst>
              <a:ext uri="{FF2B5EF4-FFF2-40B4-BE49-F238E27FC236}">
                <a16:creationId xmlns:a16="http://schemas.microsoft.com/office/drawing/2014/main" id="{C76384EE-D2F3-4594-9863-542E9D202EE1}"/>
              </a:ext>
            </a:extLst>
          </p:cNvPr>
          <p:cNvSpPr txBox="1"/>
          <p:nvPr/>
        </p:nvSpPr>
        <p:spPr>
          <a:xfrm>
            <a:off x="337666" y="886091"/>
            <a:ext cx="9372512" cy="1654748"/>
          </a:xfrm>
          <a:prstGeom prst="rect">
            <a:avLst/>
          </a:prstGeom>
          <a:noFill/>
        </p:spPr>
        <p:txBody>
          <a:bodyPr wrap="square" rtlCol="0">
            <a:spAutoFit/>
          </a:bodyPr>
          <a:lstStyle/>
          <a:p>
            <a:pPr>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 </a:t>
            </a:r>
            <a:r>
              <a:rPr lang="vi-VN" sz="3600" b="1" dirty="0">
                <a:solidFill>
                  <a:srgbClr val="020606"/>
                </a:solidFill>
                <a:latin typeface="Times New Roman" panose="02020603050405020304" pitchFamily="18" charset="0"/>
                <a:cs typeface="Times New Roman" panose="02020603050405020304" pitchFamily="18" charset="0"/>
              </a:rPr>
              <a:t>T</a:t>
            </a:r>
            <a:r>
              <a:rPr lang="en-US" sz="3600" b="1" dirty="0" err="1">
                <a:solidFill>
                  <a:srgbClr val="020606"/>
                </a:solidFill>
                <a:latin typeface="Times New Roman" panose="02020603050405020304" pitchFamily="18" charset="0"/>
                <a:cs typeface="Times New Roman" panose="02020603050405020304" pitchFamily="18" charset="0"/>
              </a:rPr>
              <a:t>ìm</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trong</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bài</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đọc</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từ</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ngữ</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tả</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tiếng</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hót</a:t>
            </a:r>
            <a:r>
              <a:rPr lang="en-US" sz="3600" b="1" u="sng" dirty="0">
                <a:solidFill>
                  <a:srgbClr val="020606"/>
                </a:solidFill>
                <a:latin typeface="Times New Roman" panose="02020603050405020304" pitchFamily="18" charset="0"/>
                <a:cs typeface="Times New Roman" panose="02020603050405020304" pitchFamily="18" charset="0"/>
              </a:rPr>
              <a:t> </a:t>
            </a:r>
            <a:r>
              <a:rPr lang="vi-VN" sz="3600" b="1" dirty="0">
                <a:solidFill>
                  <a:srgbClr val="020606"/>
                </a:solidFill>
                <a:latin typeface="Times New Roman" panose="02020603050405020304" pitchFamily="18" charset="0"/>
                <a:cs typeface="Times New Roman" panose="02020603050405020304" pitchFamily="18" charset="0"/>
              </a:rPr>
              <a:t>của </a:t>
            </a:r>
            <a:r>
              <a:rPr lang="en-US" sz="3600" b="1" dirty="0" err="1">
                <a:solidFill>
                  <a:srgbClr val="020606"/>
                </a:solidFill>
                <a:latin typeface="Times New Roman" panose="02020603050405020304" pitchFamily="18" charset="0"/>
                <a:cs typeface="Times New Roman" panose="02020603050405020304" pitchFamily="18" charset="0"/>
              </a:rPr>
              <a:t>họa</a:t>
            </a:r>
            <a:r>
              <a:rPr lang="en-US" sz="3600" b="1" dirty="0">
                <a:solidFill>
                  <a:srgbClr val="020606"/>
                </a:solidFill>
                <a:latin typeface="Times New Roman" panose="02020603050405020304" pitchFamily="18" charset="0"/>
                <a:cs typeface="Times New Roman" panose="02020603050405020304" pitchFamily="18" charset="0"/>
              </a:rPr>
              <a:t> mi</a:t>
            </a:r>
            <a:r>
              <a:rPr lang="vi-VN" sz="3600" b="1" dirty="0">
                <a:solidFill>
                  <a:srgbClr val="020606"/>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325B661-B6C2-4E1B-B105-80CAF45B7A04}"/>
              </a:ext>
            </a:extLst>
          </p:cNvPr>
          <p:cNvSpPr txBox="1"/>
          <p:nvPr/>
        </p:nvSpPr>
        <p:spPr>
          <a:xfrm>
            <a:off x="252999" y="2612610"/>
            <a:ext cx="8295832" cy="823752"/>
          </a:xfrm>
          <a:prstGeom prst="rect">
            <a:avLst/>
          </a:prstGeom>
          <a:noFill/>
        </p:spPr>
        <p:txBody>
          <a:bodyPr wrap="square" rtlCol="0">
            <a:spAutoFit/>
          </a:bodyPr>
          <a:lstStyle/>
          <a:p>
            <a:pPr>
              <a:lnSpc>
                <a:spcPct val="150000"/>
              </a:lnSpc>
            </a:pP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Vang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lừng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trong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suốt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dìu</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dặt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kì</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diệu</a:t>
            </a:r>
            <a:endParaRPr lang="vi-VN" sz="3600" b="1" dirty="0">
              <a:solidFill>
                <a:srgbClr val="0105A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A4AEF5-061E-4F02-8781-87B63119BF80}"/>
              </a:ext>
            </a:extLst>
          </p:cNvPr>
          <p:cNvSpPr txBox="1"/>
          <p:nvPr/>
        </p:nvSpPr>
        <p:spPr>
          <a:xfrm>
            <a:off x="337666" y="3429000"/>
            <a:ext cx="9360392" cy="823752"/>
          </a:xfrm>
          <a:prstGeom prst="rect">
            <a:avLst/>
          </a:prstGeom>
          <a:noFill/>
        </p:spPr>
        <p:txBody>
          <a:bodyPr wrap="square" rtlCol="0">
            <a:spAutoFit/>
          </a:bodyPr>
          <a:lstStyle/>
          <a:p>
            <a:pP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3600" b="1" dirty="0">
                <a:solidFill>
                  <a:schemeClr val="accent4">
                    <a:lumMod val="10000"/>
                  </a:schemeClr>
                </a:solidFill>
                <a:latin typeface="Times New Roman" panose="02020603050405020304" pitchFamily="18" charset="0"/>
                <a:cs typeface="Times New Roman" panose="02020603050405020304" pitchFamily="18" charset="0"/>
              </a:rPr>
              <a:t> đ</a:t>
            </a:r>
            <a:r>
              <a:rPr lang="vi-VN" sz="3600" b="1" dirty="0">
                <a:solidFill>
                  <a:schemeClr val="accent4">
                    <a:lumMod val="10000"/>
                  </a:schemeClr>
                </a:solidFill>
                <a:latin typeface="Times New Roman" panose="02020603050405020304" pitchFamily="18" charset="0"/>
                <a:cs typeface="Times New Roman" panose="02020603050405020304" pitchFamily="18" charset="0"/>
              </a:rPr>
              <a:t>ư</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36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36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C5A44C5-E780-465D-8EF8-50FC0956328C}"/>
              </a:ext>
            </a:extLst>
          </p:cNvPr>
          <p:cNvSpPr txBox="1">
            <a:spLocks/>
          </p:cNvSpPr>
          <p:nvPr/>
        </p:nvSpPr>
        <p:spPr>
          <a:xfrm>
            <a:off x="252999" y="5140913"/>
            <a:ext cx="8638001" cy="661208"/>
          </a:xfrm>
          <a:prstGeom prst="rect">
            <a:avLst/>
          </a:prstGeom>
        </p:spPr>
        <p:txBody>
          <a:bodyPr vert="horz" lIns="76809" tIns="38405" rIns="76809" bIns="384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7030A0"/>
                </a:solidFill>
                <a:latin typeface="Times New Roman" panose="02020603050405020304" pitchFamily="18" charset="0"/>
                <a:cs typeface="Times New Roman" panose="02020603050405020304" pitchFamily="18" charset="0"/>
              </a:rPr>
              <a:t>Tiếng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của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họa</a:t>
            </a:r>
            <a:r>
              <a:rPr lang="en-US" sz="3600" b="1" dirty="0">
                <a:solidFill>
                  <a:srgbClr val="7030A0"/>
                </a:solidFill>
                <a:latin typeface="Times New Roman" panose="02020603050405020304" pitchFamily="18" charset="0"/>
                <a:cs typeface="Times New Roman" panose="02020603050405020304" pitchFamily="18" charset="0"/>
              </a:rPr>
              <a:t> mi </a:t>
            </a:r>
            <a:r>
              <a:rPr lang="en-US" sz="3600" b="1" dirty="0" err="1">
                <a:solidFill>
                  <a:srgbClr val="7030A0"/>
                </a:solidFill>
                <a:latin typeface="Times New Roman" panose="02020603050405020304" pitchFamily="18" charset="0"/>
                <a:cs typeface="Times New Roman" panose="02020603050405020304" pitchFamily="18" charset="0"/>
              </a:rPr>
              <a:t>vang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khắp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núi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rừng</a:t>
            </a:r>
            <a:r>
              <a:rPr lang="en-US" sz="3600" b="1" dirty="0">
                <a:solidFill>
                  <a:srgbClr val="7030A0"/>
                </a:solidFill>
                <a:latin typeface="Times New Roman" panose="02020603050405020304" pitchFamily="18" charset="0"/>
                <a:cs typeface="Times New Roman" panose="02020603050405020304" pitchFamily="18" charset="0"/>
              </a:rPr>
              <a:t>.</a:t>
            </a:r>
            <a:endParaRPr lang="vi-VN"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6384EE-D2F3-4594-9863-542E9D202EE1}"/>
              </a:ext>
            </a:extLst>
          </p:cNvPr>
          <p:cNvSpPr txBox="1"/>
          <p:nvPr/>
        </p:nvSpPr>
        <p:spPr>
          <a:xfrm>
            <a:off x="251941" y="162191"/>
            <a:ext cx="9143999" cy="4524315"/>
          </a:xfrm>
          <a:prstGeom prst="rect">
            <a:avLst/>
          </a:prstGeom>
          <a:noFill/>
        </p:spPr>
        <p:txBody>
          <a:bodyPr wrap="square" rtlCol="0">
            <a:spAutoFit/>
          </a:bodyPr>
          <a:lstStyle/>
          <a:p>
            <a:pPr>
              <a:lnSpc>
                <a:spcPct val="150000"/>
              </a:lnSpc>
            </a:pPr>
            <a:r>
              <a:rPr lang="en-US" sz="4800" b="1" dirty="0" smtClean="0">
                <a:solidFill>
                  <a:srgbClr val="020606"/>
                </a:solidFill>
                <a:latin typeface="HP001 4 hàng" panose="020B0603050302020204" pitchFamily="34" charset="0"/>
                <a:cs typeface="Times New Roman" panose="02020603050405020304" pitchFamily="18" charset="0"/>
              </a:rPr>
              <a:t>1. </a:t>
            </a:r>
            <a:r>
              <a:rPr lang="vi-VN" sz="4800" b="1" dirty="0" smtClean="0">
                <a:solidFill>
                  <a:srgbClr val="020606"/>
                </a:solidFill>
                <a:latin typeface="HP001 4 hàng" panose="020B0603050302020204" pitchFamily="34" charset="0"/>
                <a:cs typeface="Times New Roman" panose="02020603050405020304" pitchFamily="18" charset="0"/>
              </a:rPr>
              <a:t>T</a:t>
            </a:r>
            <a:r>
              <a:rPr lang="en-US" sz="4800" b="1" dirty="0" smtClean="0">
                <a:solidFill>
                  <a:srgbClr val="020606"/>
                </a:solidFill>
                <a:latin typeface="HP001 4 hàng" panose="020B0603050302020204" pitchFamily="34" charset="0"/>
                <a:cs typeface="Times New Roman" panose="02020603050405020304" pitchFamily="18" charset="0"/>
              </a:rPr>
              <a:t>ừ </a:t>
            </a:r>
            <a:r>
              <a:rPr lang="en-US" sz="4800" b="1" dirty="0" err="1">
                <a:solidFill>
                  <a:srgbClr val="020606"/>
                </a:solidFill>
                <a:latin typeface="HP001 4 hàng" panose="020B0603050302020204" pitchFamily="34" charset="0"/>
                <a:cs typeface="Times New Roman" panose="02020603050405020304" pitchFamily="18" charset="0"/>
              </a:rPr>
              <a:t>ngữ</a:t>
            </a:r>
            <a:r>
              <a:rPr lang="en-US" sz="4800" b="1" dirty="0">
                <a:solidFill>
                  <a:srgbClr val="020606"/>
                </a:solidFill>
                <a:latin typeface="HP001 4 hàng" panose="020B0603050302020204" pitchFamily="34" charset="0"/>
                <a:cs typeface="Times New Roman" panose="02020603050405020304" pitchFamily="18" charset="0"/>
              </a:rPr>
              <a:t> </a:t>
            </a:r>
            <a:r>
              <a:rPr lang="en-US" sz="4800" b="1" u="sng" dirty="0" err="1">
                <a:solidFill>
                  <a:srgbClr val="020606"/>
                </a:solidFill>
                <a:latin typeface="HP001 4 hàng" panose="020B0603050302020204" pitchFamily="34" charset="0"/>
                <a:cs typeface="Times New Roman" panose="02020603050405020304" pitchFamily="18" charset="0"/>
              </a:rPr>
              <a:t>tả</a:t>
            </a:r>
            <a:r>
              <a:rPr lang="en-US" sz="4800" b="1" u="sng" dirty="0">
                <a:solidFill>
                  <a:srgbClr val="020606"/>
                </a:solidFill>
                <a:latin typeface="HP001 4 hàng" panose="020B0603050302020204" pitchFamily="34" charset="0"/>
                <a:cs typeface="Times New Roman" panose="02020603050405020304" pitchFamily="18" charset="0"/>
              </a:rPr>
              <a:t> </a:t>
            </a:r>
            <a:r>
              <a:rPr lang="en-US" sz="4800" b="1" u="sng" dirty="0" err="1">
                <a:solidFill>
                  <a:srgbClr val="020606"/>
                </a:solidFill>
                <a:latin typeface="HP001 4 hàng" panose="020B0603050302020204" pitchFamily="34" charset="0"/>
                <a:cs typeface="Times New Roman" panose="02020603050405020304" pitchFamily="18" charset="0"/>
              </a:rPr>
              <a:t>tiếng</a:t>
            </a:r>
            <a:r>
              <a:rPr lang="en-US" sz="4800" b="1" u="sng" dirty="0">
                <a:solidFill>
                  <a:srgbClr val="020606"/>
                </a:solidFill>
                <a:latin typeface="HP001 4 hàng" panose="020B0603050302020204" pitchFamily="34" charset="0"/>
                <a:cs typeface="Times New Roman" panose="02020603050405020304" pitchFamily="18" charset="0"/>
              </a:rPr>
              <a:t> </a:t>
            </a:r>
            <a:r>
              <a:rPr lang="en-US" sz="4800" b="1" u="sng" dirty="0" err="1">
                <a:solidFill>
                  <a:srgbClr val="020606"/>
                </a:solidFill>
                <a:latin typeface="HP001 4 hàng" panose="020B0603050302020204" pitchFamily="34" charset="0"/>
                <a:cs typeface="Times New Roman" panose="02020603050405020304" pitchFamily="18" charset="0"/>
              </a:rPr>
              <a:t>hót</a:t>
            </a:r>
            <a:r>
              <a:rPr lang="en-US" sz="4800" b="1" u="sng" dirty="0">
                <a:solidFill>
                  <a:srgbClr val="020606"/>
                </a:solidFill>
                <a:latin typeface="HP001 4 hàng" panose="020B0603050302020204" pitchFamily="34" charset="0"/>
                <a:cs typeface="Times New Roman" panose="02020603050405020304" pitchFamily="18" charset="0"/>
              </a:rPr>
              <a:t> </a:t>
            </a:r>
            <a:r>
              <a:rPr lang="vi-VN" sz="4800" b="1" dirty="0">
                <a:solidFill>
                  <a:srgbClr val="020606"/>
                </a:solidFill>
                <a:latin typeface="HP001 4 hàng" panose="020B0603050302020204" pitchFamily="34" charset="0"/>
                <a:cs typeface="Times New Roman" panose="02020603050405020304" pitchFamily="18" charset="0"/>
              </a:rPr>
              <a:t>của </a:t>
            </a:r>
            <a:r>
              <a:rPr lang="en-US" sz="4800" b="1" dirty="0" err="1">
                <a:solidFill>
                  <a:srgbClr val="020606"/>
                </a:solidFill>
                <a:latin typeface="HP001 4 hàng" panose="020B0603050302020204" pitchFamily="34" charset="0"/>
                <a:cs typeface="Times New Roman" panose="02020603050405020304" pitchFamily="18" charset="0"/>
              </a:rPr>
              <a:t>họa</a:t>
            </a:r>
            <a:r>
              <a:rPr lang="en-US" sz="4800" b="1" dirty="0">
                <a:solidFill>
                  <a:srgbClr val="020606"/>
                </a:solidFill>
                <a:latin typeface="HP001 4 hàng" panose="020B0603050302020204" pitchFamily="34" charset="0"/>
                <a:cs typeface="Times New Roman" panose="02020603050405020304" pitchFamily="18" charset="0"/>
              </a:rPr>
              <a:t> </a:t>
            </a:r>
            <a:r>
              <a:rPr lang="en-US" sz="4800" b="1" dirty="0" smtClean="0">
                <a:solidFill>
                  <a:srgbClr val="020606"/>
                </a:solidFill>
                <a:latin typeface="HP001 4 hàng" panose="020B0603050302020204" pitchFamily="34" charset="0"/>
                <a:cs typeface="Times New Roman" panose="02020603050405020304" pitchFamily="18" charset="0"/>
              </a:rPr>
              <a:t>mi </a:t>
            </a:r>
            <a:r>
              <a:rPr lang="en-US" sz="4800" b="1" dirty="0" err="1" smtClean="0">
                <a:solidFill>
                  <a:srgbClr val="020606"/>
                </a:solidFill>
                <a:latin typeface="HP001 4 hàng" panose="020B0603050302020204" pitchFamily="34" charset="0"/>
                <a:cs typeface="Times New Roman" panose="02020603050405020304" pitchFamily="18" charset="0"/>
              </a:rPr>
              <a:t>là</a:t>
            </a:r>
            <a:r>
              <a:rPr lang="en-US" sz="4800" b="1" dirty="0" smtClean="0">
                <a:solidFill>
                  <a:srgbClr val="020606"/>
                </a:solidFill>
                <a:latin typeface="HP001 4 hàng" panose="020B0603050302020204" pitchFamily="34" charset="0"/>
                <a:cs typeface="Times New Roman" panose="02020603050405020304" pitchFamily="18" charset="0"/>
              </a:rPr>
              <a:t>:</a:t>
            </a:r>
          </a:p>
          <a:p>
            <a:pPr>
              <a:lnSpc>
                <a:spcPct val="150000"/>
              </a:lnSpc>
            </a:pPr>
            <a:r>
              <a:rPr lang="en-US" sz="4800" b="1" dirty="0" smtClean="0">
                <a:solidFill>
                  <a:srgbClr val="0105A7"/>
                </a:solidFill>
                <a:latin typeface="HP001 4 hàng" panose="020B0603050302020204" pitchFamily="34" charset="0"/>
                <a:cs typeface="Times New Roman" panose="02020603050405020304" pitchFamily="18" charset="0"/>
              </a:rPr>
              <a:t>- </a:t>
            </a:r>
            <a:r>
              <a:rPr lang="en-US" sz="4800" b="1" dirty="0" err="1" smtClean="0">
                <a:solidFill>
                  <a:srgbClr val="0105A7"/>
                </a:solidFill>
                <a:latin typeface="HP001 4 hàng" panose="020B0603050302020204" pitchFamily="34" charset="0"/>
                <a:cs typeface="Times New Roman" panose="02020603050405020304" pitchFamily="18" charset="0"/>
              </a:rPr>
              <a:t>vang</a:t>
            </a:r>
            <a:r>
              <a:rPr lang="en-US" sz="4800" b="1" dirty="0" smtClean="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lừng</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trong</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suốt</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dìu</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dặt</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kì</a:t>
            </a:r>
            <a:r>
              <a:rPr lang="en-US" sz="4800" b="1" dirty="0">
                <a:solidFill>
                  <a:srgbClr val="0105A7"/>
                </a:solidFill>
                <a:latin typeface="HP001 4 hàng" panose="020B0603050302020204" pitchFamily="34" charset="0"/>
                <a:cs typeface="Times New Roman" panose="02020603050405020304" pitchFamily="18" charset="0"/>
              </a:rPr>
              <a:t> </a:t>
            </a:r>
            <a:r>
              <a:rPr lang="en-US" sz="4800" b="1" dirty="0" err="1">
                <a:solidFill>
                  <a:srgbClr val="0105A7"/>
                </a:solidFill>
                <a:latin typeface="HP001 4 hàng" panose="020B0603050302020204" pitchFamily="34" charset="0"/>
                <a:cs typeface="Times New Roman" panose="02020603050405020304" pitchFamily="18" charset="0"/>
              </a:rPr>
              <a:t>diệu</a:t>
            </a:r>
            <a:endParaRPr lang="vi-VN" sz="4800" b="1" dirty="0">
              <a:solidFill>
                <a:srgbClr val="0105A7"/>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3819648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748607" y="1684358"/>
            <a:ext cx="7646789" cy="4424363"/>
            <a:chOff x="1990923" y="1136673"/>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477689" y="3058437"/>
              <a:ext cx="2339873" cy="807913"/>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HỌA MI HÓT</a:t>
              </a:r>
            </a:p>
            <a:p>
              <a:r>
                <a:rPr lang="en-US" altLang="zh-CN"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Trang 16</a:t>
              </a:r>
              <a:endParaRPr lang="zh-CN" altLang="en-US"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972968" y="2377018"/>
              <a:ext cx="3041009" cy="638444"/>
            </a:xfrm>
            <a:prstGeom prst="rect">
              <a:avLst/>
            </a:prstGeom>
            <a:noFill/>
          </p:spPr>
          <p:txBody>
            <a:bodyPr wrap="square" rtlCol="0">
              <a:spAutoFit/>
            </a:bodyPr>
            <a:lstStyle/>
            <a:p>
              <a:pPr algn="ctr">
                <a:lnSpc>
                  <a:spcPct val="150000"/>
                </a:lnSpc>
              </a:pPr>
              <a:r>
                <a:rPr lang="en-US" sz="3735" b="1" dirty="0">
                  <a:solidFill>
                    <a:srgbClr val="0038A8"/>
                  </a:solidFill>
                  <a:latin typeface="Times New Roman" panose="02020603050405020304" pitchFamily="18" charset="0"/>
                  <a:cs typeface="Times New Roman" panose="02020603050405020304" pitchFamily="18" charset="0"/>
                </a:rPr>
                <a:t>BÀI 3</a:t>
              </a: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2266" y="5173643"/>
            <a:ext cx="1416535" cy="1416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303054" y="541184"/>
            <a:ext cx="2030506" cy="1323439"/>
          </a:xfrm>
          <a:prstGeom prst="rect">
            <a:avLst/>
          </a:prstGeom>
          <a:noFill/>
        </p:spPr>
        <p:txBody>
          <a:bodyPr wrap="square" rtlCol="0">
            <a:spAutoFit/>
          </a:bodyPr>
          <a:lstStyle/>
          <a:p>
            <a:pPr algn="ctr"/>
            <a:r>
              <a:rPr lang="en-US" sz="4000" dirty="0">
                <a:solidFill>
                  <a:srgbClr val="FF0000"/>
                </a:solidFill>
                <a:latin typeface="Times New Roman" panose="02020603050405020304" pitchFamily="18" charset="0"/>
                <a:cs typeface="Times New Roman" panose="02020603050405020304" pitchFamily="18" charset="0"/>
              </a:rPr>
              <a:t>TUẦN 20</a:t>
            </a:r>
          </a:p>
        </p:txBody>
      </p:sp>
      <p:sp>
        <p:nvSpPr>
          <p:cNvPr id="14" name="TextBox 13">
            <a:extLst>
              <a:ext uri="{FF2B5EF4-FFF2-40B4-BE49-F238E27FC236}">
                <a16:creationId xmlns:a16="http://schemas.microsoft.com/office/drawing/2014/main" id="{75E32ADA-523D-4ACC-BA1B-20E677F68055}"/>
              </a:ext>
            </a:extLst>
          </p:cNvPr>
          <p:cNvSpPr txBox="1"/>
          <p:nvPr/>
        </p:nvSpPr>
        <p:spPr>
          <a:xfrm>
            <a:off x="2596964" y="541184"/>
            <a:ext cx="6243981" cy="830997"/>
          </a:xfrm>
          <a:prstGeom prst="rect">
            <a:avLst/>
          </a:prstGeom>
          <a:noFill/>
        </p:spPr>
        <p:txBody>
          <a:bodyPr wrap="square" rtlCol="0">
            <a:spAutoFit/>
          </a:bodyPr>
          <a:lstStyle/>
          <a:p>
            <a:r>
              <a:rPr lang="en-US" sz="4800" b="1" dirty="0">
                <a:solidFill>
                  <a:srgbClr val="FFFFFF"/>
                </a:solidFill>
                <a:latin typeface="Times New Roman" panose="02020603050405020304" pitchFamily="18" charset="0"/>
                <a:cs typeface="Times New Roman" panose="02020603050405020304" pitchFamily="18" charset="0"/>
              </a:rPr>
              <a:t>VẺ ĐẸP QUANH TA</a:t>
            </a:r>
          </a:p>
        </p:txBody>
      </p:sp>
    </p:spTree>
    <p:extLst>
      <p:ext uri="{BB962C8B-B14F-4D97-AF65-F5344CB8AC3E}">
        <p14:creationId xmlns:p14="http://schemas.microsoft.com/office/powerpoint/2010/main" val="3348486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A4AEF5-061E-4F02-8781-87B63119BF80}"/>
              </a:ext>
            </a:extLst>
          </p:cNvPr>
          <p:cNvSpPr txBox="1"/>
          <p:nvPr/>
        </p:nvSpPr>
        <p:spPr>
          <a:xfrm>
            <a:off x="251941" y="492026"/>
            <a:ext cx="8596784" cy="3416320"/>
          </a:xfrm>
          <a:prstGeom prst="rect">
            <a:avLst/>
          </a:prstGeom>
          <a:noFill/>
        </p:spPr>
        <p:txBody>
          <a:bodyPr wrap="square" rtlCol="0">
            <a:spAutoFit/>
          </a:bodyPr>
          <a:lstStyle/>
          <a:p>
            <a:pPr>
              <a:lnSpc>
                <a:spcPct val="150000"/>
              </a:lnSpc>
            </a:pPr>
            <a:r>
              <a:rPr lang="en-US" sz="4800" b="1" dirty="0">
                <a:solidFill>
                  <a:srgbClr val="FF0000"/>
                </a:solidFill>
                <a:latin typeface="HP001 4 hàng" panose="020B0603050302020204" pitchFamily="34" charset="0"/>
                <a:cs typeface="Times New Roman" panose="02020603050405020304" pitchFamily="18" charset="0"/>
              </a:rPr>
              <a:t>2</a:t>
            </a:r>
            <a:r>
              <a:rPr lang="vi-VN" sz="4800" b="1" dirty="0">
                <a:solidFill>
                  <a:srgbClr val="FF0000"/>
                </a:solidFill>
                <a:latin typeface="HP001 4 hàng" panose="020B0603050302020204" pitchFamily="34" charset="0"/>
                <a:cs typeface="Times New Roman" panose="02020603050405020304" pitchFamily="18" charset="0"/>
              </a:rPr>
              <a:t>.</a:t>
            </a:r>
            <a:r>
              <a:rPr lang="vi-VN" sz="4800" b="1" dirty="0">
                <a:solidFill>
                  <a:srgbClr val="002060"/>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Đặt</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một</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câu</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với</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từ</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ngữ</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vừa</a:t>
            </a:r>
            <a:r>
              <a:rPr lang="en-US" sz="4800" b="1" dirty="0">
                <a:solidFill>
                  <a:schemeClr val="accent4">
                    <a:lumMod val="10000"/>
                  </a:schemeClr>
                </a:solidFill>
                <a:latin typeface="HP001 4 hàng" panose="020B0603050302020204" pitchFamily="34" charset="0"/>
                <a:cs typeface="Times New Roman" panose="02020603050405020304" pitchFamily="18" charset="0"/>
              </a:rPr>
              <a:t> </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tìm</a:t>
            </a:r>
            <a:r>
              <a:rPr lang="en-US" sz="4800" b="1" dirty="0">
                <a:solidFill>
                  <a:schemeClr val="accent4">
                    <a:lumMod val="10000"/>
                  </a:schemeClr>
                </a:solidFill>
                <a:latin typeface="HP001 4 hàng" panose="020B0603050302020204" pitchFamily="34" charset="0"/>
                <a:cs typeface="Times New Roman" panose="02020603050405020304" pitchFamily="18" charset="0"/>
              </a:rPr>
              <a:t> đ</a:t>
            </a:r>
            <a:r>
              <a:rPr lang="vi-VN" sz="4800" b="1" dirty="0">
                <a:solidFill>
                  <a:schemeClr val="accent4">
                    <a:lumMod val="10000"/>
                  </a:schemeClr>
                </a:solidFill>
                <a:latin typeface="HP001 4 hàng" panose="020B0603050302020204" pitchFamily="34" charset="0"/>
                <a:cs typeface="Times New Roman" panose="02020603050405020304" pitchFamily="18" charset="0"/>
              </a:rPr>
              <a:t>ư</a:t>
            </a:r>
            <a:r>
              <a:rPr lang="en-US" sz="4800" b="1" dirty="0" err="1">
                <a:solidFill>
                  <a:schemeClr val="accent4">
                    <a:lumMod val="10000"/>
                  </a:schemeClr>
                </a:solidFill>
                <a:latin typeface="HP001 4 hàng" panose="020B0603050302020204" pitchFamily="34" charset="0"/>
                <a:cs typeface="Times New Roman" panose="02020603050405020304" pitchFamily="18" charset="0"/>
              </a:rPr>
              <a:t>ợc</a:t>
            </a:r>
            <a:r>
              <a:rPr lang="en-US" sz="4800" b="1" dirty="0" smtClean="0">
                <a:solidFill>
                  <a:schemeClr val="accent4">
                    <a:lumMod val="10000"/>
                  </a:schemeClr>
                </a:solidFill>
                <a:latin typeface="HP001 4 hàng" panose="020B0603050302020204" pitchFamily="34" charset="0"/>
                <a:cs typeface="Times New Roman" panose="02020603050405020304" pitchFamily="18" charset="0"/>
              </a:rPr>
              <a:t>.</a:t>
            </a:r>
          </a:p>
          <a:p>
            <a:pPr>
              <a:lnSpc>
                <a:spcPct val="150000"/>
              </a:lnSpc>
            </a:pPr>
            <a:endParaRPr lang="vi-VN" sz="4800" b="1" dirty="0">
              <a:solidFill>
                <a:schemeClr val="accent4">
                  <a:lumMod val="10000"/>
                </a:schemeClr>
              </a:solidFill>
              <a:latin typeface="HP001 4 hàng" panose="020B0603050302020204" pitchFamily="34" charset="0"/>
              <a:cs typeface="Times New Roman" panose="02020603050405020304" pitchFamily="18" charset="0"/>
            </a:endParaRPr>
          </a:p>
        </p:txBody>
      </p:sp>
      <p:sp>
        <p:nvSpPr>
          <p:cNvPr id="3" name="Rectangle 2"/>
          <p:cNvSpPr/>
          <p:nvPr/>
        </p:nvSpPr>
        <p:spPr>
          <a:xfrm>
            <a:off x="251941" y="3437126"/>
            <a:ext cx="8892059" cy="1323439"/>
          </a:xfrm>
          <a:prstGeom prst="rect">
            <a:avLst/>
          </a:prstGeom>
        </p:spPr>
        <p:txBody>
          <a:bodyPr wrap="square">
            <a:spAutoFit/>
          </a:bodyPr>
          <a:lstStyle/>
          <a:p>
            <a:r>
              <a:rPr lang="en-US" sz="4000" b="1" dirty="0" err="1">
                <a:solidFill>
                  <a:srgbClr val="7030A0"/>
                </a:solidFill>
                <a:latin typeface="HP001 4 hàng" panose="020B0603050302020204" pitchFamily="34" charset="0"/>
                <a:cs typeface="Times New Roman" panose="02020603050405020304" pitchFamily="18" charset="0"/>
              </a:rPr>
              <a:t>Tiếng</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hót</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của</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họa</a:t>
            </a:r>
            <a:r>
              <a:rPr lang="en-US" sz="4000" b="1" dirty="0">
                <a:solidFill>
                  <a:srgbClr val="7030A0"/>
                </a:solidFill>
                <a:latin typeface="HP001 4 hàng" panose="020B0603050302020204" pitchFamily="34" charset="0"/>
                <a:cs typeface="Times New Roman" panose="02020603050405020304" pitchFamily="18" charset="0"/>
              </a:rPr>
              <a:t> mi </a:t>
            </a:r>
            <a:r>
              <a:rPr lang="en-US" sz="4000" b="1" dirty="0" err="1">
                <a:solidFill>
                  <a:srgbClr val="7030A0"/>
                </a:solidFill>
                <a:latin typeface="HP001 4 hàng" panose="020B0603050302020204" pitchFamily="34" charset="0"/>
                <a:cs typeface="Times New Roman" panose="02020603050405020304" pitchFamily="18" charset="0"/>
              </a:rPr>
              <a:t>vang</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lừng</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khắp</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núi</a:t>
            </a:r>
            <a:r>
              <a:rPr lang="en-US" sz="4000" b="1" dirty="0">
                <a:solidFill>
                  <a:srgbClr val="7030A0"/>
                </a:solidFill>
                <a:latin typeface="HP001 4 hàng" panose="020B0603050302020204" pitchFamily="34" charset="0"/>
                <a:cs typeface="Times New Roman" panose="02020603050405020304" pitchFamily="18" charset="0"/>
              </a:rPr>
              <a:t> </a:t>
            </a:r>
            <a:r>
              <a:rPr lang="en-US" sz="4000" b="1" dirty="0" err="1">
                <a:solidFill>
                  <a:srgbClr val="7030A0"/>
                </a:solidFill>
                <a:latin typeface="HP001 4 hàng" panose="020B0603050302020204" pitchFamily="34" charset="0"/>
                <a:cs typeface="Times New Roman" panose="02020603050405020304" pitchFamily="18" charset="0"/>
              </a:rPr>
              <a:t>rừng</a:t>
            </a:r>
            <a:r>
              <a:rPr lang="en-US" sz="4000" b="1" dirty="0">
                <a:solidFill>
                  <a:srgbClr val="7030A0"/>
                </a:solidFill>
                <a:latin typeface="HP001 4 hàng" panose="020B0603050302020204" pitchFamily="34" charset="0"/>
                <a:cs typeface="Times New Roman" panose="02020603050405020304" pitchFamily="18" charset="0"/>
              </a:rPr>
              <a:t>.</a:t>
            </a:r>
            <a:endParaRPr lang="vi-VN" sz="4000" b="1" dirty="0">
              <a:solidFill>
                <a:srgbClr val="7030A0"/>
              </a:solidFill>
              <a:latin typeface="HP001 4 hàng" panose="020B0603050302020204" pitchFamily="34" charset="0"/>
              <a:cs typeface="Times New Roman" panose="02020603050405020304" pitchFamily="18" charset="0"/>
            </a:endParaRPr>
          </a:p>
        </p:txBody>
      </p:sp>
    </p:spTree>
    <p:extLst>
      <p:ext uri="{BB962C8B-B14F-4D97-AF65-F5344CB8AC3E}">
        <p14:creationId xmlns:p14="http://schemas.microsoft.com/office/powerpoint/2010/main" val="610438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1" y="0"/>
            <a:ext cx="9144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2290166" y="96183"/>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893041" y="1038587"/>
            <a:ext cx="7320876"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3220249" y="2443020"/>
            <a:ext cx="5923751"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3594767" y="4235328"/>
            <a:ext cx="5428209"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725385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932501" y="508764"/>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1787685"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411605" y="3453135"/>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7863"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6389373" y="955675"/>
            <a:ext cx="4785995" cy="6764020"/>
          </a:xfrm>
          <a:prstGeom prst="rect">
            <a:avLst/>
          </a:prstGeom>
        </p:spPr>
      </p:pic>
      <p:sp>
        <p:nvSpPr>
          <p:cNvPr id="9" name="矩形 8"/>
          <p:cNvSpPr/>
          <p:nvPr/>
        </p:nvSpPr>
        <p:spPr>
          <a:xfrm>
            <a:off x="-1417673"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panose="02020603050405020304" pitchFamily="18" charset="0"/>
              <a:cs typeface="+mn-ea"/>
              <a:sym typeface="+mn-lt"/>
            </a:endParaRPr>
          </a:p>
        </p:txBody>
      </p:sp>
      <p:sp>
        <p:nvSpPr>
          <p:cNvPr id="12" name="TextBox 11"/>
          <p:cNvSpPr txBox="1"/>
          <p:nvPr/>
        </p:nvSpPr>
        <p:spPr>
          <a:xfrm>
            <a:off x="1518379" y="2437472"/>
            <a:ext cx="6009229" cy="1015663"/>
          </a:xfrm>
          <a:prstGeom prst="rect">
            <a:avLst/>
          </a:prstGeom>
          <a:noFill/>
        </p:spPr>
        <p:txBody>
          <a:bodyPr wrap="square" rtlCol="0">
            <a:spAutoFit/>
          </a:bodyPr>
          <a:lstStyle/>
          <a:p>
            <a:pPr algn="ctr">
              <a:defRPr/>
            </a:pPr>
            <a:r>
              <a:rPr lang="en-US" sz="6000" dirty="0" err="1">
                <a:solidFill>
                  <a:prstClr val="black"/>
                </a:solidFill>
                <a:latin typeface="Times New Roman" panose="02020603050405020304" pitchFamily="18" charset="0"/>
              </a:rPr>
              <a:t>Củng</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cố</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dặn</a:t>
            </a:r>
            <a:r>
              <a:rPr lang="en-US" sz="6000" dirty="0">
                <a:solidFill>
                  <a:prstClr val="black"/>
                </a:solidFill>
                <a:latin typeface="Times New Roman" panose="02020603050405020304" pitchFamily="18" charset="0"/>
              </a:rPr>
              <a:t> </a:t>
            </a:r>
            <a:r>
              <a:rPr lang="en-US" sz="6000" dirty="0" err="1">
                <a:solidFill>
                  <a:prstClr val="black"/>
                </a:solidFill>
                <a:latin typeface="Times New Roman" panose="02020603050405020304" pitchFamily="18" charset="0"/>
              </a:rPr>
              <a:t>dò</a:t>
            </a:r>
            <a:endParaRPr lang="en-US" sz="60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62"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1524000" y="6108701"/>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1524000" y="1"/>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anose="02020603050405020304" pitchFamily="18" charset="0"/>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imes New Roman" panose="02020603050405020304" pitchFamily="18" charset="0"/>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15556" y="870993"/>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852742" y="2727900"/>
            <a:ext cx="7633146" cy="1569660"/>
          </a:xfrm>
          <a:prstGeom prst="rect">
            <a:avLst/>
          </a:prstGeom>
          <a:noFill/>
        </p:spPr>
        <p:txBody>
          <a:bodyPr wrap="square" rtlCol="0">
            <a:spAutoFit/>
          </a:bodyPr>
          <a:lstStyle/>
          <a:p>
            <a:pPr algn="ctr">
              <a:lnSpc>
                <a:spcPct val="150000"/>
              </a:lnSpc>
              <a:defRPr/>
            </a:pPr>
            <a:r>
              <a:rPr lang="en-US" sz="3200" b="1" dirty="0" err="1">
                <a:solidFill>
                  <a:srgbClr val="FF0000"/>
                </a:solidFill>
                <a:latin typeface="HP001 4 hàng" panose="020B0603050302020204" pitchFamily="34" charset="0"/>
              </a:rPr>
              <a:t>Tạm</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biệt</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và</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hẹn</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gặp</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lại</a:t>
            </a:r>
            <a:r>
              <a:rPr lang="en-US" sz="3200" b="1" dirty="0">
                <a:solidFill>
                  <a:srgbClr val="FF0000"/>
                </a:solidFill>
                <a:latin typeface="HP001 4 hàng" panose="020B0603050302020204" pitchFamily="34" charset="0"/>
              </a:rPr>
              <a:t> </a:t>
            </a:r>
          </a:p>
          <a:p>
            <a:pPr algn="ctr">
              <a:lnSpc>
                <a:spcPct val="150000"/>
              </a:lnSpc>
              <a:defRPr/>
            </a:pPr>
            <a:r>
              <a:rPr lang="en-US" sz="3200" b="1" dirty="0" err="1">
                <a:solidFill>
                  <a:srgbClr val="FF0000"/>
                </a:solidFill>
                <a:latin typeface="HP001 4 hàng" panose="020B0603050302020204" pitchFamily="34" charset="0"/>
              </a:rPr>
              <a:t>các</a:t>
            </a:r>
            <a:r>
              <a:rPr lang="en-US" sz="3200" b="1" dirty="0">
                <a:solidFill>
                  <a:srgbClr val="FF0000"/>
                </a:solidFill>
                <a:latin typeface="HP001 4 hàng" panose="020B0603050302020204" pitchFamily="34" charset="0"/>
              </a:rPr>
              <a:t> con </a:t>
            </a:r>
            <a:r>
              <a:rPr lang="en-US" sz="3200" b="1" dirty="0" err="1">
                <a:solidFill>
                  <a:srgbClr val="FF0000"/>
                </a:solidFill>
                <a:latin typeface="HP001 4 hàng" panose="020B0603050302020204" pitchFamily="34" charset="0"/>
              </a:rPr>
              <a:t>vào</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những</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tiết</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học</a:t>
            </a:r>
            <a:r>
              <a:rPr lang="en-US" sz="3200" b="1" dirty="0">
                <a:solidFill>
                  <a:srgbClr val="FF0000"/>
                </a:solidFill>
                <a:latin typeface="HP001 4 hàng" panose="020B0603050302020204" pitchFamily="34" charset="0"/>
              </a:rPr>
              <a:t> </a:t>
            </a:r>
            <a:r>
              <a:rPr lang="en-US" sz="3200" b="1" dirty="0" err="1">
                <a:solidFill>
                  <a:srgbClr val="FF0000"/>
                </a:solidFill>
                <a:latin typeface="HP001 4 hàng" panose="020B0603050302020204" pitchFamily="34" charset="0"/>
              </a:rPr>
              <a:t>sau</a:t>
            </a:r>
            <a:r>
              <a:rPr lang="en-US" sz="3200" b="1" dirty="0">
                <a:solidFill>
                  <a:srgbClr val="FF0000"/>
                </a:solidFill>
                <a:latin typeface="HP001 4 hàng" panose="020B0603050302020204" pitchFamily="34" charset="0"/>
              </a:rPr>
              <a:t>!</a:t>
            </a:r>
          </a:p>
        </p:txBody>
      </p:sp>
      <p:pic>
        <p:nvPicPr>
          <p:cNvPr id="12" name="图片 14340" descr="28"/>
          <p:cNvPicPr>
            <a:picLocks noChangeAspect="1"/>
          </p:cNvPicPr>
          <p:nvPr/>
        </p:nvPicPr>
        <p:blipFill>
          <a:blip r:embed="rId5"/>
          <a:stretch>
            <a:fillRect/>
          </a:stretch>
        </p:blipFill>
        <p:spPr>
          <a:xfrm>
            <a:off x="7811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939633"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57665" y="424495"/>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90" y="31861"/>
            <a:ext cx="12291799" cy="6824110"/>
          </a:xfrm>
          <a:prstGeom prst="rect">
            <a:avLst/>
          </a:prstGeom>
        </p:spPr>
      </p:pic>
      <p:sp>
        <p:nvSpPr>
          <p:cNvPr id="5" name="TextBox 4"/>
          <p:cNvSpPr txBox="1"/>
          <p:nvPr/>
        </p:nvSpPr>
        <p:spPr>
          <a:xfrm>
            <a:off x="-509413" y="1001410"/>
            <a:ext cx="7816030" cy="581885"/>
          </a:xfrm>
          <a:prstGeom prst="rect">
            <a:avLst/>
          </a:prstGeom>
          <a:noFill/>
        </p:spPr>
        <p:txBody>
          <a:bodyPr wrap="square" rtlCol="0">
            <a:spAutoFit/>
          </a:bodyPr>
          <a:lstStyle/>
          <a:p>
            <a:pPr defTabSz="909798">
              <a:defRPr/>
            </a:pPr>
            <a:r>
              <a:rPr lang="vi-VN" sz="3184" b="1">
                <a:solidFill>
                  <a:prstClr val="white"/>
                </a:solidFill>
                <a:latin typeface="HP001 5 hàng" panose="020B0603050302020204" pitchFamily="34" charset="0"/>
                <a:cs typeface="Arial"/>
                <a:sym typeface="Arial"/>
              </a:rPr>
              <a:t>Thứ </a:t>
            </a:r>
            <a:r>
              <a:rPr lang="en-US" sz="3184" b="1">
                <a:solidFill>
                  <a:prstClr val="white"/>
                </a:solidFill>
                <a:latin typeface="HP001 5 hàng" panose="020B0603050302020204" pitchFamily="34" charset="0"/>
                <a:cs typeface="Arial"/>
                <a:sym typeface="Arial"/>
              </a:rPr>
              <a:t>…</a:t>
            </a:r>
            <a:r>
              <a:rPr lang="vi-VN" sz="3184" b="1">
                <a:solidFill>
                  <a:prstClr val="white"/>
                </a:solidFill>
                <a:latin typeface="HP001 5 hàng" panose="020B0603050302020204" pitchFamily="34" charset="0"/>
                <a:cs typeface="Arial"/>
                <a:sym typeface="Arial"/>
              </a:rPr>
              <a:t> ngày </a:t>
            </a:r>
            <a:r>
              <a:rPr lang="en-US" sz="3184" b="1">
                <a:solidFill>
                  <a:prstClr val="white"/>
                </a:solidFill>
                <a:latin typeface="HP001 5 hàng" panose="020B0603050302020204" pitchFamily="34" charset="0"/>
                <a:cs typeface="Arial"/>
                <a:sym typeface="Arial"/>
              </a:rPr>
              <a:t>…</a:t>
            </a:r>
            <a:r>
              <a:rPr lang="vi-VN" sz="3184" b="1">
                <a:solidFill>
                  <a:prstClr val="white"/>
                </a:solidFill>
                <a:latin typeface="HP001 5 hàng" panose="020B0603050302020204" pitchFamily="34" charset="0"/>
                <a:cs typeface="Arial"/>
                <a:sym typeface="Arial"/>
              </a:rPr>
              <a:t> tháng </a:t>
            </a:r>
            <a:r>
              <a:rPr lang="en-US" sz="3184" b="1">
                <a:solidFill>
                  <a:prstClr val="white"/>
                </a:solidFill>
                <a:latin typeface="HP001 5 hàng" panose="020B0603050302020204" pitchFamily="34" charset="0"/>
                <a:cs typeface="Arial"/>
                <a:sym typeface="Arial"/>
              </a:rPr>
              <a:t>..</a:t>
            </a:r>
            <a:r>
              <a:rPr lang="vi-VN" sz="3184" b="1">
                <a:solidFill>
                  <a:prstClr val="white"/>
                </a:solidFill>
                <a:latin typeface="HP001 5 hàng" panose="020B0603050302020204" pitchFamily="34" charset="0"/>
                <a:cs typeface="Arial"/>
                <a:sym typeface="Arial"/>
              </a:rPr>
              <a:t> năm</a:t>
            </a:r>
            <a:r>
              <a:rPr lang="en-US" sz="3184" b="1">
                <a:solidFill>
                  <a:prstClr val="white"/>
                </a:solidFill>
                <a:latin typeface="HP001 5 hàng" panose="020B0603050302020204" pitchFamily="34" charset="0"/>
                <a:cs typeface="Arial"/>
                <a:sym typeface="Arial"/>
              </a:rPr>
              <a:t> 2022</a:t>
            </a:r>
            <a:endParaRPr lang="en-US" sz="3184" b="1" dirty="0">
              <a:solidFill>
                <a:prstClr val="white"/>
              </a:solidFill>
              <a:latin typeface="HP001 5 hàng" panose="020B0603050302020204" pitchFamily="34" charset="0"/>
              <a:cs typeface="Arial"/>
              <a:sym typeface="Arial"/>
            </a:endParaRPr>
          </a:p>
        </p:txBody>
      </p:sp>
      <p:sp>
        <p:nvSpPr>
          <p:cNvPr id="6" name="TextBox 5"/>
          <p:cNvSpPr txBox="1"/>
          <p:nvPr/>
        </p:nvSpPr>
        <p:spPr>
          <a:xfrm>
            <a:off x="1529796" y="1673188"/>
            <a:ext cx="7816030" cy="581885"/>
          </a:xfrm>
          <a:prstGeom prst="rect">
            <a:avLst/>
          </a:prstGeom>
          <a:noFill/>
        </p:spPr>
        <p:txBody>
          <a:bodyPr wrap="square" rtlCol="0">
            <a:spAutoFit/>
          </a:bodyPr>
          <a:lstStyle/>
          <a:p>
            <a:pPr defTabSz="909798">
              <a:defRPr/>
            </a:pPr>
            <a:r>
              <a:rPr lang="en-US" sz="3184" b="1">
                <a:solidFill>
                  <a:prstClr val="white"/>
                </a:solidFill>
                <a:latin typeface="HP001 5 hàng" panose="020B0603050302020204" pitchFamily="34" charset="0"/>
                <a:cs typeface="Arial"/>
                <a:sym typeface="Arial"/>
              </a:rPr>
              <a:t>Tiếng Việt</a:t>
            </a:r>
            <a:endParaRPr lang="en-US" sz="3184" b="1" dirty="0">
              <a:solidFill>
                <a:prstClr val="white"/>
              </a:solidFill>
              <a:latin typeface="HP001 5 hàng" panose="020B0603050302020204" pitchFamily="34" charset="0"/>
              <a:cs typeface="Arial"/>
              <a:sym typeface="Arial"/>
            </a:endParaRPr>
          </a:p>
        </p:txBody>
      </p:sp>
      <p:sp>
        <p:nvSpPr>
          <p:cNvPr id="7" name="TextBox 6"/>
          <p:cNvSpPr txBox="1"/>
          <p:nvPr/>
        </p:nvSpPr>
        <p:spPr>
          <a:xfrm>
            <a:off x="842627" y="2333480"/>
            <a:ext cx="7816030" cy="581885"/>
          </a:xfrm>
          <a:prstGeom prst="rect">
            <a:avLst/>
          </a:prstGeom>
          <a:noFill/>
        </p:spPr>
        <p:txBody>
          <a:bodyPr wrap="square" rtlCol="0">
            <a:spAutoFit/>
          </a:bodyPr>
          <a:lstStyle/>
          <a:p>
            <a:pPr defTabSz="909798">
              <a:defRPr/>
            </a:pPr>
            <a:r>
              <a:rPr lang="en-US" sz="3184" b="1">
                <a:solidFill>
                  <a:prstClr val="white"/>
                </a:solidFill>
                <a:latin typeface="HP001 5 hàng" panose="020B0603050302020204" pitchFamily="34" charset="0"/>
                <a:cs typeface="Arial"/>
                <a:sym typeface="Arial"/>
              </a:rPr>
              <a:t>Đọc: …</a:t>
            </a:r>
            <a:endParaRPr lang="en-US" sz="3184" b="1" dirty="0">
              <a:solidFill>
                <a:prstClr val="white"/>
              </a:solidFill>
              <a:latin typeface="HP001 5 hàng" panose="020B0603050302020204" pitchFamily="34" charset="0"/>
              <a:cs typeface="Arial"/>
              <a:sym typeface="Arial"/>
            </a:endParaRPr>
          </a:p>
        </p:txBody>
      </p:sp>
      <p:sp>
        <p:nvSpPr>
          <p:cNvPr id="8" name="TextBox 7"/>
          <p:cNvSpPr txBox="1"/>
          <p:nvPr/>
        </p:nvSpPr>
        <p:spPr>
          <a:xfrm>
            <a:off x="-1273222" y="4475555"/>
            <a:ext cx="12055883" cy="1072345"/>
          </a:xfrm>
          <a:prstGeom prst="rect">
            <a:avLst/>
          </a:prstGeom>
          <a:solidFill>
            <a:srgbClr val="FFC000"/>
          </a:solidFill>
        </p:spPr>
        <p:txBody>
          <a:bodyPr wrap="square" rtlCol="0">
            <a:spAutoFit/>
          </a:bodyPr>
          <a:lstStyle/>
          <a:p>
            <a:pPr defTabSz="909798">
              <a:defRPr/>
            </a:pPr>
            <a:r>
              <a:rPr lang="en-US" sz="3184" b="1">
                <a:solidFill>
                  <a:prstClr val="black"/>
                </a:solidFill>
                <a:latin typeface="Times New Roman" panose="02020603050405020304" pitchFamily="18" charset="0"/>
                <a:cs typeface="Times New Roman" panose="02020603050405020304" pitchFamily="18" charset="0"/>
                <a:sym typeface="Arial"/>
              </a:rPr>
              <a:t>Dặn dò: Đọc và trả lời lại các câu hỏi cuối bài.</a:t>
            </a:r>
          </a:p>
          <a:p>
            <a:pPr defTabSz="909798">
              <a:defRPr/>
            </a:pPr>
            <a:r>
              <a:rPr lang="en-US" sz="3184" b="1">
                <a:solidFill>
                  <a:prstClr val="black"/>
                </a:solidFill>
                <a:latin typeface="Times New Roman" panose="02020603050405020304" pitchFamily="18" charset="0"/>
                <a:cs typeface="Times New Roman" panose="02020603050405020304" pitchFamily="18" charset="0"/>
                <a:sym typeface="Arial"/>
              </a:rPr>
              <a:t>- Chuẩn bị bài sau.</a:t>
            </a:r>
            <a:endParaRPr lang="en-US" sz="3184" b="1"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5407592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22769" y="295189"/>
            <a:ext cx="572550"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895319" y="539664"/>
            <a:ext cx="8033528" cy="1077218"/>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6"/>
          <a:stretch>
            <a:fillRect/>
          </a:stretch>
        </p:blipFill>
        <p:spPr>
          <a:xfrm>
            <a:off x="147918" y="1991321"/>
            <a:ext cx="8780929"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1" y="0"/>
            <a:ext cx="9144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2290166" y="96183"/>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4000" b="1" kern="0" dirty="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893041" y="1038587"/>
            <a:ext cx="7320876"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3220249" y="2443020"/>
            <a:ext cx="5923751"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2.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3594767" y="4235328"/>
            <a:ext cx="5428209"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8EEE56-618E-4732-A306-815A92BE56F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15910" y="216680"/>
            <a:ext cx="681557" cy="614682"/>
          </a:xfrm>
          <a:prstGeom prst="rect">
            <a:avLst/>
          </a:prstGeom>
        </p:spPr>
      </p:pic>
      <p:sp>
        <p:nvSpPr>
          <p:cNvPr id="3" name="TextBox 2">
            <a:extLst>
              <a:ext uri="{FF2B5EF4-FFF2-40B4-BE49-F238E27FC236}">
                <a16:creationId xmlns:a16="http://schemas.microsoft.com/office/drawing/2014/main" id="{07E3D6CC-F56D-4CFD-8C4C-FCF75AA9D934}"/>
              </a:ext>
            </a:extLst>
          </p:cNvPr>
          <p:cNvSpPr txBox="1"/>
          <p:nvPr/>
        </p:nvSpPr>
        <p:spPr>
          <a:xfrm>
            <a:off x="2833504" y="0"/>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2906213E-43C9-44D5-8BC7-E199F25E29FD}"/>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sáng </a:t>
            </a:r>
            <a:r>
              <a:rPr lang="en-US" sz="2667"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667"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spTree>
    <p:extLst>
      <p:ext uri="{BB962C8B-B14F-4D97-AF65-F5344CB8AC3E}">
        <p14:creationId xmlns:p14="http://schemas.microsoft.com/office/powerpoint/2010/main" val="3177110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B809-8539-43D9-80FB-6C9971EE53D9}"/>
              </a:ext>
            </a:extLst>
          </p:cNvPr>
          <p:cNvSpPr txBox="1"/>
          <p:nvPr/>
        </p:nvSpPr>
        <p:spPr>
          <a:xfrm>
            <a:off x="2833504" y="-1294"/>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4" name="TextBox 3">
            <a:extLst>
              <a:ext uri="{FF2B5EF4-FFF2-40B4-BE49-F238E27FC236}">
                <a16:creationId xmlns:a16="http://schemas.microsoft.com/office/drawing/2014/main" id="{4F2F90B3-818C-4663-81AE-E8A26FA18251}"/>
              </a:ext>
            </a:extLst>
          </p:cNvPr>
          <p:cNvSpPr txBox="1"/>
          <p:nvPr/>
        </p:nvSpPr>
        <p:spPr>
          <a:xfrm>
            <a:off x="97182" y="546421"/>
            <a:ext cx="9144000" cy="6490561"/>
          </a:xfrm>
          <a:prstGeom prst="roundRect">
            <a:avLst>
              <a:gd name="adj" fmla="val 7439"/>
            </a:avLst>
          </a:prstGeom>
          <a:noFill/>
        </p:spPr>
        <p:txBody>
          <a:bodyPr wrap="square" rtlCol="0">
            <a:spAutoFit/>
          </a:bodyPr>
          <a:lstStyle/>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á</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6" name="Picture 5">
            <a:extLst>
              <a:ext uri="{FF2B5EF4-FFF2-40B4-BE49-F238E27FC236}">
                <a16:creationId xmlns:a16="http://schemas.microsoft.com/office/drawing/2014/main" id="{D9E081E7-9D57-4309-9DD6-0BE16DDE6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514" y="741217"/>
            <a:ext cx="425209" cy="401812"/>
          </a:xfrm>
          <a:prstGeom prst="rect">
            <a:avLst/>
          </a:prstGeom>
        </p:spPr>
      </p:pic>
      <p:pic>
        <p:nvPicPr>
          <p:cNvPr id="7" name="Picture 6">
            <a:extLst>
              <a:ext uri="{FF2B5EF4-FFF2-40B4-BE49-F238E27FC236}">
                <a16:creationId xmlns:a16="http://schemas.microsoft.com/office/drawing/2014/main" id="{962226AD-8DAC-4FCB-9121-9A2605C76DA7}"/>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28514" y="1608443"/>
            <a:ext cx="421401" cy="421401"/>
          </a:xfrm>
          <a:prstGeom prst="rect">
            <a:avLst/>
          </a:prstGeom>
        </p:spPr>
      </p:pic>
      <p:pic>
        <p:nvPicPr>
          <p:cNvPr id="8" name="Picture 7">
            <a:extLst>
              <a:ext uri="{FF2B5EF4-FFF2-40B4-BE49-F238E27FC236}">
                <a16:creationId xmlns:a16="http://schemas.microsoft.com/office/drawing/2014/main" id="{837ED487-FFFD-4108-B4C0-C3F976007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1" y="5249557"/>
            <a:ext cx="413065" cy="413065"/>
          </a:xfrm>
          <a:prstGeom prst="rect">
            <a:avLst/>
          </a:prstGeom>
        </p:spPr>
      </p:pic>
    </p:spTree>
    <p:extLst>
      <p:ext uri="{BB962C8B-B14F-4D97-AF65-F5344CB8AC3E}">
        <p14:creationId xmlns:p14="http://schemas.microsoft.com/office/powerpoint/2010/main" val="1832331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561257" y="257218"/>
            <a:ext cx="589662" cy="531804"/>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778784" y="70592"/>
            <a:ext cx="3671356" cy="742511"/>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74690" y="679179"/>
            <a:ext cx="9144000" cy="2107176"/>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1004" y="972379"/>
            <a:ext cx="425209" cy="401812"/>
          </a:xfrm>
          <a:prstGeom prst="rect">
            <a:avLst/>
          </a:prstGeom>
        </p:spPr>
      </p:pic>
      <p:cxnSp>
        <p:nvCxnSpPr>
          <p:cNvPr id="7" name="Straight Connector 6">
            <a:extLst>
              <a:ext uri="{FF2B5EF4-FFF2-40B4-BE49-F238E27FC236}">
                <a16:creationId xmlns:a16="http://schemas.microsoft.com/office/drawing/2014/main" id="{571034F2-A705-42F1-A01D-9D89EBC0E796}"/>
              </a:ext>
            </a:extLst>
          </p:cNvPr>
          <p:cNvCxnSpPr/>
          <p:nvPr/>
        </p:nvCxnSpPr>
        <p:spPr>
          <a:xfrm flipV="1">
            <a:off x="4927700" y="1286221"/>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572000" y="3438376"/>
            <a:ext cx="4352623" cy="3216605"/>
          </a:xfrm>
          <a:prstGeom prst="rect">
            <a:avLst/>
          </a:prstGeom>
        </p:spPr>
      </p:pic>
      <p:sp>
        <p:nvSpPr>
          <p:cNvPr id="16" name="Rectangle 15">
            <a:extLst>
              <a:ext uri="{FF2B5EF4-FFF2-40B4-BE49-F238E27FC236}">
                <a16:creationId xmlns:a16="http://schemas.microsoft.com/office/drawing/2014/main" id="{E2BA222F-2554-433E-85AB-9AF403328125}"/>
              </a:ext>
            </a:extLst>
          </p:cNvPr>
          <p:cNvSpPr/>
          <p:nvPr/>
        </p:nvSpPr>
        <p:spPr>
          <a:xfrm>
            <a:off x="74690" y="2658228"/>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F951F28-A1D9-4AEE-B222-1551FCDFEF2B}"/>
              </a:ext>
            </a:extLst>
          </p:cNvPr>
          <p:cNvSpPr txBox="1"/>
          <p:nvPr/>
        </p:nvSpPr>
        <p:spPr>
          <a:xfrm>
            <a:off x="1556801" y="2677114"/>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02BE806-57E5-4654-9406-E100A5D6AF60}"/>
              </a:ext>
            </a:extLst>
          </p:cNvPr>
          <p:cNvSpPr txBox="1"/>
          <p:nvPr/>
        </p:nvSpPr>
        <p:spPr>
          <a:xfrm>
            <a:off x="158808" y="3419625"/>
            <a:ext cx="4145552" cy="2062103"/>
          </a:xfrm>
          <a:prstGeom prst="rect">
            <a:avLst/>
          </a:prstGeom>
          <a:noFill/>
        </p:spPr>
        <p:txBody>
          <a:bodyPr wrap="square" rtlCol="0">
            <a:spAutoFit/>
          </a:bodyPr>
          <a:lstStyle/>
          <a:p>
            <a:pPr defTabSz="1219170">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r>
              <a:rPr lang="en-US"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video>
              <p:cMediaNode vol="80000">
                <p:cTn id="29" fill="hold" display="0">
                  <p:stCondLst>
                    <p:cond delay="indefinite"/>
                  </p:stCondLst>
                </p:cTn>
                <p:tgtEl>
                  <p:spTgt spid="14"/>
                </p:tgtEl>
              </p:cMediaNode>
            </p:video>
          </p:childTnLst>
        </p:cTn>
      </p:par>
    </p:tnLst>
    <p:bldLst>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201289" y="69069"/>
            <a:ext cx="9064559" cy="495934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3991" y="380546"/>
            <a:ext cx="368486" cy="368486"/>
          </a:xfrm>
          <a:prstGeom prst="rect">
            <a:avLst/>
          </a:prstGeom>
        </p:spPr>
      </p:pic>
      <p:cxnSp>
        <p:nvCxnSpPr>
          <p:cNvPr id="16" name="Straight Connector 15">
            <a:extLst>
              <a:ext uri="{FF2B5EF4-FFF2-40B4-BE49-F238E27FC236}">
                <a16:creationId xmlns:a16="http://schemas.microsoft.com/office/drawing/2014/main" id="{318BA3A3-986A-45DB-A9D0-712E216E6FA2}"/>
              </a:ext>
            </a:extLst>
          </p:cNvPr>
          <p:cNvCxnSpPr/>
          <p:nvPr/>
        </p:nvCxnSpPr>
        <p:spPr>
          <a:xfrm flipV="1">
            <a:off x="4961110" y="670349"/>
            <a:ext cx="1396591"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https://www.freeppt7.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https://www.freeppt7.co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TotalTime>
  <Words>2267</Words>
  <Application>Microsoft Office PowerPoint</Application>
  <PresentationFormat>On-screen Show (4:3)</PresentationFormat>
  <Paragraphs>121</Paragraphs>
  <Slides>34</Slides>
  <Notes>25</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34</vt:i4>
      </vt:variant>
    </vt:vector>
  </HeadingPairs>
  <TitlesOfParts>
    <vt:vector size="57" baseType="lpstr">
      <vt:lpstr>微软雅黑</vt:lpstr>
      <vt:lpstr>宋体</vt:lpstr>
      <vt:lpstr>Arial</vt:lpstr>
      <vt:lpstr>Arial-Rounded</vt:lpstr>
      <vt:lpstr>Calibri</vt:lpstr>
      <vt:lpstr>Calibri Light</vt:lpstr>
      <vt:lpstr>等线</vt:lpstr>
      <vt:lpstr>HP001 4 hàng</vt:lpstr>
      <vt:lpstr>HP001 5 hàng</vt:lpstr>
      <vt:lpstr>Kalam</vt:lpstr>
      <vt:lpstr>Montserrat</vt:lpstr>
      <vt:lpstr>Times New Roman</vt:lpstr>
      <vt:lpstr>UTM Avo</vt:lpstr>
      <vt:lpstr>Wingdings</vt:lpstr>
      <vt:lpstr>思源黑体 CN Bold</vt:lpstr>
      <vt:lpstr>汉仪跳跳体简</vt:lpstr>
      <vt:lpstr>1_Doodle Sketchbook by Slidesgo</vt:lpstr>
      <vt:lpstr>3_Office 主题​​</vt:lpstr>
      <vt:lpstr>1_https://www.freeppt7.com</vt:lpstr>
      <vt:lpstr>2_https://www.freeppt7.com</vt:lpstr>
      <vt:lpstr>1_Office Theme</vt:lpstr>
      <vt:lpstr>3_https://www.freeppt7.com</vt:lpstr>
      <vt:lpstr>4_https://www.freeppt7.com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138</cp:revision>
  <dcterms:created xsi:type="dcterms:W3CDTF">2021-07-31T14:28:31Z</dcterms:created>
  <dcterms:modified xsi:type="dcterms:W3CDTF">2026-01-26T02:15:14Z</dcterms:modified>
</cp:coreProperties>
</file>