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1" r:id="rId2"/>
    <p:sldMasterId id="2147483810" r:id="rId3"/>
    <p:sldMasterId id="2147483851" r:id="rId4"/>
  </p:sldMasterIdLst>
  <p:notesMasterIdLst>
    <p:notesMasterId r:id="rId16"/>
  </p:notesMasterIdLst>
  <p:sldIdLst>
    <p:sldId id="346" r:id="rId5"/>
    <p:sldId id="2966" r:id="rId6"/>
    <p:sldId id="2984" r:id="rId7"/>
    <p:sldId id="403" r:id="rId8"/>
    <p:sldId id="270" r:id="rId9"/>
    <p:sldId id="407" r:id="rId10"/>
    <p:sldId id="406" r:id="rId11"/>
    <p:sldId id="409" r:id="rId12"/>
    <p:sldId id="408" r:id="rId13"/>
    <p:sldId id="395" r:id="rId14"/>
    <p:sldId id="3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397"/>
    <a:srgbClr val="66290E"/>
    <a:srgbClr val="00863D"/>
    <a:srgbClr val="F90F8A"/>
    <a:srgbClr val="FCD6B6"/>
    <a:srgbClr val="FBD1AF"/>
    <a:srgbClr val="F9C091"/>
    <a:srgbClr val="F8B278"/>
    <a:srgbClr val="F9B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62" autoAdjust="0"/>
  </p:normalViewPr>
  <p:slideViewPr>
    <p:cSldViewPr snapToGrid="0">
      <p:cViewPr varScale="1">
        <p:scale>
          <a:sx n="82" d="100"/>
          <a:sy n="82" d="100"/>
        </p:scale>
        <p:origin x="16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9371F-EB5E-4BA7-8A67-AF2CECFB8628}" type="datetimeFigureOut">
              <a:rPr lang="en-US" smtClean="0"/>
              <a:t>19/1/2026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CF8F0-8EE4-431C-9658-399490AC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55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6679957" y="6596390"/>
            <a:ext cx="3072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758369350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5848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059687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41283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8955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/>
              <a:pPr/>
              <a:t>19/1/2026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460441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0838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6097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05613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020237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87320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690956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74646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24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056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28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21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207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726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8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65119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9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461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352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86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08978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9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863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6422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96899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8688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56403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6679957" y="6596390"/>
            <a:ext cx="3072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321357162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32353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7603148" y="96716"/>
            <a:ext cx="20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7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800" r:id="rId7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9" r:id="rId7"/>
    <p:sldLayoutId id="2147483820" r:id="rId8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4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19/1/2026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0C96F-DA1E-48CC-932A-6FB81E39E4F5}"/>
              </a:ext>
            </a:extLst>
          </p:cNvPr>
          <p:cNvSpPr txBox="1"/>
          <p:nvPr userDrawn="1"/>
        </p:nvSpPr>
        <p:spPr>
          <a:xfrm>
            <a:off x="7219035" y="36048"/>
            <a:ext cx="2045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6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6" r:id="rId12"/>
    <p:sldLayoutId id="2147483767" r:id="rId13"/>
    <p:sldLayoutId id="2147483867" r:id="rId1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openxmlformats.org/officeDocument/2006/relationships/image" Target="../media/image18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EAFEB-C570-4702-ADA3-32ABBC945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2DCF9-A891-4A89-A736-94717B7A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45" y="1575035"/>
            <a:ext cx="8190655" cy="1674083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755427" y="1043660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418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04538" y="1892454"/>
            <a:ext cx="8059191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74171" y="3258996"/>
              <a:ext cx="346246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 </a:t>
              </a:r>
              <a:r>
                <a:rPr lang="en-US" altLang="zh-CN" sz="48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Q</a:t>
              </a:r>
              <a:endParaRPr lang="zh-CN" altLang="en-US" sz="48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884899" y="2514771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4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599607" y="976472"/>
            <a:ext cx="153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4"/>
            <a:ext cx="606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TA</a:t>
            </a:r>
          </a:p>
        </p:txBody>
      </p:sp>
    </p:spTree>
    <p:extLst>
      <p:ext uri="{BB962C8B-B14F-4D97-AF65-F5344CB8AC3E}">
        <p14:creationId xmlns:p14="http://schemas.microsoft.com/office/powerpoint/2010/main" val="77518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EE7535D4-8DCF-4C51-AD7E-73D4F98E13A1}"/>
              </a:ext>
            </a:extLst>
          </p:cNvPr>
          <p:cNvSpPr/>
          <p:nvPr/>
        </p:nvSpPr>
        <p:spPr>
          <a:xfrm>
            <a:off x="548681" y="1434460"/>
            <a:ext cx="7065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633893CD-E240-4E65-B60A-1D4B92B8AC11}"/>
              </a:ext>
            </a:extLst>
          </p:cNvPr>
          <p:cNvSpPr/>
          <p:nvPr/>
        </p:nvSpPr>
        <p:spPr>
          <a:xfrm>
            <a:off x="526682" y="2066329"/>
            <a:ext cx="85201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l-GR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349E9A7C-398A-46FC-9220-9B00CE98CD9E}"/>
              </a:ext>
            </a:extLst>
          </p:cNvPr>
          <p:cNvSpPr/>
          <p:nvPr/>
        </p:nvSpPr>
        <p:spPr>
          <a:xfrm>
            <a:off x="488368" y="3636614"/>
            <a:ext cx="8167264" cy="1480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5" name="矩形 28">
            <a:extLst>
              <a:ext uri="{FF2B5EF4-FFF2-40B4-BE49-F238E27FC236}">
                <a16:creationId xmlns:a16="http://schemas.microsoft.com/office/drawing/2014/main" id="{0D35C02C-1128-4590-833F-744C495BCCD6}"/>
              </a:ext>
            </a:extLst>
          </p:cNvPr>
          <p:cNvSpPr/>
          <p:nvPr/>
        </p:nvSpPr>
        <p:spPr>
          <a:xfrm>
            <a:off x="1921323" y="467366"/>
            <a:ext cx="609624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6813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F885B8-F062-4674-8873-AF74E9D2EEBD}"/>
              </a:ext>
            </a:extLst>
          </p:cNvPr>
          <p:cNvSpPr txBox="1"/>
          <p:nvPr/>
        </p:nvSpPr>
        <p:spPr>
          <a:xfrm>
            <a:off x="-102338" y="275539"/>
            <a:ext cx="4711941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Q</a:t>
            </a:r>
            <a:endParaRPr lang="en-US" sz="21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FF327-F19B-4893-851A-0D4E387F6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86" t="789" r="56218" b="-789"/>
          <a:stretch/>
        </p:blipFill>
        <p:spPr>
          <a:xfrm>
            <a:off x="4250228" y="1155667"/>
            <a:ext cx="2984287" cy="30616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D58DD95-A153-4738-9DDF-0038AC82AD99}"/>
              </a:ext>
            </a:extLst>
          </p:cNvPr>
          <p:cNvGrpSpPr/>
          <p:nvPr/>
        </p:nvGrpSpPr>
        <p:grpSpPr>
          <a:xfrm flipV="1">
            <a:off x="4477398" y="1038489"/>
            <a:ext cx="2488175" cy="111676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150E6D-B4A7-499B-BA27-1D322FB342E0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166578-EE5A-472B-A86B-5F575E5C6D5D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2ECE4C-EA8E-4B50-8122-B12AC373FBE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378D2923-C7EA-4267-BC2C-0CEE0F136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674" y="538599"/>
            <a:ext cx="1179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4E6842-4BE5-4FB9-B0E2-E1FA022DE470}"/>
              </a:ext>
            </a:extLst>
          </p:cNvPr>
          <p:cNvGrpSpPr/>
          <p:nvPr/>
        </p:nvGrpSpPr>
        <p:grpSpPr>
          <a:xfrm>
            <a:off x="4236045" y="1214610"/>
            <a:ext cx="119162" cy="2899736"/>
            <a:chOff x="1042416" y="804672"/>
            <a:chExt cx="210312" cy="436168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E7FE1F-3F97-459D-A580-2A5C4B5549C2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DCFC7B-EE0F-43C5-84A5-0BA8B2EA0FC0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DA31F2-8140-4E3F-9B52-A12A1080A2A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8907120-9BE0-4B5A-A4DF-3C0333CC4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488" y="2342780"/>
            <a:ext cx="1164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836735-36A1-45B5-BDA0-B212D8380F3B}"/>
              </a:ext>
            </a:extLst>
          </p:cNvPr>
          <p:cNvSpPr txBox="1"/>
          <p:nvPr/>
        </p:nvSpPr>
        <p:spPr>
          <a:xfrm>
            <a:off x="713654" y="4518470"/>
            <a:ext cx="7798334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DA1A38-549E-4C69-8534-5D10AC431D31}"/>
              </a:ext>
            </a:extLst>
          </p:cNvPr>
          <p:cNvSpPr txBox="1"/>
          <p:nvPr/>
        </p:nvSpPr>
        <p:spPr>
          <a:xfrm>
            <a:off x="632012" y="4644866"/>
            <a:ext cx="54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505B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95010D-4B8C-4A6C-9484-BD2B19290617}"/>
              </a:ext>
            </a:extLst>
          </p:cNvPr>
          <p:cNvSpPr txBox="1"/>
          <p:nvPr/>
        </p:nvSpPr>
        <p:spPr>
          <a:xfrm>
            <a:off x="632012" y="4589990"/>
            <a:ext cx="7798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5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Q có nét nào giống với chữ cái viết hoa đã học?</a:t>
            </a:r>
            <a:endParaRPr lang="en-US" sz="3200" b="1" dirty="0">
              <a:solidFill>
                <a:srgbClr val="05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19" grpId="1"/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E84EF5-88AE-4F3E-9BF8-0D4F2F1F2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429" t="22563" r="12521" b="22935"/>
          <a:stretch/>
        </p:blipFill>
        <p:spPr bwMode="auto">
          <a:xfrm>
            <a:off x="4848791" y="1684922"/>
            <a:ext cx="3056178" cy="30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8B29D-3C9B-4031-979F-9668E5F3C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86" t="789" r="56218" b="-789"/>
          <a:stretch/>
        </p:blipFill>
        <p:spPr>
          <a:xfrm>
            <a:off x="479504" y="884800"/>
            <a:ext cx="3799356" cy="3897879"/>
          </a:xfrm>
          <a:prstGeom prst="rect">
            <a:avLst/>
          </a:prstGeom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90342637-DD14-4CB2-AF9A-9D024B1E8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03" y="4993857"/>
            <a:ext cx="7956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id="{921DA094-AA46-45C3-BC10-25835FB4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3" y="1597112"/>
            <a:ext cx="6458115" cy="4043243"/>
          </a:xfrm>
          <a:prstGeom prst="rect">
            <a:avLst/>
          </a:prstGeom>
        </p:spPr>
      </p:pic>
      <p:pic>
        <p:nvPicPr>
          <p:cNvPr id="17" name="图片 58">
            <a:extLst>
              <a:ext uri="{FF2B5EF4-FFF2-40B4-BE49-F238E27FC236}">
                <a16:creationId xmlns:a16="http://schemas.microsoft.com/office/drawing/2014/main" id="{62D681DC-6A03-41D8-B79A-D1EFAC569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53" y="4568454"/>
            <a:ext cx="4359456" cy="1741814"/>
          </a:xfrm>
          <a:prstGeom prst="rect">
            <a:avLst/>
          </a:prstGeom>
        </p:spPr>
      </p:pic>
      <p:sp>
        <p:nvSpPr>
          <p:cNvPr id="18" name="矩形 28">
            <a:extLst>
              <a:ext uri="{FF2B5EF4-FFF2-40B4-BE49-F238E27FC236}">
                <a16:creationId xmlns:a16="http://schemas.microsoft.com/office/drawing/2014/main" id="{D7754A5D-A87D-44D3-80C8-3BA760B6FA3B}"/>
              </a:ext>
            </a:extLst>
          </p:cNvPr>
          <p:cNvSpPr/>
          <p:nvPr/>
        </p:nvSpPr>
        <p:spPr>
          <a:xfrm>
            <a:off x="2210076" y="2747898"/>
            <a:ext cx="402575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40">
            <a:extLst>
              <a:ext uri="{FF2B5EF4-FFF2-40B4-BE49-F238E27FC236}">
                <a16:creationId xmlns:a16="http://schemas.microsoft.com/office/drawing/2014/main" id="{677B5221-866C-4181-935A-561357763A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8" y="4517605"/>
            <a:ext cx="3191846" cy="2737721"/>
          </a:xfrm>
          <a:prstGeom prst="rect">
            <a:avLst/>
          </a:prstGeom>
        </p:spPr>
      </p:pic>
      <p:pic>
        <p:nvPicPr>
          <p:cNvPr id="20" name="图片 35">
            <a:extLst>
              <a:ext uri="{FF2B5EF4-FFF2-40B4-BE49-F238E27FC236}">
                <a16:creationId xmlns:a16="http://schemas.microsoft.com/office/drawing/2014/main" id="{17273AEB-C78C-4038-A5CA-19596CB9DB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50" y="1449982"/>
            <a:ext cx="1161814" cy="89041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10F8D46B-6828-41B8-B5F1-740F14BC7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4" y="850670"/>
            <a:ext cx="1292377" cy="1093550"/>
          </a:xfrm>
          <a:prstGeom prst="rect">
            <a:avLst/>
          </a:prstGeom>
        </p:spPr>
      </p:pic>
      <p:pic>
        <p:nvPicPr>
          <p:cNvPr id="22" name="图片 43">
            <a:extLst>
              <a:ext uri="{FF2B5EF4-FFF2-40B4-BE49-F238E27FC236}">
                <a16:creationId xmlns:a16="http://schemas.microsoft.com/office/drawing/2014/main" id="{071B9D8C-9E6B-4241-B9DE-70CEDE7E5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9" y="83488"/>
            <a:ext cx="704142" cy="1136230"/>
          </a:xfrm>
          <a:prstGeom prst="rect">
            <a:avLst/>
          </a:prstGeom>
        </p:spPr>
      </p:pic>
      <p:pic>
        <p:nvPicPr>
          <p:cNvPr id="23" name="图片 35">
            <a:extLst>
              <a:ext uri="{FF2B5EF4-FFF2-40B4-BE49-F238E27FC236}">
                <a16:creationId xmlns:a16="http://schemas.microsoft.com/office/drawing/2014/main" id="{EC3F4453-23DD-4EEC-BCEE-508FFB7F6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60" y="1015922"/>
            <a:ext cx="1161814" cy="890414"/>
          </a:xfrm>
          <a:prstGeom prst="rect">
            <a:avLst/>
          </a:prstGeom>
        </p:spPr>
      </p:pic>
      <p:pic>
        <p:nvPicPr>
          <p:cNvPr id="24" name="图片 35">
            <a:extLst>
              <a:ext uri="{FF2B5EF4-FFF2-40B4-BE49-F238E27FC236}">
                <a16:creationId xmlns:a16="http://schemas.microsoft.com/office/drawing/2014/main" id="{42FF0A3B-7123-4001-9890-1B0BB602582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8" y="1151905"/>
            <a:ext cx="959445" cy="735319"/>
          </a:xfrm>
          <a:prstGeom prst="rect">
            <a:avLst/>
          </a:prstGeom>
        </p:spPr>
      </p:pic>
      <p:pic>
        <p:nvPicPr>
          <p:cNvPr id="25" name="图片 41">
            <a:extLst>
              <a:ext uri="{FF2B5EF4-FFF2-40B4-BE49-F238E27FC236}">
                <a16:creationId xmlns:a16="http://schemas.microsoft.com/office/drawing/2014/main" id="{1D177F7C-C2CB-4950-8E8C-C4F6293286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3" y="408621"/>
            <a:ext cx="1064524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90">
            <a:extLst>
              <a:ext uri="{FF2B5EF4-FFF2-40B4-BE49-F238E27FC236}">
                <a16:creationId xmlns:a16="http://schemas.microsoft.com/office/drawing/2014/main" id="{B45D0B41-755B-4172-B43F-8B3B0B8B3060}"/>
              </a:ext>
            </a:extLst>
          </p:cNvPr>
          <p:cNvSpPr txBox="1"/>
          <p:nvPr/>
        </p:nvSpPr>
        <p:spPr>
          <a:xfrm>
            <a:off x="487247" y="2233948"/>
            <a:ext cx="84982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Q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786918-7093-4ACD-B7D5-019C3A8ED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3" y="2077178"/>
            <a:ext cx="8425088" cy="404207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5EF5761-1B31-4B45-A4EF-34AD00558194}"/>
              </a:ext>
            </a:extLst>
          </p:cNvPr>
          <p:cNvGrpSpPr/>
          <p:nvPr/>
        </p:nvGrpSpPr>
        <p:grpSpPr>
          <a:xfrm>
            <a:off x="155216" y="463358"/>
            <a:ext cx="8830283" cy="1309486"/>
            <a:chOff x="418676" y="2043957"/>
            <a:chExt cx="6020648" cy="8928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94E948-C6CA-4774-913D-3AE160938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1F9F5C-748D-4E83-A762-29F71827C824}"/>
                </a:ext>
              </a:extLst>
            </p:cNvPr>
            <p:cNvSpPr txBox="1"/>
            <p:nvPr/>
          </p:nvSpPr>
          <p:spPr>
            <a:xfrm>
              <a:off x="464518" y="2342306"/>
              <a:ext cx="5745596" cy="503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Quê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h</a:t>
              </a:r>
              <a:r>
                <a:rPr lang="vi-VN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ơng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đồng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lúa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11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33D8BD-A2DD-4640-A56B-A6E60EB71CE4}"/>
              </a:ext>
            </a:extLst>
          </p:cNvPr>
          <p:cNvSpPr txBox="1"/>
          <p:nvPr/>
        </p:nvSpPr>
        <p:spPr>
          <a:xfrm>
            <a:off x="250777" y="1868396"/>
            <a:ext cx="8639160" cy="468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993396-9113-4C3F-ACEE-8CBF2BB0522A}"/>
              </a:ext>
            </a:extLst>
          </p:cNvPr>
          <p:cNvGrpSpPr/>
          <p:nvPr/>
        </p:nvGrpSpPr>
        <p:grpSpPr>
          <a:xfrm>
            <a:off x="155216" y="463358"/>
            <a:ext cx="8830283" cy="1309486"/>
            <a:chOff x="418676" y="2043957"/>
            <a:chExt cx="6020648" cy="8928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0DAA4A-CA31-42F9-9314-84088A369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75FF71-ECAB-4238-B89A-869BE6824211}"/>
                </a:ext>
              </a:extLst>
            </p:cNvPr>
            <p:cNvSpPr txBox="1"/>
            <p:nvPr/>
          </p:nvSpPr>
          <p:spPr>
            <a:xfrm>
              <a:off x="464518" y="2342306"/>
              <a:ext cx="5745596" cy="503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Quê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h</a:t>
              </a:r>
              <a:r>
                <a:rPr lang="vi-VN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ơng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đồng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lúa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57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2C8D8B-3237-4EDB-934A-D4871CCC7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994420" y="2808140"/>
            <a:ext cx="1819361" cy="164496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C5EE873-E332-4089-8BC6-159DE8C47198}"/>
              </a:ext>
            </a:extLst>
          </p:cNvPr>
          <p:cNvGrpSpPr/>
          <p:nvPr/>
        </p:nvGrpSpPr>
        <p:grpSpPr>
          <a:xfrm>
            <a:off x="6994420" y="913902"/>
            <a:ext cx="1819361" cy="1644967"/>
            <a:chOff x="179882" y="202717"/>
            <a:chExt cx="3326130" cy="3007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0DCB59-CE2F-4677-8F6C-2011DCDC55F3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D880705-AD6C-4E5A-AAF3-711337750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3DDFFB-EC15-4252-8B93-0852D6E31016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D4189F-8865-4781-8DCA-5D57F53D0D9D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5125DE-C247-4FB4-811E-9ED5E5D3901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82C1EC-1338-4C1E-9DD0-F756A0C69E98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2AD838-14B6-4A4E-9662-C24254F897C8}"/>
              </a:ext>
            </a:extLst>
          </p:cNvPr>
          <p:cNvGrpSpPr/>
          <p:nvPr/>
        </p:nvGrpSpPr>
        <p:grpSpPr>
          <a:xfrm>
            <a:off x="450723" y="4933660"/>
            <a:ext cx="8242553" cy="1190442"/>
            <a:chOff x="339162" y="2043957"/>
            <a:chExt cx="6181915" cy="89283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96DA19-3FD7-47C2-8341-F0F11E1AB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452976-0F1A-4F08-A0D4-978EFD30D16B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Quê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h</a:t>
              </a:r>
              <a:r>
                <a:rPr lang="vi-VN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ơng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đồng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lúa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02142F5-05D7-467C-A83A-D24C2E2A6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1429" t="22563" r="12521" b="22935"/>
          <a:stretch/>
        </p:blipFill>
        <p:spPr bwMode="auto">
          <a:xfrm>
            <a:off x="4191694" y="2667682"/>
            <a:ext cx="1712375" cy="17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F2B91-CE0D-44C5-825C-993CFB1792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086" t="789" r="56218" b="-789"/>
          <a:stretch/>
        </p:blipFill>
        <p:spPr>
          <a:xfrm>
            <a:off x="430214" y="1077381"/>
            <a:ext cx="3241906" cy="33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8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230</Words>
  <Application>Microsoft Office PowerPoint</Application>
  <PresentationFormat>On-screen Show (4:3)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Times New Roman</vt:lpstr>
      <vt:lpstr>UTM Avo</vt:lpstr>
      <vt:lpstr>思源黑体 CN Bold</vt:lpstr>
      <vt:lpstr>1_Office 主题</vt:lpstr>
      <vt:lpstr>2_Office 主题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CHÀO TẠM BIỆT CÁC CON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197</cp:revision>
  <dcterms:created xsi:type="dcterms:W3CDTF">2021-07-22T13:53:27Z</dcterms:created>
  <dcterms:modified xsi:type="dcterms:W3CDTF">2026-01-19T02:16:13Z</dcterms:modified>
</cp:coreProperties>
</file>