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1" r:id="rId2"/>
    <p:sldMasterId id="2147483810" r:id="rId3"/>
    <p:sldMasterId id="2147483834" r:id="rId4"/>
  </p:sldMasterIdLst>
  <p:notesMasterIdLst>
    <p:notesMasterId r:id="rId38"/>
  </p:notesMasterIdLst>
  <p:sldIdLst>
    <p:sldId id="431" r:id="rId5"/>
    <p:sldId id="402" r:id="rId6"/>
    <p:sldId id="345" r:id="rId7"/>
    <p:sldId id="403" r:id="rId8"/>
    <p:sldId id="270" r:id="rId9"/>
    <p:sldId id="404" r:id="rId10"/>
    <p:sldId id="405" r:id="rId11"/>
    <p:sldId id="406" r:id="rId12"/>
    <p:sldId id="407" r:id="rId13"/>
    <p:sldId id="409" r:id="rId14"/>
    <p:sldId id="408" r:id="rId15"/>
    <p:sldId id="410" r:id="rId16"/>
    <p:sldId id="411" r:id="rId17"/>
    <p:sldId id="412" r:id="rId18"/>
    <p:sldId id="413" r:id="rId19"/>
    <p:sldId id="414" r:id="rId20"/>
    <p:sldId id="335" r:id="rId21"/>
    <p:sldId id="417" r:id="rId22"/>
    <p:sldId id="416" r:id="rId23"/>
    <p:sldId id="418" r:id="rId24"/>
    <p:sldId id="419" r:id="rId25"/>
    <p:sldId id="420" r:id="rId26"/>
    <p:sldId id="397" r:id="rId27"/>
    <p:sldId id="422" r:id="rId28"/>
    <p:sldId id="342" r:id="rId29"/>
    <p:sldId id="421" r:id="rId30"/>
    <p:sldId id="423" r:id="rId31"/>
    <p:sldId id="424" r:id="rId32"/>
    <p:sldId id="425" r:id="rId33"/>
    <p:sldId id="426" r:id="rId34"/>
    <p:sldId id="394" r:id="rId35"/>
    <p:sldId id="395" r:id="rId36"/>
    <p:sldId id="3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F8A"/>
    <a:srgbClr val="FCD6B6"/>
    <a:srgbClr val="FBD1AF"/>
    <a:srgbClr val="F9C091"/>
    <a:srgbClr val="F8B278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62" autoAdjust="0"/>
  </p:normalViewPr>
  <p:slideViewPr>
    <p:cSldViewPr snapToGrid="0">
      <p:cViewPr varScale="1">
        <p:scale>
          <a:sx n="65" d="100"/>
          <a:sy n="65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71F-EB5E-4BA7-8A67-AF2CECFB8628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F8F0-8EE4-431C-9658-399490AC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13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8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836935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5848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5968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4128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895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60441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2825263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7212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83885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097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7320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0561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20237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9095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74646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56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9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6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9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3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5119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40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2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88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00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08978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11727462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40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4352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45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6422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6899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8688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6403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2135716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35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7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0" r:id="rId7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9" r:id="rId7"/>
    <p:sldLayoutId id="2147483820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63149-A8A5-4CA2-8699-4A68F6A12C8F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767" r:id="rId12"/>
    <p:sldLayoutId id="2147483847" r:id="rId13"/>
    <p:sldLayoutId id="2147483848" r:id="rId14"/>
    <p:sldLayoutId id="2147483849" r:id="rId15"/>
    <p:sldLayoutId id="2147483851" r:id="rId1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056119" y="1548581"/>
            <a:ext cx="7851431" cy="4730206"/>
            <a:chOff x="672367" y="703001"/>
            <a:chExt cx="5324764" cy="38794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72367" y="703001"/>
              <a:ext cx="5151106" cy="387949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1915515" y="2843157"/>
              <a:ext cx="4081616" cy="123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CHUYỆN BỐN MÙA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734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62" y="4975815"/>
            <a:ext cx="1239347" cy="12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935283" y="749148"/>
            <a:ext cx="165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018875" y="579871"/>
            <a:ext cx="667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279838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788472" y="1023609"/>
            <a:ext cx="10426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4454011" y="420828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788472" y="1053589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85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00E55-FA99-4ED0-B244-6A5206750482}"/>
              </a:ext>
            </a:extLst>
          </p:cNvPr>
          <p:cNvSpPr txBox="1"/>
          <p:nvPr/>
        </p:nvSpPr>
        <p:spPr>
          <a:xfrm>
            <a:off x="1047268" y="327835"/>
            <a:ext cx="100304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BE4A35-3564-48EE-857C-BC82259C88CD}"/>
              </a:ext>
            </a:extLst>
          </p:cNvPr>
          <p:cNvSpPr/>
          <p:nvPr/>
        </p:nvSpPr>
        <p:spPr>
          <a:xfrm>
            <a:off x="717163" y="535141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FC138-5A1B-4BC1-90A3-77DF6C738746}"/>
              </a:ext>
            </a:extLst>
          </p:cNvPr>
          <p:cNvCxnSpPr/>
          <p:nvPr/>
        </p:nvCxnSpPr>
        <p:spPr>
          <a:xfrm>
            <a:off x="3952798" y="2788078"/>
            <a:ext cx="1270833" cy="7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7B31984E-684E-4AE2-B5D8-A3905877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259" y="3121782"/>
            <a:ext cx="4032675" cy="328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6EB9579-FC07-42F6-9CFB-04DAF175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17" y="4267603"/>
            <a:ext cx="251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78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5E08-9DF0-4640-823E-8ACF160E4003}"/>
              </a:ext>
            </a:extLst>
          </p:cNvPr>
          <p:cNvSpPr txBox="1">
            <a:spLocks/>
          </p:cNvSpPr>
          <p:nvPr/>
        </p:nvSpPr>
        <p:spPr>
          <a:xfrm>
            <a:off x="838200" y="414690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- Có em mới có bập bùng bếp lửa nhà sàn, mọi ng</a:t>
            </a:r>
            <a:r>
              <a:rPr lang="vi-VN" sz="3600" b="1">
                <a:cs typeface="Times New Roman" panose="02020603050405020304" pitchFamily="18" charset="0"/>
              </a:rPr>
              <a:t>ư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mới có giấc ngủ ấm trong chăn.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182A-EEA6-4DE1-83D8-94AB1A947AFC}"/>
              </a:ext>
            </a:extLst>
          </p:cNvPr>
          <p:cNvSpPr txBox="1">
            <a:spLocks/>
          </p:cNvSpPr>
          <p:nvPr/>
        </p:nvSpPr>
        <p:spPr>
          <a:xfrm>
            <a:off x="1285240" y="1932685"/>
            <a:ext cx="10068560" cy="3237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C18CE-3B95-4089-B945-0FFAB3DF7A1A}"/>
              </a:ext>
            </a:extLst>
          </p:cNvPr>
          <p:cNvCxnSpPr>
            <a:cxnSpLocks/>
          </p:cNvCxnSpPr>
          <p:nvPr/>
        </p:nvCxnSpPr>
        <p:spPr>
          <a:xfrm flipH="1">
            <a:off x="9268836" y="581887"/>
            <a:ext cx="81052" cy="422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59F91-FCF6-4469-ABEB-F1B268A7A52B}"/>
              </a:ext>
            </a:extLst>
          </p:cNvPr>
          <p:cNvGrpSpPr/>
          <p:nvPr/>
        </p:nvGrpSpPr>
        <p:grpSpPr>
          <a:xfrm>
            <a:off x="8322691" y="1184745"/>
            <a:ext cx="107434" cy="385542"/>
            <a:chOff x="8098198" y="3303301"/>
            <a:chExt cx="186114" cy="3483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97D421-C786-4372-B19F-1F037D970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601905-8E61-47C0-8F1F-BDA3E6221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4A2C0-95BE-48BD-8971-B2AC78B8E8AD}"/>
              </a:ext>
            </a:extLst>
          </p:cNvPr>
          <p:cNvCxnSpPr>
            <a:cxnSpLocks/>
          </p:cNvCxnSpPr>
          <p:nvPr/>
        </p:nvCxnSpPr>
        <p:spPr>
          <a:xfrm flipH="1">
            <a:off x="2590090" y="616078"/>
            <a:ext cx="66985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AFA12-DD20-4029-A474-79E62EE73FBD}"/>
              </a:ext>
            </a:extLst>
          </p:cNvPr>
          <p:cNvCxnSpPr>
            <a:cxnSpLocks/>
          </p:cNvCxnSpPr>
          <p:nvPr/>
        </p:nvCxnSpPr>
        <p:spPr>
          <a:xfrm flipH="1">
            <a:off x="2100014" y="1185676"/>
            <a:ext cx="73684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E4928C0-0D6A-439C-A4E2-BA21EF6DD863}"/>
              </a:ext>
            </a:extLst>
          </p:cNvPr>
          <p:cNvSpPr/>
          <p:nvPr/>
        </p:nvSpPr>
        <p:spPr>
          <a:xfrm>
            <a:off x="838200" y="2018878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05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5D22D-73DF-47D9-A9BE-694427A18615}"/>
              </a:ext>
            </a:extLst>
          </p:cNvPr>
          <p:cNvSpPr txBox="1"/>
          <p:nvPr/>
        </p:nvSpPr>
        <p:spPr>
          <a:xfrm>
            <a:off x="920075" y="498951"/>
            <a:ext cx="103518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C6748D-BB1C-4C19-BA42-7A88BC920833}"/>
              </a:ext>
            </a:extLst>
          </p:cNvPr>
          <p:cNvSpPr/>
          <p:nvPr/>
        </p:nvSpPr>
        <p:spPr>
          <a:xfrm>
            <a:off x="607238" y="798970"/>
            <a:ext cx="312837" cy="35436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8C165-A530-4986-8DD7-260CFD8C0354}"/>
              </a:ext>
            </a:extLst>
          </p:cNvPr>
          <p:cNvSpPr txBox="1"/>
          <p:nvPr/>
        </p:nvSpPr>
        <p:spPr>
          <a:xfrm>
            <a:off x="875783" y="853311"/>
            <a:ext cx="1043229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1CA9D5-BDA7-4830-A29D-05AA320A8DB5}"/>
              </a:ext>
            </a:extLst>
          </p:cNvPr>
          <p:cNvGrpSpPr/>
          <p:nvPr/>
        </p:nvGrpSpPr>
        <p:grpSpPr>
          <a:xfrm>
            <a:off x="5757041" y="1902010"/>
            <a:ext cx="107434" cy="385542"/>
            <a:chOff x="8098198" y="3303301"/>
            <a:chExt cx="186114" cy="34832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5878AD-C6CA-4C4D-A425-900BC0F4F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A1C8DD-5281-43F5-946D-978E61AA0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166E21-8F7B-4EBF-83DF-1010BB2952E6}"/>
              </a:ext>
            </a:extLst>
          </p:cNvPr>
          <p:cNvCxnSpPr>
            <a:cxnSpLocks/>
          </p:cNvCxnSpPr>
          <p:nvPr/>
        </p:nvCxnSpPr>
        <p:spPr>
          <a:xfrm flipH="1">
            <a:off x="4495340" y="1181081"/>
            <a:ext cx="66985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7A442-991A-4240-86F8-805CBA017304}"/>
              </a:ext>
            </a:extLst>
          </p:cNvPr>
          <p:cNvCxnSpPr>
            <a:cxnSpLocks/>
          </p:cNvCxnSpPr>
          <p:nvPr/>
        </p:nvCxnSpPr>
        <p:spPr>
          <a:xfrm flipH="1">
            <a:off x="9570964" y="1116072"/>
            <a:ext cx="66985" cy="422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88A8BE-24E3-4454-B033-B8CE2CC1220D}"/>
              </a:ext>
            </a:extLst>
          </p:cNvPr>
          <p:cNvSpPr txBox="1"/>
          <p:nvPr/>
        </p:nvSpPr>
        <p:spPr>
          <a:xfrm>
            <a:off x="1113290" y="573902"/>
            <a:ext cx="10054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97660-649E-4FA2-AF27-080971949324}"/>
              </a:ext>
            </a:extLst>
          </p:cNvPr>
          <p:cNvSpPr/>
          <p:nvPr/>
        </p:nvSpPr>
        <p:spPr>
          <a:xfrm>
            <a:off x="719529" y="859843"/>
            <a:ext cx="393762" cy="3693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23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4" y="308606"/>
            <a:ext cx="10524825" cy="55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31368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313266" y="2189149"/>
            <a:ext cx="799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9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0EFD30B-1DE3-4012-80BE-97CE256D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8" y="314279"/>
            <a:ext cx="10230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EB7A257-062E-4253-B43E-ED1C90DD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8" y="1770298"/>
            <a:ext cx="1039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CD00957-21D5-4C44-9162-B122AC0D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72" y="1961084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1109633-D351-4933-914F-77D46B6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65" y="4567547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F1A9A4C4-886C-41BC-9206-ACAE1E60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595" y="4419862"/>
            <a:ext cx="10987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D040C115-33EB-4248-A7AF-751B61F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470" y="1591484"/>
            <a:ext cx="3056550" cy="2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2AADA5F1-A8FD-459F-A72D-987931EB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470" y="4149692"/>
            <a:ext cx="3056550" cy="22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934CDE5-BAC4-4819-9C7B-9C7F2081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150" y="4133595"/>
            <a:ext cx="3185422" cy="223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C4274E6A-530D-4759-B510-8BECB05A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119" y="1520832"/>
            <a:ext cx="2927485" cy="2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177565-93AC-47D1-8E1F-E02F999B8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37" y="314279"/>
            <a:ext cx="416195" cy="5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BA5525CF-D475-4C6A-99A0-0155E25F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1666181" y="1447910"/>
            <a:ext cx="8613721" cy="49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CD93F-F181-442E-9574-35D2E0EF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51" y="722527"/>
            <a:ext cx="525186" cy="465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003EF-60F0-466E-B268-AB94A6293BCE}"/>
              </a:ext>
            </a:extLst>
          </p:cNvPr>
          <p:cNvSpPr txBox="1"/>
          <p:nvPr/>
        </p:nvSpPr>
        <p:spPr>
          <a:xfrm>
            <a:off x="1666181" y="663040"/>
            <a:ext cx="81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140073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718-7E85-44AB-B9C7-39D8A9594E21}"/>
              </a:ext>
            </a:extLst>
          </p:cNvPr>
          <p:cNvSpPr txBox="1">
            <a:spLocks/>
          </p:cNvSpPr>
          <p:nvPr/>
        </p:nvSpPr>
        <p:spPr>
          <a:xfrm>
            <a:off x="726889" y="508723"/>
            <a:ext cx="9868803" cy="7447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iữ gìn giá trị cốt lõi của Tết Trung thu">
            <a:extLst>
              <a:ext uri="{FF2B5EF4-FFF2-40B4-BE49-F238E27FC236}">
                <a16:creationId xmlns:a16="http://schemas.microsoft.com/office/drawing/2014/main" id="{1661C1A1-CC87-46F6-9E7A-34EB4F22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5" y="3141259"/>
            <a:ext cx="4197588" cy="29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FE89A2-83D7-4EB2-A0AC-AA003F00F36B}"/>
              </a:ext>
            </a:extLst>
          </p:cNvPr>
          <p:cNvSpPr txBox="1">
            <a:spLocks/>
          </p:cNvSpPr>
          <p:nvPr/>
        </p:nvSpPr>
        <p:spPr>
          <a:xfrm>
            <a:off x="696109" y="1536366"/>
            <a:ext cx="10799782" cy="74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Ý nghĩa của Tết Trung thu không phải ai cũng biết">
            <a:extLst>
              <a:ext uri="{FF2B5EF4-FFF2-40B4-BE49-F238E27FC236}">
                <a16:creationId xmlns:a16="http://schemas.microsoft.com/office/drawing/2014/main" id="{2B51EFF7-C876-4A4D-BEBE-AB8150EF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95" y="3141259"/>
            <a:ext cx="4089290" cy="29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ooncake Mid-Autumn Festival Clip Art, PNG, 779x505px, Mooncake, Animation,  Autumn, Cake, Cartoon Download Free">
            <a:extLst>
              <a:ext uri="{FF2B5EF4-FFF2-40B4-BE49-F238E27FC236}">
                <a16:creationId xmlns:a16="http://schemas.microsoft.com/office/drawing/2014/main" id="{9BE5462E-2D6A-426F-81C8-0D0C226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2" b="98218" l="5854" r="95976">
                        <a14:foregroundMark x1="10854" y1="79010" x2="14756" y2="48515"/>
                        <a14:foregroundMark x1="14756" y1="48515" x2="23902" y2="19604"/>
                        <a14:foregroundMark x1="23902" y1="19406" x2="31220" y2="32871"/>
                        <a14:foregroundMark x1="31220" y1="32871" x2="50366" y2="37624"/>
                        <a14:foregroundMark x1="50366" y1="37624" x2="81463" y2="36832"/>
                        <a14:foregroundMark x1="81463" y1="36832" x2="90122" y2="45347"/>
                        <a14:foregroundMark x1="90122" y1="45347" x2="90366" y2="52277"/>
                        <a14:foregroundMark x1="93293" y1="71881" x2="95976" y2="58218"/>
                        <a14:foregroundMark x1="95976" y1="58218" x2="94146" y2="31683"/>
                        <a14:foregroundMark x1="94390" y1="27327" x2="94390" y2="27327"/>
                        <a14:foregroundMark x1="68537" y1="4356" x2="62439" y2="12673"/>
                        <a14:foregroundMark x1="5854" y1="59406" x2="5854" y2="71485"/>
                        <a14:foregroundMark x1="20244" y1="95644" x2="38780" y2="91089"/>
                        <a14:foregroundMark x1="38780" y1="91089" x2="39146" y2="90693"/>
                        <a14:foregroundMark x1="32927" y1="98218" x2="24634" y2="9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41" y="4176442"/>
            <a:ext cx="773019" cy="6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2A9E7-5359-4426-81E5-B1715DC37C01}"/>
              </a:ext>
            </a:extLst>
          </p:cNvPr>
          <p:cNvSpPr txBox="1"/>
          <p:nvPr/>
        </p:nvSpPr>
        <p:spPr>
          <a:xfrm>
            <a:off x="609964" y="340469"/>
            <a:ext cx="998526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bài đọc, nói tên mùa phù hợp với mỗi 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FEA1C-DD1F-4674-A37B-83D4B581C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98" t="4891"/>
          <a:stretch/>
        </p:blipFill>
        <p:spPr>
          <a:xfrm>
            <a:off x="526846" y="1238619"/>
            <a:ext cx="2444462" cy="182834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3D19D-706B-4E8A-82F1-79D111D4C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60" r="2364" b="6"/>
          <a:stretch/>
        </p:blipFill>
        <p:spPr>
          <a:xfrm>
            <a:off x="3265023" y="1292823"/>
            <a:ext cx="2544960" cy="1790008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5483-8C3D-452A-9DBF-E1CE03744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658" y="1292823"/>
            <a:ext cx="2373359" cy="1730423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CDFFE-6A75-40AA-B042-534CB6B31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692" y="1314076"/>
            <a:ext cx="2420154" cy="1709170"/>
          </a:xfrm>
          <a:prstGeom prst="round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9352BF6-0C92-475A-A620-6E598D4FE6D7}"/>
              </a:ext>
            </a:extLst>
          </p:cNvPr>
          <p:cNvSpPr/>
          <p:nvPr/>
        </p:nvSpPr>
        <p:spPr>
          <a:xfrm>
            <a:off x="718096" y="3377016"/>
            <a:ext cx="2136932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DF6D750-B8AE-40FE-AF49-B11417C3C2FE}"/>
              </a:ext>
            </a:extLst>
          </p:cNvPr>
          <p:cNvSpPr/>
          <p:nvPr/>
        </p:nvSpPr>
        <p:spPr>
          <a:xfrm>
            <a:off x="3465666" y="3387185"/>
            <a:ext cx="2136932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18B30315-172F-4672-84B8-9372640E4A6D}"/>
              </a:ext>
            </a:extLst>
          </p:cNvPr>
          <p:cNvSpPr/>
          <p:nvPr/>
        </p:nvSpPr>
        <p:spPr>
          <a:xfrm>
            <a:off x="6348146" y="3387184"/>
            <a:ext cx="2136932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210539C0-D274-49A4-ACFF-8C55478AB07E}"/>
              </a:ext>
            </a:extLst>
          </p:cNvPr>
          <p:cNvSpPr/>
          <p:nvPr/>
        </p:nvSpPr>
        <p:spPr>
          <a:xfrm>
            <a:off x="9032303" y="3377016"/>
            <a:ext cx="2136932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98D3-7AF1-48C1-8195-D02D79116C78}"/>
              </a:ext>
            </a:extLst>
          </p:cNvPr>
          <p:cNvSpPr txBox="1"/>
          <p:nvPr/>
        </p:nvSpPr>
        <p:spPr>
          <a:xfrm>
            <a:off x="904009" y="4220836"/>
            <a:ext cx="9811948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sao bà Đất nói cả bốn nàng tiên đều có ích và đáng yêu?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1D1AD-13F9-4E69-B10D-B28550915D74}"/>
              </a:ext>
            </a:extLst>
          </p:cNvPr>
          <p:cNvSpPr txBox="1"/>
          <p:nvPr/>
        </p:nvSpPr>
        <p:spPr>
          <a:xfrm>
            <a:off x="904010" y="4781600"/>
            <a:ext cx="9901764" cy="152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ấp ủ mầm sống để mùa xuân về cây cối đâm chồi nảy lộc. </a:t>
            </a:r>
          </a:p>
        </p:txBody>
      </p:sp>
    </p:spTree>
    <p:extLst>
      <p:ext uri="{BB962C8B-B14F-4D97-AF65-F5344CB8AC3E}">
        <p14:creationId xmlns:p14="http://schemas.microsoft.com/office/powerpoint/2010/main" val="334116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29FFB-D248-419D-A00F-4E024D458CDF}"/>
              </a:ext>
            </a:extLst>
          </p:cNvPr>
          <p:cNvSpPr txBox="1"/>
          <p:nvPr/>
        </p:nvSpPr>
        <p:spPr>
          <a:xfrm>
            <a:off x="1015986" y="501089"/>
            <a:ext cx="2616297" cy="94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F05DF-01FC-472D-85E6-B456EBBDE9BB}"/>
              </a:ext>
            </a:extLst>
          </p:cNvPr>
          <p:cNvSpPr txBox="1"/>
          <p:nvPr/>
        </p:nvSpPr>
        <p:spPr>
          <a:xfrm>
            <a:off x="1275491" y="1486391"/>
            <a:ext cx="9661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150F-A047-4332-8F7A-1792F30C850A}"/>
              </a:ext>
            </a:extLst>
          </p:cNvPr>
          <p:cNvSpPr txBox="1"/>
          <p:nvPr/>
        </p:nvSpPr>
        <p:spPr>
          <a:xfrm>
            <a:off x="830203" y="2818759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EA837-4FB6-4EFE-A481-2403A20A8B88}"/>
              </a:ext>
            </a:extLst>
          </p:cNvPr>
          <p:cNvSpPr txBox="1"/>
          <p:nvPr/>
        </p:nvSpPr>
        <p:spPr>
          <a:xfrm>
            <a:off x="1554273" y="3814715"/>
            <a:ext cx="910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95658-F1CC-476C-BFB2-64D5C5CAD1FA}"/>
              </a:ext>
            </a:extLst>
          </p:cNvPr>
          <p:cNvSpPr txBox="1"/>
          <p:nvPr/>
        </p:nvSpPr>
        <p:spPr>
          <a:xfrm>
            <a:off x="1015986" y="4490390"/>
            <a:ext cx="1058318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4770193" y="1877098"/>
            <a:ext cx="6659583" cy="7953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5"/>
            <a:ext cx="5694730" cy="3295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1018062" y="1138434"/>
            <a:ext cx="352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2" y="3524821"/>
            <a:ext cx="2822801" cy="27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980270" y="1369267"/>
            <a:ext cx="352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381" y="3047768"/>
            <a:ext cx="6746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8381" y="4433881"/>
            <a:ext cx="7078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150000"/>
              </a:lnSpc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729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8" y="388654"/>
            <a:ext cx="10564530" cy="5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9" y="4058103"/>
            <a:ext cx="1914751" cy="2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83309" y="1191931"/>
            <a:ext cx="7154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41E31-CFF2-4135-A216-9D2F7A59BA9E}"/>
              </a:ext>
            </a:extLst>
          </p:cNvPr>
          <p:cNvSpPr txBox="1"/>
          <p:nvPr/>
        </p:nvSpPr>
        <p:spPr>
          <a:xfrm>
            <a:off x="1553497" y="871811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2DDC6-D642-445F-9285-B765CB8C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8" y="1103969"/>
            <a:ext cx="609521" cy="591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65160-B3F1-4E8B-B582-76931E53B9EF}"/>
              </a:ext>
            </a:extLst>
          </p:cNvPr>
          <p:cNvSpPr txBox="1"/>
          <p:nvPr/>
        </p:nvSpPr>
        <p:spPr>
          <a:xfrm>
            <a:off x="1553497" y="1695563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6F1D5-C7A2-4E4A-89D9-2D6E1EA5D701}"/>
              </a:ext>
            </a:extLst>
          </p:cNvPr>
          <p:cNvSpPr txBox="1"/>
          <p:nvPr/>
        </p:nvSpPr>
        <p:spPr>
          <a:xfrm>
            <a:off x="1553498" y="2605248"/>
            <a:ext cx="7620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C3CF1B-E86D-4D28-978F-82AFF5AEB76B}"/>
              </a:ext>
            </a:extLst>
          </p:cNvPr>
          <p:cNvSpPr/>
          <p:nvPr/>
        </p:nvSpPr>
        <p:spPr>
          <a:xfrm>
            <a:off x="1465009" y="2801679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UTM Avo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E34FB-9AF8-4006-8A8C-950878D639A3}"/>
              </a:ext>
            </a:extLst>
          </p:cNvPr>
          <p:cNvCxnSpPr/>
          <p:nvPr/>
        </p:nvCxnSpPr>
        <p:spPr>
          <a:xfrm>
            <a:off x="4918034" y="3305430"/>
            <a:ext cx="10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43FA3A-DEDD-4B3E-A949-276840C673E7}"/>
              </a:ext>
            </a:extLst>
          </p:cNvPr>
          <p:cNvCxnSpPr/>
          <p:nvPr/>
        </p:nvCxnSpPr>
        <p:spPr>
          <a:xfrm flipV="1">
            <a:off x="7103983" y="3305430"/>
            <a:ext cx="1725057" cy="3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8763D-988F-4EF3-BB98-E3AF9DB83CA3}"/>
              </a:ext>
            </a:extLst>
          </p:cNvPr>
          <p:cNvSpPr txBox="1"/>
          <p:nvPr/>
        </p:nvSpPr>
        <p:spPr>
          <a:xfrm>
            <a:off x="1762325" y="464594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E2667A3-2608-433C-9A7D-3D75AFBD5185}"/>
              </a:ext>
            </a:extLst>
          </p:cNvPr>
          <p:cNvSpPr/>
          <p:nvPr/>
        </p:nvSpPr>
        <p:spPr>
          <a:xfrm>
            <a:off x="1554481" y="1603016"/>
            <a:ext cx="3590141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9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366D07C-677A-4529-A756-ABAF7BDA8D31}"/>
              </a:ext>
            </a:extLst>
          </p:cNvPr>
          <p:cNvSpPr/>
          <p:nvPr/>
        </p:nvSpPr>
        <p:spPr>
          <a:xfrm>
            <a:off x="5498689" y="1609651"/>
            <a:ext cx="3949155" cy="69540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…)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C24E61B-EBE5-465D-B8A1-DBA8CC0CE8B8}"/>
              </a:ext>
            </a:extLst>
          </p:cNvPr>
          <p:cNvSpPr/>
          <p:nvPr/>
        </p:nvSpPr>
        <p:spPr>
          <a:xfrm>
            <a:off x="1838632" y="2526783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C187038-AAFE-4D4E-94E6-707F3A3454BF}"/>
              </a:ext>
            </a:extLst>
          </p:cNvPr>
          <p:cNvSpPr/>
          <p:nvPr/>
        </p:nvSpPr>
        <p:spPr>
          <a:xfrm>
            <a:off x="1838632" y="3379998"/>
            <a:ext cx="7379108" cy="70784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1E9D4F1-D50E-4813-9298-111E13317223}"/>
              </a:ext>
            </a:extLst>
          </p:cNvPr>
          <p:cNvSpPr/>
          <p:nvPr/>
        </p:nvSpPr>
        <p:spPr>
          <a:xfrm>
            <a:off x="1838632" y="4246143"/>
            <a:ext cx="7379108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AB5FF4F-C2E0-4E70-A98E-50F1F4FA07BB}"/>
              </a:ext>
            </a:extLst>
          </p:cNvPr>
          <p:cNvSpPr/>
          <p:nvPr/>
        </p:nvSpPr>
        <p:spPr>
          <a:xfrm>
            <a:off x="1779638" y="5121891"/>
            <a:ext cx="7438102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25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579AC-DD58-47CB-B1A1-A29FAA4FEDCB}"/>
              </a:ext>
            </a:extLst>
          </p:cNvPr>
          <p:cNvSpPr txBox="1"/>
          <p:nvPr/>
        </p:nvSpPr>
        <p:spPr>
          <a:xfrm>
            <a:off x="1524001" y="575077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D2607B9-3EC1-4071-AE89-64DFB3FA4632}"/>
              </a:ext>
            </a:extLst>
          </p:cNvPr>
          <p:cNvSpPr/>
          <p:nvPr/>
        </p:nvSpPr>
        <p:spPr>
          <a:xfrm>
            <a:off x="2517059" y="1741219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4398E3F-83A5-4B99-9098-B6A985E25223}"/>
              </a:ext>
            </a:extLst>
          </p:cNvPr>
          <p:cNvSpPr/>
          <p:nvPr/>
        </p:nvSpPr>
        <p:spPr>
          <a:xfrm>
            <a:off x="1882882" y="2601733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1910B43-EA62-4A11-8B52-066CA491421B}"/>
              </a:ext>
            </a:extLst>
          </p:cNvPr>
          <p:cNvSpPr/>
          <p:nvPr/>
        </p:nvSpPr>
        <p:spPr>
          <a:xfrm>
            <a:off x="1838635" y="3444658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5B423F9-8068-4283-BE12-2CB668EC8B1D}"/>
              </a:ext>
            </a:extLst>
          </p:cNvPr>
          <p:cNvSpPr/>
          <p:nvPr/>
        </p:nvSpPr>
        <p:spPr>
          <a:xfrm>
            <a:off x="1882882" y="4280779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9EA7AE8-2017-44D1-BF9B-12EA09950316}"/>
              </a:ext>
            </a:extLst>
          </p:cNvPr>
          <p:cNvSpPr/>
          <p:nvPr/>
        </p:nvSpPr>
        <p:spPr>
          <a:xfrm>
            <a:off x="1838635" y="5123704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89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3BE41-A302-4620-84F1-70A24777718F}"/>
              </a:ext>
            </a:extLst>
          </p:cNvPr>
          <p:cNvSpPr txBox="1"/>
          <p:nvPr/>
        </p:nvSpPr>
        <p:spPr>
          <a:xfrm>
            <a:off x="1635761" y="435532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84765FB-8D08-4CFB-9E92-925A3703AE9C}"/>
              </a:ext>
            </a:extLst>
          </p:cNvPr>
          <p:cNvSpPr/>
          <p:nvPr/>
        </p:nvSpPr>
        <p:spPr>
          <a:xfrm>
            <a:off x="2517059" y="1472571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3A7E932-3554-4AAF-825D-6F7EFCB417ED}"/>
              </a:ext>
            </a:extLst>
          </p:cNvPr>
          <p:cNvSpPr/>
          <p:nvPr/>
        </p:nvSpPr>
        <p:spPr>
          <a:xfrm>
            <a:off x="2405229" y="2421611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B791B23-349B-44AF-A95A-21E2212D2339}"/>
              </a:ext>
            </a:extLst>
          </p:cNvPr>
          <p:cNvSpPr/>
          <p:nvPr/>
        </p:nvSpPr>
        <p:spPr>
          <a:xfrm>
            <a:off x="2360982" y="3264536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66A51FD-BA24-4521-A824-551F4CA3EBEF}"/>
              </a:ext>
            </a:extLst>
          </p:cNvPr>
          <p:cNvSpPr/>
          <p:nvPr/>
        </p:nvSpPr>
        <p:spPr>
          <a:xfrm>
            <a:off x="2405229" y="4100657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C705025-3266-4BD1-949A-8C0D0AA8A2E5}"/>
              </a:ext>
            </a:extLst>
          </p:cNvPr>
          <p:cNvSpPr/>
          <p:nvPr/>
        </p:nvSpPr>
        <p:spPr>
          <a:xfrm>
            <a:off x="2360982" y="4943582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54850" y="1997104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9890" y="3270658"/>
            <a:ext cx="1018734" cy="74330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45477" y="2214560"/>
              <a:ext cx="381000" cy="624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28" y="4622250"/>
            <a:ext cx="977259" cy="837184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5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51948" y="1997104"/>
            <a:ext cx="841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9945" y="3236185"/>
            <a:ext cx="919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8624" y="4492545"/>
            <a:ext cx="85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được 4 mùa xuân, hạ, thu, đông mỗi mùa mỗi vẻ đẹp riêng, đều có ích cho cuộc sống.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99" y="4114800"/>
            <a:ext cx="1899698" cy="2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1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8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3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FE07-2504-41BB-9D1A-C2C1FA1E33C1}"/>
              </a:ext>
            </a:extLst>
          </p:cNvPr>
          <p:cNvSpPr txBox="1"/>
          <p:nvPr/>
        </p:nvSpPr>
        <p:spPr>
          <a:xfrm>
            <a:off x="1564641" y="424032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73B97A1-6330-4D1E-BE2E-E75185ECBAAA}"/>
              </a:ext>
            </a:extLst>
          </p:cNvPr>
          <p:cNvSpPr/>
          <p:nvPr/>
        </p:nvSpPr>
        <p:spPr>
          <a:xfrm>
            <a:off x="2399072" y="1575334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1AC2A1B-B8DA-4750-9806-B0F5F725353B}"/>
              </a:ext>
            </a:extLst>
          </p:cNvPr>
          <p:cNvSpPr/>
          <p:nvPr/>
        </p:nvSpPr>
        <p:spPr>
          <a:xfrm>
            <a:off x="1138087" y="2726684"/>
            <a:ext cx="9163661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8E96CDD-6CE7-44F4-A580-87367A20463B}"/>
              </a:ext>
            </a:extLst>
          </p:cNvPr>
          <p:cNvSpPr/>
          <p:nvPr/>
        </p:nvSpPr>
        <p:spPr>
          <a:xfrm>
            <a:off x="1138087" y="3795469"/>
            <a:ext cx="9207908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1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54850" y="1997104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9890" y="3270658"/>
            <a:ext cx="1018734" cy="74330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45477" y="2214560"/>
              <a:ext cx="381000" cy="624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28" y="4622250"/>
            <a:ext cx="977259" cy="837184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5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51948" y="1997104"/>
            <a:ext cx="92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9945" y="3236185"/>
            <a:ext cx="919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8624" y="4492545"/>
            <a:ext cx="85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được 4 mùa xuân, hạ, thu, đông mỗi mùa mỗi vẻ đẹp riêng, đều có ích cho cuộc sống.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99" y="4114800"/>
            <a:ext cx="1899698" cy="2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0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80" y="1934799"/>
            <a:ext cx="8190655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Ôn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lại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Chuyện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bốn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mùa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Đọc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chuẩn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Mùa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nổi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</a:br>
            <a:endParaRPr lang="vi-VN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1943070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418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588812" y="652526"/>
            <a:ext cx="108142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4454012" y="224362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17464" y="269332"/>
            <a:ext cx="542978" cy="5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725D538-9FF6-4D35-984F-49BAF748DA45}"/>
              </a:ext>
            </a:extLst>
          </p:cNvPr>
          <p:cNvSpPr txBox="1"/>
          <p:nvPr/>
        </p:nvSpPr>
        <p:spPr>
          <a:xfrm>
            <a:off x="1198236" y="281325"/>
            <a:ext cx="136599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EC8EDD-4FC3-4E8E-9F36-3EFB7A2C3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6717" y="438519"/>
            <a:ext cx="776411" cy="7002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38A6E3-251B-425A-ADF4-F831F8702FE3}"/>
              </a:ext>
            </a:extLst>
          </p:cNvPr>
          <p:cNvSpPr txBox="1"/>
          <p:nvPr/>
        </p:nvSpPr>
        <p:spPr>
          <a:xfrm>
            <a:off x="1093305" y="1262271"/>
            <a:ext cx="885875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lời thoại nhân vật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AF13-E2E9-4C5B-920E-C9CBE270DD9F}"/>
              </a:ext>
            </a:extLst>
          </p:cNvPr>
          <p:cNvSpPr txBox="1"/>
          <p:nvPr/>
        </p:nvSpPr>
        <p:spPr>
          <a:xfrm>
            <a:off x="2459300" y="2216334"/>
            <a:ext cx="7492757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4 cô tiên: nhí nhảnh, hồn nhiên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bà Đất: trầm lắng</a:t>
            </a: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663762" y="652526"/>
            <a:ext cx="108142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4454012" y="224362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6B2018-D9E1-4147-89A7-47930EA23CF8}"/>
              </a:ext>
            </a:extLst>
          </p:cNvPr>
          <p:cNvSpPr/>
          <p:nvPr/>
        </p:nvSpPr>
        <p:spPr>
          <a:xfrm>
            <a:off x="577595" y="37329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3EF854-3D2D-4FD2-A218-E0CA4F473EF7}"/>
              </a:ext>
            </a:extLst>
          </p:cNvPr>
          <p:cNvSpPr/>
          <p:nvPr/>
        </p:nvSpPr>
        <p:spPr>
          <a:xfrm>
            <a:off x="644107" y="686028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99D829-4822-4F24-9DE1-D515ED1007D7}"/>
              </a:ext>
            </a:extLst>
          </p:cNvPr>
          <p:cNvSpPr/>
          <p:nvPr/>
        </p:nvSpPr>
        <p:spPr>
          <a:xfrm>
            <a:off x="577594" y="5116636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566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E69D5-1577-4F5E-A346-B4BAF5531F11}"/>
              </a:ext>
            </a:extLst>
          </p:cNvPr>
          <p:cNvSpPr txBox="1"/>
          <p:nvPr/>
        </p:nvSpPr>
        <p:spPr>
          <a:xfrm>
            <a:off x="766469" y="730997"/>
            <a:ext cx="106590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4CC33-337C-41B8-ADF0-C0BB3BDEA95F}"/>
              </a:ext>
            </a:extLst>
          </p:cNvPr>
          <p:cNvSpPr txBox="1"/>
          <p:nvPr/>
        </p:nvSpPr>
        <p:spPr>
          <a:xfrm>
            <a:off x="4573470" y="269332"/>
            <a:ext cx="388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F14149-39BB-462F-9643-67E55898964D}"/>
              </a:ext>
            </a:extLst>
          </p:cNvPr>
          <p:cNvSpPr/>
          <p:nvPr/>
        </p:nvSpPr>
        <p:spPr>
          <a:xfrm>
            <a:off x="674090" y="813047"/>
            <a:ext cx="30009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DD59C-A4DE-402B-817A-3158BB657115}"/>
              </a:ext>
            </a:extLst>
          </p:cNvPr>
          <p:cNvCxnSpPr/>
          <p:nvPr/>
        </p:nvCxnSpPr>
        <p:spPr>
          <a:xfrm flipV="1">
            <a:off x="924959" y="2311817"/>
            <a:ext cx="1082956" cy="1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21B4C577-B302-46DB-A912-B7EC5DE2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390" y="4629390"/>
            <a:ext cx="2523183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9A9236-B32E-4E79-9A47-CE6FDF42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252" y="4629390"/>
            <a:ext cx="2523180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EF17618-98A8-4906-BB4E-DE19B27E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19" y="5006909"/>
            <a:ext cx="532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</a:p>
        </p:txBody>
      </p:sp>
    </p:spTree>
    <p:extLst>
      <p:ext uri="{BB962C8B-B14F-4D97-AF65-F5344CB8AC3E}">
        <p14:creationId xmlns:p14="http://schemas.microsoft.com/office/powerpoint/2010/main" val="3488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546414" y="730802"/>
            <a:ext cx="10904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4454011" y="330887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591384" y="823330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A19D8-FFD4-4C88-A9EA-7ECDC75F6FB8}"/>
              </a:ext>
            </a:extLst>
          </p:cNvPr>
          <p:cNvCxnSpPr/>
          <p:nvPr/>
        </p:nvCxnSpPr>
        <p:spPr>
          <a:xfrm>
            <a:off x="7290878" y="3100303"/>
            <a:ext cx="4772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6A45D92-63B3-4D45-AEF7-83664EAC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185" y="4407108"/>
            <a:ext cx="2601272" cy="20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86255EE-47DB-4727-9B33-7D08EA2A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5943" y="4407108"/>
            <a:ext cx="2601272" cy="20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9D4E6B49-8A1E-45EB-B016-91011C07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78" y="5001396"/>
            <a:ext cx="32554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11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D809AF-F25F-47BB-B2CA-94ADF075A8AF}"/>
              </a:ext>
            </a:extLst>
          </p:cNvPr>
          <p:cNvSpPr txBox="1"/>
          <p:nvPr/>
        </p:nvSpPr>
        <p:spPr>
          <a:xfrm>
            <a:off x="670409" y="502238"/>
            <a:ext cx="104508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4BFA6-CD30-40E6-ACD9-FC8D5AB3BE67}"/>
              </a:ext>
            </a:extLst>
          </p:cNvPr>
          <p:cNvCxnSpPr>
            <a:cxnSpLocks/>
          </p:cNvCxnSpPr>
          <p:nvPr/>
        </p:nvCxnSpPr>
        <p:spPr>
          <a:xfrm flipH="1">
            <a:off x="5788038" y="1711051"/>
            <a:ext cx="7743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446AAE-5496-4644-869E-0A3694E970E3}"/>
              </a:ext>
            </a:extLst>
          </p:cNvPr>
          <p:cNvCxnSpPr>
            <a:cxnSpLocks/>
          </p:cNvCxnSpPr>
          <p:nvPr/>
        </p:nvCxnSpPr>
        <p:spPr>
          <a:xfrm flipH="1">
            <a:off x="8866199" y="1691750"/>
            <a:ext cx="7039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46D361-409D-4864-B822-F7AA494A4C27}"/>
              </a:ext>
            </a:extLst>
          </p:cNvPr>
          <p:cNvCxnSpPr>
            <a:cxnSpLocks/>
          </p:cNvCxnSpPr>
          <p:nvPr/>
        </p:nvCxnSpPr>
        <p:spPr>
          <a:xfrm flipH="1">
            <a:off x="2592710" y="2522630"/>
            <a:ext cx="6399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5AC7E-5066-426D-8EA0-113F7007010F}"/>
              </a:ext>
            </a:extLst>
          </p:cNvPr>
          <p:cNvGrpSpPr/>
          <p:nvPr/>
        </p:nvGrpSpPr>
        <p:grpSpPr>
          <a:xfrm>
            <a:off x="7938288" y="2505276"/>
            <a:ext cx="93641" cy="383155"/>
            <a:chOff x="8098198" y="3303301"/>
            <a:chExt cx="186114" cy="3483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F4F06-F080-4533-8B56-73E671E65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B381FE-92A7-41EC-8845-AE7295498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2766</Words>
  <Application>Microsoft Office PowerPoint</Application>
  <PresentationFormat>Widescreen</PresentationFormat>
  <Paragraphs>210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Wingdings</vt:lpstr>
      <vt:lpstr>思源黑体 CN Bold</vt:lpstr>
      <vt:lpstr>1_Office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Chuyện bốn mùa - Đọc và chuẩn bị bài: Mùa nước nổi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151</cp:revision>
  <dcterms:created xsi:type="dcterms:W3CDTF">2021-07-22T13:53:27Z</dcterms:created>
  <dcterms:modified xsi:type="dcterms:W3CDTF">2025-01-13T05:26:21Z</dcterms:modified>
</cp:coreProperties>
</file>