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11967" r:id="rId3"/>
    <p:sldId id="11969" r:id="rId4"/>
    <p:sldId id="11970" r:id="rId5"/>
    <p:sldId id="11989" r:id="rId6"/>
    <p:sldId id="11990" r:id="rId7"/>
    <p:sldId id="11991" r:id="rId8"/>
    <p:sldId id="11992" r:id="rId9"/>
    <p:sldId id="11993" r:id="rId10"/>
    <p:sldId id="12001" r:id="rId11"/>
    <p:sldId id="11994" r:id="rId12"/>
    <p:sldId id="11995" r:id="rId13"/>
    <p:sldId id="11996" r:id="rId14"/>
    <p:sldId id="11997" r:id="rId15"/>
    <p:sldId id="11998" r:id="rId16"/>
    <p:sldId id="11999" r:id="rId17"/>
    <p:sldId id="12000" r:id="rId18"/>
    <p:sldId id="119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7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F7E4BD-6653-4D71-B4DB-F62872463FB9}" type="datetimeFigureOut">
              <a:rPr lang="en-US" smtClean="0"/>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8811E-C1CF-462A-8DE9-4F07120354AC}" type="slidenum">
              <a:rPr lang="en-US" smtClean="0"/>
              <a:t>‹#›</a:t>
            </a:fld>
            <a:endParaRPr lang="en-US"/>
          </a:p>
        </p:txBody>
      </p:sp>
    </p:spTree>
    <p:extLst>
      <p:ext uri="{BB962C8B-B14F-4D97-AF65-F5344CB8AC3E}">
        <p14:creationId xmlns:p14="http://schemas.microsoft.com/office/powerpoint/2010/main" val="3934570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C541B1-6E27-4B2F-86B0-76148B1B475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5931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C208811E-C1CF-462A-8DE9-4F07120354AC}" type="slidenum">
              <a:rPr lang="en-US" smtClean="0"/>
              <a:t>2</a:t>
            </a:fld>
            <a:endParaRPr lang="en-US"/>
          </a:p>
        </p:txBody>
      </p:sp>
    </p:spTree>
    <p:extLst>
      <p:ext uri="{BB962C8B-B14F-4D97-AF65-F5344CB8AC3E}">
        <p14:creationId xmlns:p14="http://schemas.microsoft.com/office/powerpoint/2010/main" val="122912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AD2084-F60C-C74F-26DE-439E9183CE1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2991FF1-EA0C-38AB-EBAF-59A05744D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47964A8-5BB4-859B-79CE-BDC72AB37329}"/>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808A79BD-920E-FDA6-BBB8-5258278C18A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E5C6948-675A-2CB4-B9F3-C5E4847F96A7}"/>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222830049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6532E4-7FF6-9827-44F9-3A397316288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BC87A24-4A22-559A-5C3C-3BEE8DC66D27}"/>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32989B4-009F-A356-5275-BD8C34D48459}"/>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9E3696B5-F9BD-F9DA-9AE4-28127276D0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1DCAFFB-5679-2EA1-DA12-8FE01F0E8003}"/>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386149161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94F1CF6-150E-1204-2B0C-11C7D6299B26}"/>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CFF4D97-47DB-E884-246A-AFCDEA43582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9001BD3-D7B7-1F20-7B41-04AA59BD6041}"/>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745F05DF-7ADB-29A1-F047-BCF93AF1C0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5AE5819-D9F2-2A57-705A-D1423BD0643F}"/>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6102113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33822B-2B9A-04D8-E1CD-5F47597F340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D977277-C3DE-AD3C-4527-9F8A7314111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D952EE5-EC72-1ECC-7E94-CC9AB6B75628}"/>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F98B1DE6-9E73-94FB-5755-76D3DC2993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C80FA99-AF47-3FF4-203C-0251340050B6}"/>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31609710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1E8F35-CC81-3643-38CA-CE0DE9EAB94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D8DEDE68-50C1-22BB-E3E8-2EBA14A54B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8A46F70-D5A4-6C0C-BDFB-5BE37CC21809}"/>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75AED7A8-5438-4C6E-CD2F-F6B56848899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72B6E0-6288-F209-A7D5-4116E25F3689}"/>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23099487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BC3787-B139-3EED-63B9-8A3AB94BEE0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9261282-0CCD-84D8-F6C5-EBAE2C83D7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AF116514-46F6-10E2-13D2-297503308CD2}"/>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417251A-D438-DEF2-56DC-A6EE898F3BCF}"/>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E9F690E9-AFA1-5543-18CF-ED71EE122FB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AC9FD24-CD8B-18A3-CD49-0DE034C90DFD}"/>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396503652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704BB0-7811-5AFE-78F6-C02990AED59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D8C7DEF-61AD-AD94-637E-67DCDD7B85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6DB1867-D5A4-25C7-7A22-70D8CAFF2611}"/>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EB46E8E-6C50-5384-19C5-D071AC155C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86A036F-5187-899A-D07E-58C18B384037}"/>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56194FC-23C5-4B6C-ABAC-FF8B4E3ABB6E}"/>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8" name="页脚占位符 7">
            <a:extLst>
              <a:ext uri="{FF2B5EF4-FFF2-40B4-BE49-F238E27FC236}">
                <a16:creationId xmlns:a16="http://schemas.microsoft.com/office/drawing/2014/main" id="{C40D26B1-CF91-275D-0152-BFD0B2063D8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05C65004-B793-6B8C-A09C-52AD6C3170DA}"/>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12765213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8C72D3-2075-A495-880A-D848AF4ADC76}"/>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199512-6951-871C-833F-EA68B7AABEB9}"/>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4" name="页脚占位符 3">
            <a:extLst>
              <a:ext uri="{FF2B5EF4-FFF2-40B4-BE49-F238E27FC236}">
                <a16:creationId xmlns:a16="http://schemas.microsoft.com/office/drawing/2014/main" id="{2E34E8AD-0CCE-7D4F-8730-507D9149436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74C80DBF-9C0A-A84A-46E3-B4C5F6E07A2F}"/>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393428351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9265AF2-4B8A-2A64-34D8-3BCE064D337C}"/>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3" name="页脚占位符 2">
            <a:extLst>
              <a:ext uri="{FF2B5EF4-FFF2-40B4-BE49-F238E27FC236}">
                <a16:creationId xmlns:a16="http://schemas.microsoft.com/office/drawing/2014/main" id="{C3B7D9A8-28EE-DCEC-3B03-5F512F0EB2E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D511D2B-6590-98FC-BA83-B3245964459E}"/>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37459421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0FD90EC-BCF0-7740-2A4E-E3BD9F3525B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33D40868-9226-72F6-EB25-A4167D5B75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9A46B85-DD51-BDA1-0E24-D79CB405F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73DCBF-DA1F-1C0E-E1DC-45BAE477E4EB}"/>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3FEAAB46-70F4-1534-57F6-EB3F407E277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ED396B3-6C06-768B-4E80-FCD2281D6611}"/>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25547533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B0AEAE-86ED-70CC-0D71-11D583B386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B06B6E9-1F21-0688-26CF-B754D3CFDE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D3FDA4F-1358-46B8-78B9-88DA9ADDC2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B78D9EF-DB11-BA31-C2CA-DDE490EEB28F}"/>
              </a:ext>
            </a:extLst>
          </p:cNvPr>
          <p:cNvSpPr>
            <a:spLocks noGrp="1"/>
          </p:cNvSpPr>
          <p:nvPr>
            <p:ph type="dt" sz="half" idx="10"/>
          </p:nvPr>
        </p:nvSpPr>
        <p:spPr/>
        <p:txBody>
          <a:bodyPr/>
          <a:lstStyle/>
          <a:p>
            <a:fld id="{9AA49115-88B2-4BE5-B9F7-31439666C995}" type="datetimeFigureOut">
              <a:rPr lang="zh-CN" altLang="en-US" smtClean="0"/>
              <a:t>2025/4/9</a:t>
            </a:fld>
            <a:endParaRPr lang="zh-CN" altLang="en-US"/>
          </a:p>
        </p:txBody>
      </p:sp>
      <p:sp>
        <p:nvSpPr>
          <p:cNvPr id="6" name="页脚占位符 5">
            <a:extLst>
              <a:ext uri="{FF2B5EF4-FFF2-40B4-BE49-F238E27FC236}">
                <a16:creationId xmlns:a16="http://schemas.microsoft.com/office/drawing/2014/main" id="{5AD461B4-4FF2-2171-5287-10946D198E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C946E65-A62E-F9CF-1E38-C1608EBDEBFF}"/>
              </a:ext>
            </a:extLst>
          </p:cNvPr>
          <p:cNvSpPr>
            <a:spLocks noGrp="1"/>
          </p:cNvSpPr>
          <p:nvPr>
            <p:ph type="sldNum" sz="quarter" idx="12"/>
          </p:nvPr>
        </p:nvSpPr>
        <p:spPr/>
        <p:txBody>
          <a:bodyPr/>
          <a:lstStyle/>
          <a:p>
            <a:fld id="{3D71E57C-4CF8-4422-893C-374ADA4EBFE5}" type="slidenum">
              <a:rPr lang="zh-CN" altLang="en-US" smtClean="0"/>
              <a:t>‹#›</a:t>
            </a:fld>
            <a:endParaRPr lang="zh-CN" altLang="en-US"/>
          </a:p>
        </p:txBody>
      </p:sp>
    </p:spTree>
    <p:extLst>
      <p:ext uri="{BB962C8B-B14F-4D97-AF65-F5344CB8AC3E}">
        <p14:creationId xmlns:p14="http://schemas.microsoft.com/office/powerpoint/2010/main" val="15150232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D29D0CE-9188-476D-49D7-9AFABA4548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A31ECA2-1977-E704-4794-77F2C3A09C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4344582-F269-394B-CD68-99ACDC9E2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A49115-88B2-4BE5-B9F7-31439666C995}" type="datetimeFigureOut">
              <a:rPr lang="zh-CN" altLang="en-US" smtClean="0"/>
              <a:t>2025/4/9</a:t>
            </a:fld>
            <a:endParaRPr lang="zh-CN" altLang="en-US"/>
          </a:p>
        </p:txBody>
      </p:sp>
      <p:sp>
        <p:nvSpPr>
          <p:cNvPr id="5" name="页脚占位符 4">
            <a:extLst>
              <a:ext uri="{FF2B5EF4-FFF2-40B4-BE49-F238E27FC236}">
                <a16:creationId xmlns:a16="http://schemas.microsoft.com/office/drawing/2014/main" id="{2B8CFFDF-2A69-B0B6-61D5-44B5B6DE98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2BBAE13-B77E-60DE-BB4E-703272C4C4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1E57C-4CF8-4422-893C-374ADA4EBFE5}"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1BDF0DC1-D6D5-F47F-051F-B75FA582398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89436" y="312459"/>
            <a:ext cx="1237465" cy="1237465"/>
          </a:xfrm>
          <a:prstGeom prst="rect">
            <a:avLst/>
          </a:prstGeom>
        </p:spPr>
      </p:pic>
    </p:spTree>
    <p:extLst>
      <p:ext uri="{BB962C8B-B14F-4D97-AF65-F5344CB8AC3E}">
        <p14:creationId xmlns:p14="http://schemas.microsoft.com/office/powerpoint/2010/main" val="1664508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9.svg"/></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7"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24.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26315C7-59F3-D347-9359-5EDAA77552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24893"/>
            <a:ext cx="12192000" cy="6858000"/>
          </a:xfrm>
          <a:prstGeom prst="rect">
            <a:avLst/>
          </a:prstGeom>
        </p:spPr>
      </p:pic>
      <p:sp>
        <p:nvSpPr>
          <p:cNvPr id="63" name="云形 62">
            <a:extLst>
              <a:ext uri="{FF2B5EF4-FFF2-40B4-BE49-F238E27FC236}">
                <a16:creationId xmlns:a16="http://schemas.microsoft.com/office/drawing/2014/main" id="{CDA5DA10-A114-B143-92C2-50D6B1D33B6F}"/>
              </a:ext>
            </a:extLst>
          </p:cNvPr>
          <p:cNvSpPr/>
          <p:nvPr/>
        </p:nvSpPr>
        <p:spPr>
          <a:xfrm>
            <a:off x="1311987" y="704065"/>
            <a:ext cx="9878005" cy="4870842"/>
          </a:xfrm>
          <a:prstGeom prst="cloud">
            <a:avLst/>
          </a:prstGeom>
          <a:solidFill>
            <a:schemeClr val="bg1">
              <a:alpha val="89000"/>
            </a:schemeClr>
          </a:solidFill>
          <a:ln w="38100">
            <a:solidFill>
              <a:srgbClr val="B7E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52B7C8D2-0F24-F350-0D96-19BA2FA2C3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2730" y="6038677"/>
            <a:ext cx="572977" cy="572977"/>
          </a:xfrm>
          <a:prstGeom prst="rect">
            <a:avLst/>
          </a:prstGeom>
        </p:spPr>
      </p:pic>
      <p:pic>
        <p:nvPicPr>
          <p:cNvPr id="11" name="图片 10">
            <a:extLst>
              <a:ext uri="{FF2B5EF4-FFF2-40B4-BE49-F238E27FC236}">
                <a16:creationId xmlns:a16="http://schemas.microsoft.com/office/drawing/2014/main" id="{60ABF5F3-7BDE-1F61-108D-3DD641B41E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0510" y="4496517"/>
            <a:ext cx="1450728" cy="1828649"/>
          </a:xfrm>
          <a:prstGeom prst="rect">
            <a:avLst/>
          </a:prstGeom>
        </p:spPr>
      </p:pic>
      <p:pic>
        <p:nvPicPr>
          <p:cNvPr id="13" name="图片 12">
            <a:extLst>
              <a:ext uri="{FF2B5EF4-FFF2-40B4-BE49-F238E27FC236}">
                <a16:creationId xmlns:a16="http://schemas.microsoft.com/office/drawing/2014/main" id="{9E507658-6B59-F1B2-E18C-EB458EAB3D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4390" y="5041031"/>
            <a:ext cx="1572638" cy="1792076"/>
          </a:xfrm>
          <a:prstGeom prst="rect">
            <a:avLst/>
          </a:prstGeom>
        </p:spPr>
      </p:pic>
      <p:pic>
        <p:nvPicPr>
          <p:cNvPr id="15" name="图片 14">
            <a:extLst>
              <a:ext uri="{FF2B5EF4-FFF2-40B4-BE49-F238E27FC236}">
                <a16:creationId xmlns:a16="http://schemas.microsoft.com/office/drawing/2014/main" id="{63452D1C-AAFF-8E12-3000-561EB7FD65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9895" y="5041031"/>
            <a:ext cx="1341009" cy="1353200"/>
          </a:xfrm>
          <a:prstGeom prst="rect">
            <a:avLst/>
          </a:prstGeom>
        </p:spPr>
      </p:pic>
      <p:pic>
        <p:nvPicPr>
          <p:cNvPr id="17" name="图片 16">
            <a:extLst>
              <a:ext uri="{FF2B5EF4-FFF2-40B4-BE49-F238E27FC236}">
                <a16:creationId xmlns:a16="http://schemas.microsoft.com/office/drawing/2014/main" id="{C1B5E9FD-3CD2-589E-8715-58C9546DAD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36733" y="3714475"/>
            <a:ext cx="670505" cy="713173"/>
          </a:xfrm>
          <a:prstGeom prst="rect">
            <a:avLst/>
          </a:prstGeom>
        </p:spPr>
      </p:pic>
      <p:pic>
        <p:nvPicPr>
          <p:cNvPr id="19" name="图片 18">
            <a:extLst>
              <a:ext uri="{FF2B5EF4-FFF2-40B4-BE49-F238E27FC236}">
                <a16:creationId xmlns:a16="http://schemas.microsoft.com/office/drawing/2014/main" id="{21A6FD63-EE3F-85D5-9B4E-1FD8AEE503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3663676"/>
            <a:ext cx="3139180" cy="883847"/>
          </a:xfrm>
          <a:prstGeom prst="rect">
            <a:avLst/>
          </a:prstGeom>
        </p:spPr>
      </p:pic>
      <p:pic>
        <p:nvPicPr>
          <p:cNvPr id="9" name="图片 8">
            <a:extLst>
              <a:ext uri="{FF2B5EF4-FFF2-40B4-BE49-F238E27FC236}">
                <a16:creationId xmlns:a16="http://schemas.microsoft.com/office/drawing/2014/main" id="{0BC42636-6651-3CA6-B82D-CFFE25E6000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30399" y="3904335"/>
            <a:ext cx="1511683" cy="889942"/>
          </a:xfrm>
          <a:prstGeom prst="rect">
            <a:avLst/>
          </a:prstGeom>
        </p:spPr>
      </p:pic>
      <p:pic>
        <p:nvPicPr>
          <p:cNvPr id="70" name="图片 69">
            <a:extLst>
              <a:ext uri="{FF2B5EF4-FFF2-40B4-BE49-F238E27FC236}">
                <a16:creationId xmlns:a16="http://schemas.microsoft.com/office/drawing/2014/main" id="{08AEF598-F7C2-A952-EC0E-535F1438177E}"/>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8955407" y="3300708"/>
            <a:ext cx="1800390" cy="1800390"/>
          </a:xfrm>
          <a:prstGeom prst="rect">
            <a:avLst/>
          </a:prstGeom>
        </p:spPr>
      </p:pic>
      <p:pic>
        <p:nvPicPr>
          <p:cNvPr id="72" name="图片 71">
            <a:extLst>
              <a:ext uri="{FF2B5EF4-FFF2-40B4-BE49-F238E27FC236}">
                <a16:creationId xmlns:a16="http://schemas.microsoft.com/office/drawing/2014/main" id="{4A786DA0-B1D8-665B-3A46-ED676C1FBEC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4766" y="1585459"/>
            <a:ext cx="2469647" cy="1835366"/>
          </a:xfrm>
          <a:prstGeom prst="rect">
            <a:avLst/>
          </a:prstGeom>
        </p:spPr>
      </p:pic>
      <p:pic>
        <p:nvPicPr>
          <p:cNvPr id="2" name="Picture 1">
            <a:extLst>
              <a:ext uri="{FF2B5EF4-FFF2-40B4-BE49-F238E27FC236}">
                <a16:creationId xmlns:a16="http://schemas.microsoft.com/office/drawing/2014/main" id="{23022ECE-9AED-411E-305F-D60927F16B5C}"/>
              </a:ext>
            </a:extLst>
          </p:cNvPr>
          <p:cNvPicPr>
            <a:picLocks noChangeAspect="1"/>
          </p:cNvPicPr>
          <p:nvPr/>
        </p:nvPicPr>
        <p:blipFill>
          <a:blip r:embed="rId13"/>
          <a:stretch>
            <a:fillRect/>
          </a:stretch>
        </p:blipFill>
        <p:spPr>
          <a:xfrm>
            <a:off x="4497162" y="745185"/>
            <a:ext cx="3731075" cy="1176630"/>
          </a:xfrm>
          <a:prstGeom prst="rect">
            <a:avLst/>
          </a:prstGeom>
        </p:spPr>
      </p:pic>
      <p:pic>
        <p:nvPicPr>
          <p:cNvPr id="3" name="Picture 2">
            <a:extLst>
              <a:ext uri="{FF2B5EF4-FFF2-40B4-BE49-F238E27FC236}">
                <a16:creationId xmlns:a16="http://schemas.microsoft.com/office/drawing/2014/main" id="{5E47EC8D-AEF7-6BA6-306A-D62A9B27C99F}"/>
              </a:ext>
            </a:extLst>
          </p:cNvPr>
          <p:cNvPicPr>
            <a:picLocks noChangeAspect="1"/>
          </p:cNvPicPr>
          <p:nvPr/>
        </p:nvPicPr>
        <p:blipFill>
          <a:blip r:embed="rId14"/>
          <a:stretch>
            <a:fillRect/>
          </a:stretch>
        </p:blipFill>
        <p:spPr>
          <a:xfrm>
            <a:off x="2091341" y="1563889"/>
            <a:ext cx="8047417" cy="2682472"/>
          </a:xfrm>
          <a:prstGeom prst="rect">
            <a:avLst/>
          </a:prstGeom>
        </p:spPr>
      </p:pic>
      <p:pic>
        <p:nvPicPr>
          <p:cNvPr id="6" name="Picture 5">
            <a:extLst>
              <a:ext uri="{FF2B5EF4-FFF2-40B4-BE49-F238E27FC236}">
                <a16:creationId xmlns:a16="http://schemas.microsoft.com/office/drawing/2014/main" id="{40C2D9B4-C7AD-FF38-163E-053CA17A994F}"/>
              </a:ext>
            </a:extLst>
          </p:cNvPr>
          <p:cNvPicPr>
            <a:picLocks noChangeAspect="1"/>
          </p:cNvPicPr>
          <p:nvPr/>
        </p:nvPicPr>
        <p:blipFill>
          <a:blip r:embed="rId15"/>
          <a:stretch>
            <a:fillRect/>
          </a:stretch>
        </p:blipFill>
        <p:spPr>
          <a:xfrm>
            <a:off x="4977280" y="3944451"/>
            <a:ext cx="2389839" cy="969348"/>
          </a:xfrm>
          <a:prstGeom prst="rect">
            <a:avLst/>
          </a:prstGeom>
        </p:spPr>
      </p:pic>
    </p:spTree>
    <p:extLst>
      <p:ext uri="{BB962C8B-B14F-4D97-AF65-F5344CB8AC3E}">
        <p14:creationId xmlns:p14="http://schemas.microsoft.com/office/powerpoint/2010/main" val="33269297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par>
                                <p:cTn id="46" presetID="53" presetClass="entr" presetSubtype="16"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500" fill="hold"/>
                                        <p:tgtEl>
                                          <p:spTgt spid="70"/>
                                        </p:tgtEl>
                                        <p:attrNameLst>
                                          <p:attrName>ppt_w</p:attrName>
                                        </p:attrNameLst>
                                      </p:cBhvr>
                                      <p:tavLst>
                                        <p:tav tm="0">
                                          <p:val>
                                            <p:fltVal val="0"/>
                                          </p:val>
                                        </p:tav>
                                        <p:tav tm="100000">
                                          <p:val>
                                            <p:strVal val="#ppt_w"/>
                                          </p:val>
                                        </p:tav>
                                      </p:tavLst>
                                    </p:anim>
                                    <p:anim calcmode="lin" valueType="num">
                                      <p:cBhvr>
                                        <p:cTn id="49" dur="500" fill="hold"/>
                                        <p:tgtEl>
                                          <p:spTgt spid="70"/>
                                        </p:tgtEl>
                                        <p:attrNameLst>
                                          <p:attrName>ppt_h</p:attrName>
                                        </p:attrNameLst>
                                      </p:cBhvr>
                                      <p:tavLst>
                                        <p:tav tm="0">
                                          <p:val>
                                            <p:fltVal val="0"/>
                                          </p:val>
                                        </p:tav>
                                        <p:tav tm="100000">
                                          <p:val>
                                            <p:strVal val="#ppt_h"/>
                                          </p:val>
                                        </p:tav>
                                      </p:tavLst>
                                    </p:anim>
                                    <p:animEffect transition="in" filter="fade">
                                      <p:cBhvr>
                                        <p:cTn id="50" dur="500"/>
                                        <p:tgtEl>
                                          <p:spTgt spid="70"/>
                                        </p:tgtEl>
                                      </p:cBhvr>
                                    </p:animEffect>
                                  </p:childTnLst>
                                </p:cTn>
                              </p:par>
                              <p:par>
                                <p:cTn id="51" presetID="53" presetClass="entr" presetSubtype="16"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fade">
                                      <p:cBhvr>
                                        <p:cTn id="6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8">
            <a:extLst>
              <a:ext uri="{FF2B5EF4-FFF2-40B4-BE49-F238E27FC236}">
                <a16:creationId xmlns:a16="http://schemas.microsoft.com/office/drawing/2014/main" id="{A8549C7F-FBD8-D86C-6256-3F020E907243}"/>
              </a:ext>
            </a:extLst>
          </p:cNvPr>
          <p:cNvSpPr txBox="1"/>
          <p:nvPr/>
        </p:nvSpPr>
        <p:spPr>
          <a:xfrm>
            <a:off x="2049015" y="1708797"/>
            <a:ext cx="8150242" cy="3785652"/>
          </a:xfrm>
          <a:prstGeom prst="rect">
            <a:avLst/>
          </a:prstGeom>
          <a:noFill/>
        </p:spPr>
        <p:txBody>
          <a:bodyPr wrap="square" rtlCol="0">
            <a:spAutoFit/>
          </a:bodyPr>
          <a:lstStyle/>
          <a:p>
            <a:pPr algn="just"/>
            <a:r>
              <a:rPr lang="vi-VN" sz="4000" dirty="0">
                <a:solidFill>
                  <a:prstClr val="black"/>
                </a:solidFill>
                <a:latin typeface="Calibri" panose="020F0502020204030204"/>
              </a:rPr>
              <a:t>Khi gặp những tình huống bất kể là đi bơi hay đi tắm sông suối, cần đi qua con sông suối, ao hồ,... các em phải phân tích, phán đoán thật kĩ trước khi quyết định để tránh những tình huống xấu </a:t>
            </a:r>
            <a:r>
              <a:rPr lang="en-US" sz="4000" dirty="0">
                <a:solidFill>
                  <a:prstClr val="black"/>
                </a:solidFill>
                <a:latin typeface="Calibri" panose="020F0502020204030204"/>
              </a:rPr>
              <a:t>x</a:t>
            </a:r>
            <a:r>
              <a:rPr lang="vi-VN" sz="4000" dirty="0">
                <a:solidFill>
                  <a:prstClr val="black"/>
                </a:solidFill>
                <a:latin typeface="Calibri" panose="020F0502020204030204"/>
              </a:rPr>
              <a:t>ảy ra.</a:t>
            </a:r>
            <a:endParaRPr lang="en-US" sz="4000" dirty="0">
              <a:solidFill>
                <a:prstClr val="black"/>
              </a:solidFill>
              <a:latin typeface="Calibri" panose="020F0502020204030204"/>
            </a:endParaRPr>
          </a:p>
        </p:txBody>
      </p:sp>
      <p:pic>
        <p:nvPicPr>
          <p:cNvPr id="5" name="Picture 4">
            <a:extLst>
              <a:ext uri="{FF2B5EF4-FFF2-40B4-BE49-F238E27FC236}">
                <a16:creationId xmlns:a16="http://schemas.microsoft.com/office/drawing/2014/main" id="{99E2E124-3F91-3CE3-08C7-FA58033ADFD4}"/>
              </a:ext>
            </a:extLst>
          </p:cNvPr>
          <p:cNvPicPr>
            <a:picLocks noChangeAspect="1"/>
          </p:cNvPicPr>
          <p:nvPr/>
        </p:nvPicPr>
        <p:blipFill>
          <a:blip r:embed="rId2"/>
          <a:stretch>
            <a:fillRect/>
          </a:stretch>
        </p:blipFill>
        <p:spPr>
          <a:xfrm>
            <a:off x="3993399" y="763835"/>
            <a:ext cx="4261473" cy="944962"/>
          </a:xfrm>
          <a:prstGeom prst="rect">
            <a:avLst/>
          </a:prstGeom>
        </p:spPr>
      </p:pic>
    </p:spTree>
    <p:extLst>
      <p:ext uri="{BB962C8B-B14F-4D97-AF65-F5344CB8AC3E}">
        <p14:creationId xmlns:p14="http://schemas.microsoft.com/office/powerpoint/2010/main" val="28858655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4">
            <a:extLst>
              <a:ext uri="{FF2B5EF4-FFF2-40B4-BE49-F238E27FC236}">
                <a16:creationId xmlns:a16="http://schemas.microsoft.com/office/drawing/2014/main" id="{26A51954-01DD-262B-6973-0592E70B8535}"/>
              </a:ext>
            </a:extLst>
          </p:cNvPr>
          <p:cNvSpPr/>
          <p:nvPr/>
        </p:nvSpPr>
        <p:spPr>
          <a:xfrm rot="299877">
            <a:off x="472391" y="175181"/>
            <a:ext cx="11247218" cy="6266424"/>
          </a:xfrm>
          <a:prstGeom prst="cloud">
            <a:avLst/>
          </a:prstGeom>
          <a:solidFill>
            <a:schemeClr val="bg1">
              <a:alpha val="89000"/>
            </a:schemeClr>
          </a:solidFill>
          <a:ln w="38100">
            <a:solidFill>
              <a:srgbClr val="B7E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DA0BAE59-0407-C571-6151-D87AFB6D9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16" y="4374345"/>
            <a:ext cx="2046844" cy="2251528"/>
          </a:xfrm>
          <a:prstGeom prst="rect">
            <a:avLst/>
          </a:prstGeom>
        </p:spPr>
      </p:pic>
      <p:pic>
        <p:nvPicPr>
          <p:cNvPr id="3" name="图片 2">
            <a:extLst>
              <a:ext uri="{FF2B5EF4-FFF2-40B4-BE49-F238E27FC236}">
                <a16:creationId xmlns:a16="http://schemas.microsoft.com/office/drawing/2014/main" id="{E2E8A406-19D6-70CC-68F0-04ADEBE69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496" y="1454860"/>
            <a:ext cx="4057504" cy="5403139"/>
          </a:xfrm>
          <a:prstGeom prst="rect">
            <a:avLst/>
          </a:prstGeom>
        </p:spPr>
      </p:pic>
      <p:sp>
        <p:nvSpPr>
          <p:cNvPr id="8" name="TextBox 7">
            <a:extLst>
              <a:ext uri="{FF2B5EF4-FFF2-40B4-BE49-F238E27FC236}">
                <a16:creationId xmlns:a16="http://schemas.microsoft.com/office/drawing/2014/main" id="{7D6BCF9C-1ED8-4123-ED34-A6605889F637}"/>
              </a:ext>
            </a:extLst>
          </p:cNvPr>
          <p:cNvSpPr txBox="1"/>
          <p:nvPr/>
        </p:nvSpPr>
        <p:spPr>
          <a:xfrm>
            <a:off x="1968143" y="2431230"/>
            <a:ext cx="7118707" cy="1754326"/>
          </a:xfrm>
          <a:prstGeom prst="rect">
            <a:avLst/>
          </a:prstGeom>
          <a:noFill/>
        </p:spPr>
        <p:txBody>
          <a:bodyPr wrap="square" rtlCol="0">
            <a:spAutoFit/>
          </a:bodyPr>
          <a:lstStyle/>
          <a:p>
            <a:pPr lvl="0" algn="ctr"/>
            <a:r>
              <a:rPr lang="vi-VN" sz="54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Hoạt động 3: Nguyên tắc an toàn khi bơi. </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160157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6" name="Group 5">
            <a:extLst>
              <a:ext uri="{FF2B5EF4-FFF2-40B4-BE49-F238E27FC236}">
                <a16:creationId xmlns:a16="http://schemas.microsoft.com/office/drawing/2014/main" id="{E3410FDB-B10F-A508-0645-FBC5AFC770DC}"/>
              </a:ext>
            </a:extLst>
          </p:cNvPr>
          <p:cNvGrpSpPr/>
          <p:nvPr/>
        </p:nvGrpSpPr>
        <p:grpSpPr>
          <a:xfrm>
            <a:off x="722330" y="294968"/>
            <a:ext cx="10449880" cy="2221565"/>
            <a:chOff x="3505201" y="255529"/>
            <a:chExt cx="14609816" cy="1574020"/>
          </a:xfrm>
        </p:grpSpPr>
        <p:sp>
          <p:nvSpPr>
            <p:cNvPr id="8" name="Freeform 6">
              <a:extLst>
                <a:ext uri="{FF2B5EF4-FFF2-40B4-BE49-F238E27FC236}">
                  <a16:creationId xmlns:a16="http://schemas.microsoft.com/office/drawing/2014/main" id="{638EB0D7-600C-6F54-09D0-1FAAF8DF72AA}"/>
                </a:ext>
              </a:extLst>
            </p:cNvPr>
            <p:cNvSpPr/>
            <p:nvPr/>
          </p:nvSpPr>
          <p:spPr>
            <a:xfrm rot="5400000">
              <a:off x="10023099" y="-6262369"/>
              <a:ext cx="1574020" cy="14609816"/>
            </a:xfrm>
            <a:custGeom>
              <a:avLst/>
              <a:gdLst/>
              <a:ahLst/>
              <a:cxnLst/>
              <a:rect l="l" t="t" r="r" b="b"/>
              <a:pathLst>
                <a:path w="3572736" h="10092585">
                  <a:moveTo>
                    <a:pt x="63030" y="9499031"/>
                  </a:moveTo>
                  <a:cubicBezTo>
                    <a:pt x="63030" y="9499031"/>
                    <a:pt x="0" y="9252467"/>
                    <a:pt x="10218" y="1214762"/>
                  </a:cubicBezTo>
                  <a:cubicBezTo>
                    <a:pt x="18651" y="990971"/>
                    <a:pt x="65033" y="645332"/>
                    <a:pt x="65033" y="645332"/>
                  </a:cubicBezTo>
                  <a:cubicBezTo>
                    <a:pt x="82233" y="502466"/>
                    <a:pt x="56685" y="337866"/>
                    <a:pt x="181385" y="223925"/>
                  </a:cubicBezTo>
                  <a:cubicBezTo>
                    <a:pt x="346794" y="72788"/>
                    <a:pt x="621643" y="0"/>
                    <a:pt x="2679663" y="6965"/>
                  </a:cubicBezTo>
                  <a:cubicBezTo>
                    <a:pt x="2896411" y="16819"/>
                    <a:pt x="3100727" y="36481"/>
                    <a:pt x="3234915" y="101690"/>
                  </a:cubicBezTo>
                  <a:cubicBezTo>
                    <a:pt x="3490961" y="226120"/>
                    <a:pt x="3572736" y="459160"/>
                    <a:pt x="3567249" y="704684"/>
                  </a:cubicBezTo>
                  <a:cubicBezTo>
                    <a:pt x="3567249" y="704684"/>
                    <a:pt x="3523960" y="1013073"/>
                    <a:pt x="3531393" y="1248607"/>
                  </a:cubicBezTo>
                  <a:cubicBezTo>
                    <a:pt x="3538517" y="9240832"/>
                    <a:pt x="3545674" y="9436435"/>
                    <a:pt x="3545674" y="9436435"/>
                  </a:cubicBezTo>
                  <a:cubicBezTo>
                    <a:pt x="3528992" y="9652168"/>
                    <a:pt x="3414348" y="9862779"/>
                    <a:pt x="3217479" y="9974404"/>
                  </a:cubicBezTo>
                  <a:cubicBezTo>
                    <a:pt x="3067127" y="10059652"/>
                    <a:pt x="2869096" y="10074749"/>
                    <a:pt x="2272898" y="10064008"/>
                  </a:cubicBezTo>
                  <a:cubicBezTo>
                    <a:pt x="645952" y="10058731"/>
                    <a:pt x="384604" y="10092585"/>
                    <a:pt x="254278" y="9983426"/>
                  </a:cubicBezTo>
                  <a:cubicBezTo>
                    <a:pt x="145767" y="9892542"/>
                    <a:pt x="81795" y="9699230"/>
                    <a:pt x="63030" y="9499031"/>
                  </a:cubicBezTo>
                  <a:close/>
                </a:path>
              </a:pathLst>
            </a:custGeom>
            <a:solidFill>
              <a:schemeClr val="accent4">
                <a:lumMod val="40000"/>
                <a:lumOff val="60000"/>
                <a:alpha val="52941"/>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 name="Rectangle 8">
              <a:extLst>
                <a:ext uri="{FF2B5EF4-FFF2-40B4-BE49-F238E27FC236}">
                  <a16:creationId xmlns:a16="http://schemas.microsoft.com/office/drawing/2014/main" id="{7C957218-0888-9744-0780-7C6BD8DF365C}"/>
                </a:ext>
              </a:extLst>
            </p:cNvPr>
            <p:cNvSpPr/>
            <p:nvPr/>
          </p:nvSpPr>
          <p:spPr>
            <a:xfrm>
              <a:off x="3824560" y="343694"/>
              <a:ext cx="14098047" cy="1212784"/>
            </a:xfrm>
            <a:prstGeom prst="rect">
              <a:avLst/>
            </a:prstGeom>
          </p:spPr>
          <p:txBody>
            <a:bodyPr wrap="square">
              <a:spAutoFit/>
            </a:bodyPr>
            <a:lstStyle/>
            <a:p>
              <a:pPr algn="just"/>
              <a:r>
                <a:rPr lang="vi-VN" sz="3000" b="1" i="0" dirty="0">
                  <a:solidFill>
                    <a:srgbClr val="000000"/>
                  </a:solidFill>
                  <a:effectLst/>
                  <a:latin typeface="Cambria" panose="02040503050406030204" pitchFamily="18" charset="0"/>
                  <a:ea typeface="Cambria" panose="02040503050406030204" pitchFamily="18" charset="0"/>
                </a:rPr>
                <a:t>Đọc thông tin và trả lời câu hỏi:</a:t>
              </a:r>
            </a:p>
            <a:p>
              <a:pPr marL="457200" indent="-457200" algn="just">
                <a:buFont typeface="Arial" panose="020B0604020202020204" pitchFamily="34" charset="0"/>
                <a:buChar char="•"/>
              </a:pPr>
              <a:r>
                <a:rPr lang="vi-VN" sz="3000" b="0" i="0" dirty="0">
                  <a:solidFill>
                    <a:srgbClr val="000000"/>
                  </a:solidFill>
                  <a:effectLst/>
                  <a:latin typeface="Cambria" panose="02040503050406030204" pitchFamily="18" charset="0"/>
                  <a:ea typeface="Cambria" panose="02040503050406030204" pitchFamily="18" charset="0"/>
                </a:rPr>
                <a:t>Nên bơi khi nào?</a:t>
              </a:r>
            </a:p>
            <a:p>
              <a:pPr marL="457200" indent="-457200" algn="just">
                <a:buFont typeface="Arial" panose="020B0604020202020204" pitchFamily="34" charset="0"/>
                <a:buChar char="•"/>
              </a:pPr>
              <a:r>
                <a:rPr lang="vi-VN" sz="3000" b="0" i="0" dirty="0">
                  <a:solidFill>
                    <a:srgbClr val="000000"/>
                  </a:solidFill>
                  <a:effectLst/>
                  <a:latin typeface="Cambria" panose="02040503050406030204" pitchFamily="18" charset="0"/>
                  <a:ea typeface="Cambria" panose="02040503050406030204" pitchFamily="18" charset="0"/>
                </a:rPr>
                <a:t>Cần làm việc gì trước khi xuống nước?</a:t>
              </a:r>
            </a:p>
            <a:p>
              <a:pPr marL="457200" indent="-457200" algn="just">
                <a:buFont typeface="Arial" panose="020B0604020202020204" pitchFamily="34" charset="0"/>
                <a:buChar char="•"/>
              </a:pPr>
              <a:r>
                <a:rPr lang="vi-VN" sz="3000" b="0" i="0" dirty="0">
                  <a:solidFill>
                    <a:srgbClr val="000000"/>
                  </a:solidFill>
                  <a:effectLst/>
                  <a:latin typeface="Cambria" panose="02040503050406030204" pitchFamily="18" charset="0"/>
                  <a:ea typeface="Cambria" panose="02040503050406030204" pitchFamily="18" charset="0"/>
                </a:rPr>
                <a:t>Không nên làm việc gì trong khi bơi?</a:t>
              </a:r>
            </a:p>
          </p:txBody>
        </p:sp>
      </p:grpSp>
      <p:pic>
        <p:nvPicPr>
          <p:cNvPr id="7" name="Picture 6">
            <a:extLst>
              <a:ext uri="{FF2B5EF4-FFF2-40B4-BE49-F238E27FC236}">
                <a16:creationId xmlns:a16="http://schemas.microsoft.com/office/drawing/2014/main" id="{A58B2462-5E8A-6E9A-9FE5-EFBDB4CAF050}"/>
              </a:ext>
            </a:extLst>
          </p:cNvPr>
          <p:cNvPicPr>
            <a:picLocks noChangeAspect="1"/>
          </p:cNvPicPr>
          <p:nvPr/>
        </p:nvPicPr>
        <p:blipFill>
          <a:blip r:embed="rId2"/>
          <a:stretch>
            <a:fillRect/>
          </a:stretch>
        </p:blipFill>
        <p:spPr>
          <a:xfrm>
            <a:off x="2578662" y="2820108"/>
            <a:ext cx="7941854" cy="3380053"/>
          </a:xfrm>
          <a:prstGeom prst="rect">
            <a:avLst/>
          </a:prstGeom>
        </p:spPr>
      </p:pic>
    </p:spTree>
    <p:extLst>
      <p:ext uri="{BB962C8B-B14F-4D97-AF65-F5344CB8AC3E}">
        <p14:creationId xmlns:p14="http://schemas.microsoft.com/office/powerpoint/2010/main" val="12625239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8DC79501-0205-BEA3-67A3-5CCC455F8086}"/>
              </a:ext>
            </a:extLst>
          </p:cNvPr>
          <p:cNvSpPr txBox="1"/>
          <p:nvPr/>
        </p:nvSpPr>
        <p:spPr>
          <a:xfrm>
            <a:off x="1190318" y="1814638"/>
            <a:ext cx="5924550" cy="923330"/>
          </a:xfrm>
          <a:custGeom>
            <a:avLst/>
            <a:gdLst>
              <a:gd name="connsiteX0" fmla="*/ 0 w 5924550"/>
              <a:gd name="connsiteY0" fmla="*/ 0 h 2062103"/>
              <a:gd name="connsiteX1" fmla="*/ 5924550 w 5924550"/>
              <a:gd name="connsiteY1" fmla="*/ 0 h 2062103"/>
              <a:gd name="connsiteX2" fmla="*/ 5924550 w 5924550"/>
              <a:gd name="connsiteY2" fmla="*/ 2062103 h 2062103"/>
              <a:gd name="connsiteX3" fmla="*/ 0 w 5924550"/>
              <a:gd name="connsiteY3" fmla="*/ 2062103 h 2062103"/>
              <a:gd name="connsiteX4" fmla="*/ 0 w 592455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550" h="2062103" fill="none" extrusionOk="0">
                <a:moveTo>
                  <a:pt x="0" y="0"/>
                </a:moveTo>
                <a:cubicBezTo>
                  <a:pt x="2077219" y="5222"/>
                  <a:pt x="4892773" y="24918"/>
                  <a:pt x="5924550" y="0"/>
                </a:cubicBezTo>
                <a:cubicBezTo>
                  <a:pt x="5763305" y="602541"/>
                  <a:pt x="5880790" y="1321515"/>
                  <a:pt x="5924550" y="2062103"/>
                </a:cubicBezTo>
                <a:cubicBezTo>
                  <a:pt x="4785171" y="1897342"/>
                  <a:pt x="2099398" y="2180253"/>
                  <a:pt x="0" y="2062103"/>
                </a:cubicBezTo>
                <a:cubicBezTo>
                  <a:pt x="-55725" y="1736798"/>
                  <a:pt x="17072" y="843718"/>
                  <a:pt x="0" y="0"/>
                </a:cubicBezTo>
                <a:close/>
              </a:path>
              <a:path w="5924550" h="2062103" stroke="0" extrusionOk="0">
                <a:moveTo>
                  <a:pt x="0" y="0"/>
                </a:moveTo>
                <a:cubicBezTo>
                  <a:pt x="2875378" y="11849"/>
                  <a:pt x="3979618" y="-161459"/>
                  <a:pt x="5924550" y="0"/>
                </a:cubicBezTo>
                <a:cubicBezTo>
                  <a:pt x="5927680" y="760657"/>
                  <a:pt x="5823374" y="1587749"/>
                  <a:pt x="5924550" y="2062103"/>
                </a:cubicBezTo>
                <a:cubicBezTo>
                  <a:pt x="4517159" y="1916243"/>
                  <a:pt x="732500" y="1983779"/>
                  <a:pt x="0" y="2062103"/>
                </a:cubicBezTo>
                <a:cubicBezTo>
                  <a:pt x="74291" y="1594718"/>
                  <a:pt x="168006" y="46247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custGeom>
                    <a:avLst/>
                    <a:gdLst>
                      <a:gd name="connsiteX0" fmla="*/ 0 w 5924550"/>
                      <a:gd name="connsiteY0" fmla="*/ 0 h 923330"/>
                      <a:gd name="connsiteX1" fmla="*/ 5924550 w 5924550"/>
                      <a:gd name="connsiteY1" fmla="*/ 0 h 923330"/>
                      <a:gd name="connsiteX2" fmla="*/ 5924550 w 5924550"/>
                      <a:gd name="connsiteY2" fmla="*/ 923330 h 923330"/>
                      <a:gd name="connsiteX3" fmla="*/ 0 w 5924550"/>
                      <a:gd name="connsiteY3" fmla="*/ 923330 h 923330"/>
                      <a:gd name="connsiteX4" fmla="*/ 0 w 5924550"/>
                      <a:gd name="connsiteY4" fmla="*/ 0 h 923330"/>
                      <a:gd name="connsiteX0" fmla="*/ 0 w 5924550"/>
                      <a:gd name="connsiteY0" fmla="*/ 0 h 923330"/>
                      <a:gd name="connsiteX1" fmla="*/ 5924550 w 5924550"/>
                      <a:gd name="connsiteY1" fmla="*/ 0 h 923330"/>
                      <a:gd name="connsiteX2" fmla="*/ 5924550 w 5924550"/>
                      <a:gd name="connsiteY2" fmla="*/ 923330 h 923330"/>
                      <a:gd name="connsiteX3" fmla="*/ 0 w 5924550"/>
                      <a:gd name="connsiteY3" fmla="*/ 923330 h 923330"/>
                      <a:gd name="connsiteX4" fmla="*/ 0 w 5924550"/>
                      <a:gd name="connsiteY4" fmla="*/ 0 h 923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550" h="923330" fill="none" extrusionOk="0">
                        <a:moveTo>
                          <a:pt x="0" y="0"/>
                        </a:moveTo>
                        <a:cubicBezTo>
                          <a:pt x="2077219" y="5222"/>
                          <a:pt x="4892773" y="24918"/>
                          <a:pt x="5924550" y="0"/>
                        </a:cubicBezTo>
                        <a:cubicBezTo>
                          <a:pt x="5745417" y="222871"/>
                          <a:pt x="5862050" y="552515"/>
                          <a:pt x="5924550" y="923330"/>
                        </a:cubicBezTo>
                        <a:cubicBezTo>
                          <a:pt x="4674163" y="918481"/>
                          <a:pt x="2243793" y="997199"/>
                          <a:pt x="0" y="923330"/>
                        </a:cubicBezTo>
                        <a:cubicBezTo>
                          <a:pt x="-45745" y="769761"/>
                          <a:pt x="18294" y="431974"/>
                          <a:pt x="0" y="0"/>
                        </a:cubicBezTo>
                        <a:close/>
                      </a:path>
                      <a:path w="5924550" h="923330" stroke="0" extrusionOk="0">
                        <a:moveTo>
                          <a:pt x="0" y="0"/>
                        </a:moveTo>
                        <a:cubicBezTo>
                          <a:pt x="3010058" y="3318"/>
                          <a:pt x="4093861" y="-103348"/>
                          <a:pt x="5924550" y="0"/>
                        </a:cubicBezTo>
                        <a:cubicBezTo>
                          <a:pt x="5904560" y="319363"/>
                          <a:pt x="5860165" y="700560"/>
                          <a:pt x="5924550" y="923330"/>
                        </a:cubicBezTo>
                        <a:cubicBezTo>
                          <a:pt x="4565066" y="899399"/>
                          <a:pt x="726837" y="850812"/>
                          <a:pt x="0" y="923330"/>
                        </a:cubicBezTo>
                        <a:cubicBezTo>
                          <a:pt x="41506" y="719822"/>
                          <a:pt x="173185" y="211956"/>
                          <a:pt x="0" y="0"/>
                        </a:cubicBezTo>
                        <a:close/>
                      </a:path>
                      <a:path w="5924550" h="923330" fill="none" stroke="0" extrusionOk="0">
                        <a:moveTo>
                          <a:pt x="0" y="0"/>
                        </a:moveTo>
                        <a:cubicBezTo>
                          <a:pt x="2875378" y="11849"/>
                          <a:pt x="3979618" y="-161459"/>
                          <a:pt x="5924550" y="0"/>
                        </a:cubicBezTo>
                        <a:cubicBezTo>
                          <a:pt x="5801565" y="300807"/>
                          <a:pt x="5854310" y="634346"/>
                          <a:pt x="5924550" y="923330"/>
                        </a:cubicBezTo>
                        <a:cubicBezTo>
                          <a:pt x="4867792" y="1007143"/>
                          <a:pt x="2351606" y="1309473"/>
                          <a:pt x="0" y="923330"/>
                        </a:cubicBezTo>
                        <a:cubicBezTo>
                          <a:pt x="-65636" y="736191"/>
                          <a:pt x="27907" y="446404"/>
                          <a:pt x="0" y="0"/>
                        </a:cubicBezTo>
                        <a:close/>
                      </a:path>
                    </a:pathLst>
                  </a:custGeom>
                  <ask:type>
                    <ask:lineSketchCurved/>
                  </ask:type>
                </ask:lineSketchStyleProps>
              </a:ext>
            </a:extLst>
          </a:ln>
        </p:spPr>
        <p:txBody>
          <a:bodyPr wrap="square">
            <a:spAutoFit/>
          </a:bodyPr>
          <a:lstStyle/>
          <a:p>
            <a:pPr lvl="0" algn="just">
              <a:defRPr/>
            </a:pPr>
            <a:r>
              <a:rPr lang="vi-VN" sz="5400" dirty="0">
                <a:cs typeface="Arial" panose="020B0604020202020204" pitchFamily="34" charset="0"/>
              </a:rPr>
              <a:t>Nên bơi khi nào?</a:t>
            </a:r>
          </a:p>
        </p:txBody>
      </p:sp>
      <p:sp>
        <p:nvSpPr>
          <p:cNvPr id="5" name="TextBox 4">
            <a:extLst>
              <a:ext uri="{FF2B5EF4-FFF2-40B4-BE49-F238E27FC236}">
                <a16:creationId xmlns:a16="http://schemas.microsoft.com/office/drawing/2014/main" id="{862D6BC6-9FA9-CE59-13A0-9227784B7577}"/>
              </a:ext>
            </a:extLst>
          </p:cNvPr>
          <p:cNvSpPr txBox="1"/>
          <p:nvPr/>
        </p:nvSpPr>
        <p:spPr>
          <a:xfrm>
            <a:off x="2610772" y="3263138"/>
            <a:ext cx="8445909" cy="1446550"/>
          </a:xfrm>
          <a:custGeom>
            <a:avLst/>
            <a:gdLst>
              <a:gd name="connsiteX0" fmla="*/ 0 w 5638800"/>
              <a:gd name="connsiteY0" fmla="*/ 0 h 1569660"/>
              <a:gd name="connsiteX1" fmla="*/ 5638800 w 5638800"/>
              <a:gd name="connsiteY1" fmla="*/ 0 h 1569660"/>
              <a:gd name="connsiteX2" fmla="*/ 5638800 w 5638800"/>
              <a:gd name="connsiteY2" fmla="*/ 1569660 h 1569660"/>
              <a:gd name="connsiteX3" fmla="*/ 0 w 5638800"/>
              <a:gd name="connsiteY3" fmla="*/ 1569660 h 1569660"/>
              <a:gd name="connsiteX4" fmla="*/ 0 w 5638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1569660" fill="none" extrusionOk="0">
                <a:moveTo>
                  <a:pt x="0" y="0"/>
                </a:moveTo>
                <a:cubicBezTo>
                  <a:pt x="2231488" y="5222"/>
                  <a:pt x="3081049" y="24918"/>
                  <a:pt x="5638800" y="0"/>
                </a:cubicBezTo>
                <a:cubicBezTo>
                  <a:pt x="5736361" y="257633"/>
                  <a:pt x="5590409" y="890565"/>
                  <a:pt x="5638800" y="1569660"/>
                </a:cubicBezTo>
                <a:cubicBezTo>
                  <a:pt x="4154677" y="1404899"/>
                  <a:pt x="1956568" y="1687810"/>
                  <a:pt x="0" y="1569660"/>
                </a:cubicBezTo>
                <a:cubicBezTo>
                  <a:pt x="-74708" y="1232144"/>
                  <a:pt x="128259" y="683735"/>
                  <a:pt x="0" y="0"/>
                </a:cubicBezTo>
                <a:close/>
              </a:path>
              <a:path w="5638800" h="1569660" stroke="0" extrusionOk="0">
                <a:moveTo>
                  <a:pt x="0" y="0"/>
                </a:moveTo>
                <a:cubicBezTo>
                  <a:pt x="2000977" y="11849"/>
                  <a:pt x="3996694" y="-161459"/>
                  <a:pt x="5638800" y="0"/>
                </a:cubicBezTo>
                <a:cubicBezTo>
                  <a:pt x="5612912" y="662121"/>
                  <a:pt x="5708212" y="1402874"/>
                  <a:pt x="5638800" y="1569660"/>
                </a:cubicBezTo>
                <a:cubicBezTo>
                  <a:pt x="4092372" y="1423800"/>
                  <a:pt x="10087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custGeom>
                    <a:avLst/>
                    <a:gdLst>
                      <a:gd name="connsiteX0" fmla="*/ 0 w 8445909"/>
                      <a:gd name="connsiteY0" fmla="*/ 0 h 1446550"/>
                      <a:gd name="connsiteX1" fmla="*/ 8445909 w 8445909"/>
                      <a:gd name="connsiteY1" fmla="*/ 0 h 1446550"/>
                      <a:gd name="connsiteX2" fmla="*/ 8445909 w 8445909"/>
                      <a:gd name="connsiteY2" fmla="*/ 1446550 h 1446550"/>
                      <a:gd name="connsiteX3" fmla="*/ 0 w 8445909"/>
                      <a:gd name="connsiteY3" fmla="*/ 1446550 h 1446550"/>
                      <a:gd name="connsiteX4" fmla="*/ 0 w 8445909"/>
                      <a:gd name="connsiteY4" fmla="*/ 0 h 1446550"/>
                      <a:gd name="connsiteX0" fmla="*/ 0 w 8445909"/>
                      <a:gd name="connsiteY0" fmla="*/ 0 h 1446550"/>
                      <a:gd name="connsiteX1" fmla="*/ 8445909 w 8445909"/>
                      <a:gd name="connsiteY1" fmla="*/ 0 h 1446550"/>
                      <a:gd name="connsiteX2" fmla="*/ 8445909 w 8445909"/>
                      <a:gd name="connsiteY2" fmla="*/ 1446550 h 1446550"/>
                      <a:gd name="connsiteX3" fmla="*/ 0 w 8445909"/>
                      <a:gd name="connsiteY3" fmla="*/ 1446550 h 1446550"/>
                      <a:gd name="connsiteX4" fmla="*/ 0 w 8445909"/>
                      <a:gd name="connsiteY4" fmla="*/ 0 h 1446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45909" h="1446550" fill="none" extrusionOk="0">
                        <a:moveTo>
                          <a:pt x="0" y="0"/>
                        </a:moveTo>
                        <a:cubicBezTo>
                          <a:pt x="3837971" y="5222"/>
                          <a:pt x="5747792" y="24918"/>
                          <a:pt x="8445909" y="0"/>
                        </a:cubicBezTo>
                        <a:cubicBezTo>
                          <a:pt x="8572145" y="185245"/>
                          <a:pt x="8327700" y="725045"/>
                          <a:pt x="8445909" y="1446550"/>
                        </a:cubicBezTo>
                        <a:cubicBezTo>
                          <a:pt x="6140347" y="1346005"/>
                          <a:pt x="3243005" y="1600795"/>
                          <a:pt x="0" y="1446550"/>
                        </a:cubicBezTo>
                        <a:cubicBezTo>
                          <a:pt x="-68077" y="1100775"/>
                          <a:pt x="194442" y="733626"/>
                          <a:pt x="0" y="0"/>
                        </a:cubicBezTo>
                        <a:close/>
                      </a:path>
                      <a:path w="8445909" h="1446550" stroke="0" extrusionOk="0">
                        <a:moveTo>
                          <a:pt x="0" y="0"/>
                        </a:moveTo>
                        <a:cubicBezTo>
                          <a:pt x="3299543" y="6458"/>
                          <a:pt x="6134463" y="-189060"/>
                          <a:pt x="8445909" y="0"/>
                        </a:cubicBezTo>
                        <a:cubicBezTo>
                          <a:pt x="8386576" y="591314"/>
                          <a:pt x="8552108" y="1292215"/>
                          <a:pt x="8445909" y="1446550"/>
                        </a:cubicBezTo>
                        <a:cubicBezTo>
                          <a:pt x="6163852" y="1341682"/>
                          <a:pt x="1487156" y="1216938"/>
                          <a:pt x="0" y="1446550"/>
                        </a:cubicBezTo>
                        <a:cubicBezTo>
                          <a:pt x="-128914" y="1199198"/>
                          <a:pt x="-114402" y="574743"/>
                          <a:pt x="0" y="0"/>
                        </a:cubicBezTo>
                        <a:close/>
                      </a:path>
                      <a:path w="8445909" h="1446550" fill="none" stroke="0" extrusionOk="0">
                        <a:moveTo>
                          <a:pt x="0" y="0"/>
                        </a:moveTo>
                        <a:cubicBezTo>
                          <a:pt x="2665206" y="11849"/>
                          <a:pt x="5589763" y="-161459"/>
                          <a:pt x="8445909" y="0"/>
                        </a:cubicBezTo>
                        <a:cubicBezTo>
                          <a:pt x="8671510" y="301846"/>
                          <a:pt x="8316589" y="912204"/>
                          <a:pt x="8445909" y="1446550"/>
                        </a:cubicBezTo>
                        <a:cubicBezTo>
                          <a:pt x="6436314" y="1701654"/>
                          <a:pt x="3062367" y="1729553"/>
                          <a:pt x="0" y="1446550"/>
                        </a:cubicBezTo>
                        <a:cubicBezTo>
                          <a:pt x="-131189" y="1054777"/>
                          <a:pt x="207694" y="728824"/>
                          <a:pt x="0" y="0"/>
                        </a:cubicBezTo>
                        <a:close/>
                      </a:path>
                    </a:pathLst>
                  </a:custGeom>
                  <ask:type>
                    <ask:lineSketchCurved/>
                  </ask:type>
                </ask:lineSketchStyleProps>
              </a:ext>
            </a:extLst>
          </a:ln>
        </p:spPr>
        <p:txBody>
          <a:bodyPr wrap="square">
            <a:spAutoFit/>
          </a:bodyPr>
          <a:lstStyle/>
          <a:p>
            <a:pPr algn="just"/>
            <a:r>
              <a:rPr lang="vi-VN" sz="4400" dirty="0">
                <a:solidFill>
                  <a:srgbClr val="FF0000"/>
                </a:solidFill>
                <a:cs typeface="Arial" panose="020B0604020202020204" pitchFamily="34" charset="0"/>
              </a:rPr>
              <a:t>Nên bơi khi tất cả các điều kiện và cơ thể an toàn, khỏe mạnh.</a:t>
            </a:r>
          </a:p>
        </p:txBody>
      </p:sp>
      <p:sp>
        <p:nvSpPr>
          <p:cNvPr id="10" name="Freeform: Shape 34">
            <a:extLst>
              <a:ext uri="{FF2B5EF4-FFF2-40B4-BE49-F238E27FC236}">
                <a16:creationId xmlns:a16="http://schemas.microsoft.com/office/drawing/2014/main" id="{A5ECDF25-4950-4DB5-68E3-2159ADA6ECF1}"/>
              </a:ext>
            </a:extLst>
          </p:cNvPr>
          <p:cNvSpPr/>
          <p:nvPr/>
        </p:nvSpPr>
        <p:spPr>
          <a:xfrm>
            <a:off x="1272671" y="2760570"/>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FFFF0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6259917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8DC79501-0205-BEA3-67A3-5CCC455F8086}"/>
              </a:ext>
            </a:extLst>
          </p:cNvPr>
          <p:cNvSpPr txBox="1"/>
          <p:nvPr/>
        </p:nvSpPr>
        <p:spPr>
          <a:xfrm>
            <a:off x="1190317" y="1814638"/>
            <a:ext cx="9734858" cy="707886"/>
          </a:xfrm>
          <a:custGeom>
            <a:avLst/>
            <a:gdLst>
              <a:gd name="connsiteX0" fmla="*/ 0 w 5924550"/>
              <a:gd name="connsiteY0" fmla="*/ 0 h 2062103"/>
              <a:gd name="connsiteX1" fmla="*/ 5924550 w 5924550"/>
              <a:gd name="connsiteY1" fmla="*/ 0 h 2062103"/>
              <a:gd name="connsiteX2" fmla="*/ 5924550 w 5924550"/>
              <a:gd name="connsiteY2" fmla="*/ 2062103 h 2062103"/>
              <a:gd name="connsiteX3" fmla="*/ 0 w 5924550"/>
              <a:gd name="connsiteY3" fmla="*/ 2062103 h 2062103"/>
              <a:gd name="connsiteX4" fmla="*/ 0 w 592455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550" h="2062103" fill="none" extrusionOk="0">
                <a:moveTo>
                  <a:pt x="0" y="0"/>
                </a:moveTo>
                <a:cubicBezTo>
                  <a:pt x="2077219" y="5222"/>
                  <a:pt x="4892773" y="24918"/>
                  <a:pt x="5924550" y="0"/>
                </a:cubicBezTo>
                <a:cubicBezTo>
                  <a:pt x="5763305" y="602541"/>
                  <a:pt x="5880790" y="1321515"/>
                  <a:pt x="5924550" y="2062103"/>
                </a:cubicBezTo>
                <a:cubicBezTo>
                  <a:pt x="4785171" y="1897342"/>
                  <a:pt x="2099398" y="2180253"/>
                  <a:pt x="0" y="2062103"/>
                </a:cubicBezTo>
                <a:cubicBezTo>
                  <a:pt x="-55725" y="1736798"/>
                  <a:pt x="17072" y="843718"/>
                  <a:pt x="0" y="0"/>
                </a:cubicBezTo>
                <a:close/>
              </a:path>
              <a:path w="5924550" h="2062103" stroke="0" extrusionOk="0">
                <a:moveTo>
                  <a:pt x="0" y="0"/>
                </a:moveTo>
                <a:cubicBezTo>
                  <a:pt x="2875378" y="11849"/>
                  <a:pt x="3979618" y="-161459"/>
                  <a:pt x="5924550" y="0"/>
                </a:cubicBezTo>
                <a:cubicBezTo>
                  <a:pt x="5927680" y="760657"/>
                  <a:pt x="5823374" y="1587749"/>
                  <a:pt x="5924550" y="2062103"/>
                </a:cubicBezTo>
                <a:cubicBezTo>
                  <a:pt x="4517159" y="1916243"/>
                  <a:pt x="732500" y="1983779"/>
                  <a:pt x="0" y="2062103"/>
                </a:cubicBezTo>
                <a:cubicBezTo>
                  <a:pt x="74291" y="1594718"/>
                  <a:pt x="168006" y="46247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custGeom>
                    <a:avLst/>
                    <a:gdLst>
                      <a:gd name="connsiteX0" fmla="*/ 0 w 9734858"/>
                      <a:gd name="connsiteY0" fmla="*/ 0 h 707886"/>
                      <a:gd name="connsiteX1" fmla="*/ 9734858 w 9734858"/>
                      <a:gd name="connsiteY1" fmla="*/ 0 h 707886"/>
                      <a:gd name="connsiteX2" fmla="*/ 9734858 w 9734858"/>
                      <a:gd name="connsiteY2" fmla="*/ 707886 h 707886"/>
                      <a:gd name="connsiteX3" fmla="*/ 0 w 9734858"/>
                      <a:gd name="connsiteY3" fmla="*/ 707886 h 707886"/>
                      <a:gd name="connsiteX4" fmla="*/ 0 w 9734858"/>
                      <a:gd name="connsiteY4" fmla="*/ 0 h 707886"/>
                      <a:gd name="connsiteX0" fmla="*/ 0 w 9734858"/>
                      <a:gd name="connsiteY0" fmla="*/ 0 h 707886"/>
                      <a:gd name="connsiteX1" fmla="*/ 9734858 w 9734858"/>
                      <a:gd name="connsiteY1" fmla="*/ 0 h 707886"/>
                      <a:gd name="connsiteX2" fmla="*/ 9734858 w 9734858"/>
                      <a:gd name="connsiteY2" fmla="*/ 707886 h 707886"/>
                      <a:gd name="connsiteX3" fmla="*/ 0 w 9734858"/>
                      <a:gd name="connsiteY3" fmla="*/ 707886 h 707886"/>
                      <a:gd name="connsiteX4" fmla="*/ 0 w 9734858"/>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4858" h="707886" fill="none" extrusionOk="0">
                        <a:moveTo>
                          <a:pt x="0" y="0"/>
                        </a:moveTo>
                        <a:cubicBezTo>
                          <a:pt x="3692963" y="5222"/>
                          <a:pt x="5912570" y="24918"/>
                          <a:pt x="9734858" y="0"/>
                        </a:cubicBezTo>
                        <a:cubicBezTo>
                          <a:pt x="9453749" y="164449"/>
                          <a:pt x="9643591" y="413143"/>
                          <a:pt x="9734858" y="707886"/>
                        </a:cubicBezTo>
                        <a:cubicBezTo>
                          <a:pt x="7764271" y="712441"/>
                          <a:pt x="3493201" y="754775"/>
                          <a:pt x="0" y="707886"/>
                        </a:cubicBezTo>
                        <a:cubicBezTo>
                          <a:pt x="-57893" y="569529"/>
                          <a:pt x="28844" y="324821"/>
                          <a:pt x="0" y="0"/>
                        </a:cubicBezTo>
                        <a:close/>
                      </a:path>
                      <a:path w="9734858" h="707886" stroke="0" extrusionOk="0">
                        <a:moveTo>
                          <a:pt x="0" y="0"/>
                        </a:moveTo>
                        <a:cubicBezTo>
                          <a:pt x="1684293" y="-167543"/>
                          <a:pt x="8567989" y="-21469"/>
                          <a:pt x="9734858" y="0"/>
                        </a:cubicBezTo>
                        <a:cubicBezTo>
                          <a:pt x="9715809" y="238908"/>
                          <a:pt x="9574919" y="543270"/>
                          <a:pt x="9734858" y="707886"/>
                        </a:cubicBezTo>
                        <a:cubicBezTo>
                          <a:pt x="7471404" y="700212"/>
                          <a:pt x="1169283" y="454073"/>
                          <a:pt x="0" y="707886"/>
                        </a:cubicBezTo>
                        <a:cubicBezTo>
                          <a:pt x="75997" y="555547"/>
                          <a:pt x="297009" y="178488"/>
                          <a:pt x="0" y="0"/>
                        </a:cubicBezTo>
                        <a:close/>
                      </a:path>
                      <a:path w="9734858" h="707886" fill="none" stroke="0" extrusionOk="0">
                        <a:moveTo>
                          <a:pt x="0" y="0"/>
                        </a:moveTo>
                        <a:cubicBezTo>
                          <a:pt x="1518334" y="11849"/>
                          <a:pt x="7871053" y="-161459"/>
                          <a:pt x="9734858" y="0"/>
                        </a:cubicBezTo>
                        <a:cubicBezTo>
                          <a:pt x="9497997" y="229609"/>
                          <a:pt x="9642233" y="487007"/>
                          <a:pt x="9734858" y="707886"/>
                        </a:cubicBezTo>
                        <a:cubicBezTo>
                          <a:pt x="8039621" y="988777"/>
                          <a:pt x="3565888" y="902092"/>
                          <a:pt x="0" y="707886"/>
                        </a:cubicBezTo>
                        <a:cubicBezTo>
                          <a:pt x="-96406" y="575949"/>
                          <a:pt x="36184" y="341143"/>
                          <a:pt x="0" y="0"/>
                        </a:cubicBezTo>
                        <a:close/>
                      </a:path>
                    </a:pathLst>
                  </a:custGeom>
                  <ask:type>
                    <ask:lineSketchCurved/>
                  </ask:type>
                </ask:lineSketchStyleProps>
              </a:ext>
            </a:extLst>
          </a:ln>
        </p:spPr>
        <p:txBody>
          <a:bodyPr wrap="square">
            <a:spAutoFit/>
          </a:bodyPr>
          <a:lstStyle/>
          <a:p>
            <a:pPr lvl="0" algn="just">
              <a:defRPr/>
            </a:pPr>
            <a:r>
              <a:rPr lang="vi-VN" sz="4000" dirty="0">
                <a:solidFill>
                  <a:prstClr val="black"/>
                </a:solidFill>
                <a:cs typeface="Arial" panose="020B0604020202020204" pitchFamily="34" charset="0"/>
              </a:rPr>
              <a:t>Cần làm việc gì trước khi xuống nước?</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862D6BC6-9FA9-CE59-13A0-9227784B7577}"/>
              </a:ext>
            </a:extLst>
          </p:cNvPr>
          <p:cNvSpPr txBox="1"/>
          <p:nvPr/>
        </p:nvSpPr>
        <p:spPr>
          <a:xfrm>
            <a:off x="2601247" y="3196463"/>
            <a:ext cx="9124028" cy="2308324"/>
          </a:xfrm>
          <a:custGeom>
            <a:avLst/>
            <a:gdLst>
              <a:gd name="connsiteX0" fmla="*/ 0 w 5638800"/>
              <a:gd name="connsiteY0" fmla="*/ 0 h 1569660"/>
              <a:gd name="connsiteX1" fmla="*/ 5638800 w 5638800"/>
              <a:gd name="connsiteY1" fmla="*/ 0 h 1569660"/>
              <a:gd name="connsiteX2" fmla="*/ 5638800 w 5638800"/>
              <a:gd name="connsiteY2" fmla="*/ 1569660 h 1569660"/>
              <a:gd name="connsiteX3" fmla="*/ 0 w 5638800"/>
              <a:gd name="connsiteY3" fmla="*/ 1569660 h 1569660"/>
              <a:gd name="connsiteX4" fmla="*/ 0 w 5638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1569660" fill="none" extrusionOk="0">
                <a:moveTo>
                  <a:pt x="0" y="0"/>
                </a:moveTo>
                <a:cubicBezTo>
                  <a:pt x="2231488" y="5222"/>
                  <a:pt x="3081049" y="24918"/>
                  <a:pt x="5638800" y="0"/>
                </a:cubicBezTo>
                <a:cubicBezTo>
                  <a:pt x="5736361" y="257633"/>
                  <a:pt x="5590409" y="890565"/>
                  <a:pt x="5638800" y="1569660"/>
                </a:cubicBezTo>
                <a:cubicBezTo>
                  <a:pt x="4154677" y="1404899"/>
                  <a:pt x="1956568" y="1687810"/>
                  <a:pt x="0" y="1569660"/>
                </a:cubicBezTo>
                <a:cubicBezTo>
                  <a:pt x="-74708" y="1232144"/>
                  <a:pt x="128259" y="683735"/>
                  <a:pt x="0" y="0"/>
                </a:cubicBezTo>
                <a:close/>
              </a:path>
              <a:path w="5638800" h="1569660" stroke="0" extrusionOk="0">
                <a:moveTo>
                  <a:pt x="0" y="0"/>
                </a:moveTo>
                <a:cubicBezTo>
                  <a:pt x="2000977" y="11849"/>
                  <a:pt x="3996694" y="-161459"/>
                  <a:pt x="5638800" y="0"/>
                </a:cubicBezTo>
                <a:cubicBezTo>
                  <a:pt x="5612912" y="662121"/>
                  <a:pt x="5708212" y="1402874"/>
                  <a:pt x="5638800" y="1569660"/>
                </a:cubicBezTo>
                <a:cubicBezTo>
                  <a:pt x="4092372" y="1423800"/>
                  <a:pt x="10087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custGeom>
                    <a:avLst/>
                    <a:gdLst>
                      <a:gd name="connsiteX0" fmla="*/ 0 w 9124028"/>
                      <a:gd name="connsiteY0" fmla="*/ 0 h 2308324"/>
                      <a:gd name="connsiteX1" fmla="*/ 9124028 w 9124028"/>
                      <a:gd name="connsiteY1" fmla="*/ 0 h 2308324"/>
                      <a:gd name="connsiteX2" fmla="*/ 9124028 w 9124028"/>
                      <a:gd name="connsiteY2" fmla="*/ 2308324 h 2308324"/>
                      <a:gd name="connsiteX3" fmla="*/ 0 w 9124028"/>
                      <a:gd name="connsiteY3" fmla="*/ 2308324 h 2308324"/>
                      <a:gd name="connsiteX4" fmla="*/ 0 w 9124028"/>
                      <a:gd name="connsiteY4" fmla="*/ 0 h 2308324"/>
                      <a:gd name="connsiteX0" fmla="*/ 0 w 9124028"/>
                      <a:gd name="connsiteY0" fmla="*/ 0 h 2308324"/>
                      <a:gd name="connsiteX1" fmla="*/ 9124028 w 9124028"/>
                      <a:gd name="connsiteY1" fmla="*/ 0 h 2308324"/>
                      <a:gd name="connsiteX2" fmla="*/ 9124028 w 9124028"/>
                      <a:gd name="connsiteY2" fmla="*/ 2308324 h 2308324"/>
                      <a:gd name="connsiteX3" fmla="*/ 0 w 9124028"/>
                      <a:gd name="connsiteY3" fmla="*/ 2308324 h 2308324"/>
                      <a:gd name="connsiteX4" fmla="*/ 0 w 9124028"/>
                      <a:gd name="connsiteY4" fmla="*/ 0 h 2308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028" h="2308324" fill="none" extrusionOk="0">
                        <a:moveTo>
                          <a:pt x="0" y="0"/>
                        </a:moveTo>
                        <a:cubicBezTo>
                          <a:pt x="3588882" y="5222"/>
                          <a:pt x="5230724" y="24918"/>
                          <a:pt x="9124028" y="0"/>
                        </a:cubicBezTo>
                        <a:cubicBezTo>
                          <a:pt x="9216190" y="206534"/>
                          <a:pt x="9002517" y="1219248"/>
                          <a:pt x="9124028" y="2308324"/>
                        </a:cubicBezTo>
                        <a:cubicBezTo>
                          <a:pt x="6418136" y="2255068"/>
                          <a:pt x="3694544" y="2558835"/>
                          <a:pt x="0" y="2308324"/>
                        </a:cubicBezTo>
                        <a:cubicBezTo>
                          <a:pt x="-50449" y="1756156"/>
                          <a:pt x="211114" y="1164295"/>
                          <a:pt x="0" y="0"/>
                        </a:cubicBezTo>
                        <a:close/>
                      </a:path>
                      <a:path w="9124028" h="2308324" stroke="0" extrusionOk="0">
                        <a:moveTo>
                          <a:pt x="0" y="0"/>
                        </a:moveTo>
                        <a:cubicBezTo>
                          <a:pt x="3669703" y="11053"/>
                          <a:pt x="6887760" y="-351814"/>
                          <a:pt x="9124028" y="0"/>
                        </a:cubicBezTo>
                        <a:cubicBezTo>
                          <a:pt x="9054497" y="948326"/>
                          <a:pt x="9241925" y="2061476"/>
                          <a:pt x="9124028" y="2308324"/>
                        </a:cubicBezTo>
                        <a:cubicBezTo>
                          <a:pt x="6784648" y="2234498"/>
                          <a:pt x="1588666" y="1904742"/>
                          <a:pt x="0" y="2308324"/>
                        </a:cubicBezTo>
                        <a:cubicBezTo>
                          <a:pt x="-103146" y="1900531"/>
                          <a:pt x="-128581" y="882755"/>
                          <a:pt x="0" y="0"/>
                        </a:cubicBezTo>
                        <a:close/>
                      </a:path>
                      <a:path w="9124028" h="2308324" fill="none" stroke="0" extrusionOk="0">
                        <a:moveTo>
                          <a:pt x="0" y="0"/>
                        </a:moveTo>
                        <a:cubicBezTo>
                          <a:pt x="3473378" y="11849"/>
                          <a:pt x="5738583" y="-161459"/>
                          <a:pt x="9124028" y="0"/>
                        </a:cubicBezTo>
                        <a:cubicBezTo>
                          <a:pt x="9423239" y="493449"/>
                          <a:pt x="8967804" y="1435081"/>
                          <a:pt x="9124028" y="2308324"/>
                        </a:cubicBezTo>
                        <a:cubicBezTo>
                          <a:pt x="6984384" y="2565347"/>
                          <a:pt x="3481323" y="2898861"/>
                          <a:pt x="0" y="2308324"/>
                        </a:cubicBezTo>
                        <a:cubicBezTo>
                          <a:pt x="-145289" y="1709839"/>
                          <a:pt x="214775" y="1051357"/>
                          <a:pt x="0" y="0"/>
                        </a:cubicBezTo>
                        <a:close/>
                      </a:path>
                    </a:pathLst>
                  </a:custGeom>
                  <ask:type>
                    <ask:lineSketchCurved/>
                  </ask:type>
                </ask:lineSketchStyleProps>
              </a:ext>
            </a:extLst>
          </a:ln>
        </p:spPr>
        <p:txBody>
          <a:bodyPr wrap="square">
            <a:spAutoFit/>
          </a:bodyPr>
          <a:lstStyle/>
          <a:p>
            <a:pPr lvl="0" algn="just"/>
            <a:r>
              <a:rPr lang="vi-VN" sz="3600" b="1" dirty="0">
                <a:solidFill>
                  <a:srgbClr val="FF0000"/>
                </a:solidFill>
                <a:cs typeface="Arial" panose="020B0604020202020204" pitchFamily="34" charset="0"/>
              </a:rPr>
              <a:t>Việc cần làm trước khi bơi:</a:t>
            </a:r>
          </a:p>
          <a:p>
            <a:pPr lvl="0" algn="just"/>
            <a:r>
              <a:rPr lang="vi-VN" sz="3600" dirty="0">
                <a:solidFill>
                  <a:srgbClr val="FF0000"/>
                </a:solidFill>
                <a:cs typeface="Arial" panose="020B0604020202020204" pitchFamily="34" charset="0"/>
              </a:rPr>
              <a:t>- Tắm tráng trước khi xuống nước. </a:t>
            </a:r>
          </a:p>
          <a:p>
            <a:pPr lvl="0" algn="just"/>
            <a:r>
              <a:rPr lang="vi-VN" sz="3600" dirty="0">
                <a:solidFill>
                  <a:srgbClr val="FF0000"/>
                </a:solidFill>
                <a:cs typeface="Arial" panose="020B0604020202020204" pitchFamily="34" charset="0"/>
              </a:rPr>
              <a:t>- Khỏi động trước khi xuống nước.</a:t>
            </a:r>
          </a:p>
          <a:p>
            <a:pPr lvl="0" algn="just"/>
            <a:r>
              <a:rPr lang="vi-VN" sz="3600" dirty="0">
                <a:solidFill>
                  <a:srgbClr val="FF0000"/>
                </a:solidFill>
                <a:cs typeface="Arial" panose="020B0604020202020204" pitchFamily="34" charset="0"/>
              </a:rPr>
              <a:t>- Giữ vệ sinh chung và vệ sinh cá nhân.</a:t>
            </a:r>
          </a:p>
        </p:txBody>
      </p:sp>
      <p:sp>
        <p:nvSpPr>
          <p:cNvPr id="10" name="Freeform: Shape 34">
            <a:extLst>
              <a:ext uri="{FF2B5EF4-FFF2-40B4-BE49-F238E27FC236}">
                <a16:creationId xmlns:a16="http://schemas.microsoft.com/office/drawing/2014/main" id="{A5ECDF25-4950-4DB5-68E3-2159ADA6ECF1}"/>
              </a:ext>
            </a:extLst>
          </p:cNvPr>
          <p:cNvSpPr/>
          <p:nvPr/>
        </p:nvSpPr>
        <p:spPr>
          <a:xfrm>
            <a:off x="1186946" y="2570070"/>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FFFF0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303669012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 name="TextBox 1">
            <a:extLst>
              <a:ext uri="{FF2B5EF4-FFF2-40B4-BE49-F238E27FC236}">
                <a16:creationId xmlns:a16="http://schemas.microsoft.com/office/drawing/2014/main" id="{8DC79501-0205-BEA3-67A3-5CCC455F8086}"/>
              </a:ext>
            </a:extLst>
          </p:cNvPr>
          <p:cNvSpPr txBox="1"/>
          <p:nvPr/>
        </p:nvSpPr>
        <p:spPr>
          <a:xfrm>
            <a:off x="875992" y="919288"/>
            <a:ext cx="8649008" cy="707886"/>
          </a:xfrm>
          <a:custGeom>
            <a:avLst/>
            <a:gdLst>
              <a:gd name="connsiteX0" fmla="*/ 0 w 5924550"/>
              <a:gd name="connsiteY0" fmla="*/ 0 h 2062103"/>
              <a:gd name="connsiteX1" fmla="*/ 5924550 w 5924550"/>
              <a:gd name="connsiteY1" fmla="*/ 0 h 2062103"/>
              <a:gd name="connsiteX2" fmla="*/ 5924550 w 5924550"/>
              <a:gd name="connsiteY2" fmla="*/ 2062103 h 2062103"/>
              <a:gd name="connsiteX3" fmla="*/ 0 w 5924550"/>
              <a:gd name="connsiteY3" fmla="*/ 2062103 h 2062103"/>
              <a:gd name="connsiteX4" fmla="*/ 0 w 5924550"/>
              <a:gd name="connsiteY4" fmla="*/ 0 h 2062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4550" h="2062103" fill="none" extrusionOk="0">
                <a:moveTo>
                  <a:pt x="0" y="0"/>
                </a:moveTo>
                <a:cubicBezTo>
                  <a:pt x="2077219" y="5222"/>
                  <a:pt x="4892773" y="24918"/>
                  <a:pt x="5924550" y="0"/>
                </a:cubicBezTo>
                <a:cubicBezTo>
                  <a:pt x="5763305" y="602541"/>
                  <a:pt x="5880790" y="1321515"/>
                  <a:pt x="5924550" y="2062103"/>
                </a:cubicBezTo>
                <a:cubicBezTo>
                  <a:pt x="4785171" y="1897342"/>
                  <a:pt x="2099398" y="2180253"/>
                  <a:pt x="0" y="2062103"/>
                </a:cubicBezTo>
                <a:cubicBezTo>
                  <a:pt x="-55725" y="1736798"/>
                  <a:pt x="17072" y="843718"/>
                  <a:pt x="0" y="0"/>
                </a:cubicBezTo>
                <a:close/>
              </a:path>
              <a:path w="5924550" h="2062103" stroke="0" extrusionOk="0">
                <a:moveTo>
                  <a:pt x="0" y="0"/>
                </a:moveTo>
                <a:cubicBezTo>
                  <a:pt x="2875378" y="11849"/>
                  <a:pt x="3979618" y="-161459"/>
                  <a:pt x="5924550" y="0"/>
                </a:cubicBezTo>
                <a:cubicBezTo>
                  <a:pt x="5927680" y="760657"/>
                  <a:pt x="5823374" y="1587749"/>
                  <a:pt x="5924550" y="2062103"/>
                </a:cubicBezTo>
                <a:cubicBezTo>
                  <a:pt x="4517159" y="1916243"/>
                  <a:pt x="732500" y="1983779"/>
                  <a:pt x="0" y="2062103"/>
                </a:cubicBezTo>
                <a:cubicBezTo>
                  <a:pt x="74291" y="1594718"/>
                  <a:pt x="168006" y="462477"/>
                  <a:pt x="0" y="0"/>
                </a:cubicBezTo>
                <a:close/>
              </a:path>
            </a:pathLst>
          </a:custGeom>
          <a:solidFill>
            <a:srgbClr val="CCFF99"/>
          </a:solidFill>
          <a:ln w="38100">
            <a:solidFill>
              <a:srgbClr val="1FAE98"/>
            </a:solidFill>
            <a:prstDash val="sysDash"/>
            <a:extLst>
              <a:ext uri="{C807C97D-BFC1-408E-A445-0C87EB9F89A2}">
                <ask:lineSketchStyleProps xmlns="" xmlns:ask="http://schemas.microsoft.com/office/drawing/2018/sketchyshapes" sd="4194945536">
                  <a:custGeom>
                    <a:avLst/>
                    <a:gdLst>
                      <a:gd name="connsiteX0" fmla="*/ 0 w 8649008"/>
                      <a:gd name="connsiteY0" fmla="*/ 0 h 707886"/>
                      <a:gd name="connsiteX1" fmla="*/ 8649008 w 8649008"/>
                      <a:gd name="connsiteY1" fmla="*/ 0 h 707886"/>
                      <a:gd name="connsiteX2" fmla="*/ 8649008 w 8649008"/>
                      <a:gd name="connsiteY2" fmla="*/ 707886 h 707886"/>
                      <a:gd name="connsiteX3" fmla="*/ 0 w 8649008"/>
                      <a:gd name="connsiteY3" fmla="*/ 707886 h 707886"/>
                      <a:gd name="connsiteX4" fmla="*/ 0 w 8649008"/>
                      <a:gd name="connsiteY4" fmla="*/ 0 h 707886"/>
                      <a:gd name="connsiteX0" fmla="*/ 0 w 8649008"/>
                      <a:gd name="connsiteY0" fmla="*/ 0 h 707886"/>
                      <a:gd name="connsiteX1" fmla="*/ 8649008 w 8649008"/>
                      <a:gd name="connsiteY1" fmla="*/ 0 h 707886"/>
                      <a:gd name="connsiteX2" fmla="*/ 8649008 w 8649008"/>
                      <a:gd name="connsiteY2" fmla="*/ 707886 h 707886"/>
                      <a:gd name="connsiteX3" fmla="*/ 0 w 8649008"/>
                      <a:gd name="connsiteY3" fmla="*/ 707886 h 707886"/>
                      <a:gd name="connsiteX4" fmla="*/ 0 w 8649008"/>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9008" h="707886" fill="none" extrusionOk="0">
                        <a:moveTo>
                          <a:pt x="0" y="0"/>
                        </a:moveTo>
                        <a:cubicBezTo>
                          <a:pt x="1375367" y="5222"/>
                          <a:pt x="5189212" y="24918"/>
                          <a:pt x="8649008" y="0"/>
                        </a:cubicBezTo>
                        <a:cubicBezTo>
                          <a:pt x="8395399" y="159064"/>
                          <a:pt x="8564397" y="410288"/>
                          <a:pt x="8649008" y="707886"/>
                        </a:cubicBezTo>
                        <a:cubicBezTo>
                          <a:pt x="6552577" y="920236"/>
                          <a:pt x="3363200" y="791768"/>
                          <a:pt x="0" y="707886"/>
                        </a:cubicBezTo>
                        <a:cubicBezTo>
                          <a:pt x="-55823" y="575982"/>
                          <a:pt x="25021" y="294038"/>
                          <a:pt x="0" y="0"/>
                        </a:cubicBezTo>
                        <a:close/>
                      </a:path>
                      <a:path w="8649008" h="707886" stroke="0" extrusionOk="0">
                        <a:moveTo>
                          <a:pt x="0" y="0"/>
                        </a:moveTo>
                        <a:cubicBezTo>
                          <a:pt x="1292526" y="-167543"/>
                          <a:pt x="5483505" y="-21469"/>
                          <a:pt x="8649008" y="0"/>
                        </a:cubicBezTo>
                        <a:cubicBezTo>
                          <a:pt x="8636849" y="245761"/>
                          <a:pt x="8514939" y="541204"/>
                          <a:pt x="8649008" y="707886"/>
                        </a:cubicBezTo>
                        <a:cubicBezTo>
                          <a:pt x="6714552" y="761583"/>
                          <a:pt x="1050303" y="555068"/>
                          <a:pt x="0" y="707886"/>
                        </a:cubicBezTo>
                        <a:cubicBezTo>
                          <a:pt x="73356" y="553616"/>
                          <a:pt x="272906" y="184787"/>
                          <a:pt x="0" y="0"/>
                        </a:cubicBezTo>
                        <a:close/>
                      </a:path>
                      <a:path w="8649008" h="707886" fill="none" stroke="0" extrusionOk="0">
                        <a:moveTo>
                          <a:pt x="0" y="0"/>
                        </a:moveTo>
                        <a:cubicBezTo>
                          <a:pt x="3268036" y="11849"/>
                          <a:pt x="7597151" y="-161459"/>
                          <a:pt x="8649008" y="0"/>
                        </a:cubicBezTo>
                        <a:cubicBezTo>
                          <a:pt x="8442278" y="230077"/>
                          <a:pt x="8576451" y="467615"/>
                          <a:pt x="8649008" y="707886"/>
                        </a:cubicBezTo>
                        <a:cubicBezTo>
                          <a:pt x="7210895" y="1080900"/>
                          <a:pt x="3269811" y="1019289"/>
                          <a:pt x="0" y="707886"/>
                        </a:cubicBezTo>
                        <a:cubicBezTo>
                          <a:pt x="-87700" y="569644"/>
                          <a:pt x="26048" y="296768"/>
                          <a:pt x="0" y="0"/>
                        </a:cubicBezTo>
                        <a:close/>
                      </a:path>
                    </a:pathLst>
                  </a:custGeom>
                  <ask:type>
                    <ask:lineSketchCurved/>
                  </ask:type>
                </ask:lineSketchStyleProps>
              </a:ext>
            </a:extLst>
          </a:ln>
        </p:spPr>
        <p:txBody>
          <a:bodyPr wrap="square">
            <a:spAutoFit/>
          </a:bodyPr>
          <a:lstStyle/>
          <a:p>
            <a:pPr lvl="0" algn="just">
              <a:defRPr/>
            </a:pPr>
            <a:r>
              <a:rPr lang="vi-VN" sz="4000">
                <a:solidFill>
                  <a:prstClr val="black"/>
                </a:solidFill>
                <a:cs typeface="Arial" panose="020B0604020202020204" pitchFamily="34" charset="0"/>
              </a:rPr>
              <a:t>Không nên làm việc gì trong khi bơi?</a:t>
            </a:r>
            <a:endPar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862D6BC6-9FA9-CE59-13A0-9227784B7577}"/>
              </a:ext>
            </a:extLst>
          </p:cNvPr>
          <p:cNvSpPr txBox="1"/>
          <p:nvPr/>
        </p:nvSpPr>
        <p:spPr>
          <a:xfrm>
            <a:off x="2286922" y="2301113"/>
            <a:ext cx="9190704" cy="3754874"/>
          </a:xfrm>
          <a:custGeom>
            <a:avLst/>
            <a:gdLst>
              <a:gd name="connsiteX0" fmla="*/ 0 w 5638800"/>
              <a:gd name="connsiteY0" fmla="*/ 0 h 1569660"/>
              <a:gd name="connsiteX1" fmla="*/ 5638800 w 5638800"/>
              <a:gd name="connsiteY1" fmla="*/ 0 h 1569660"/>
              <a:gd name="connsiteX2" fmla="*/ 5638800 w 5638800"/>
              <a:gd name="connsiteY2" fmla="*/ 1569660 h 1569660"/>
              <a:gd name="connsiteX3" fmla="*/ 0 w 5638800"/>
              <a:gd name="connsiteY3" fmla="*/ 1569660 h 1569660"/>
              <a:gd name="connsiteX4" fmla="*/ 0 w 5638800"/>
              <a:gd name="connsiteY4" fmla="*/ 0 h 1569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8800" h="1569660" fill="none" extrusionOk="0">
                <a:moveTo>
                  <a:pt x="0" y="0"/>
                </a:moveTo>
                <a:cubicBezTo>
                  <a:pt x="2231488" y="5222"/>
                  <a:pt x="3081049" y="24918"/>
                  <a:pt x="5638800" y="0"/>
                </a:cubicBezTo>
                <a:cubicBezTo>
                  <a:pt x="5736361" y="257633"/>
                  <a:pt x="5590409" y="890565"/>
                  <a:pt x="5638800" y="1569660"/>
                </a:cubicBezTo>
                <a:cubicBezTo>
                  <a:pt x="4154677" y="1404899"/>
                  <a:pt x="1956568" y="1687810"/>
                  <a:pt x="0" y="1569660"/>
                </a:cubicBezTo>
                <a:cubicBezTo>
                  <a:pt x="-74708" y="1232144"/>
                  <a:pt x="128259" y="683735"/>
                  <a:pt x="0" y="0"/>
                </a:cubicBezTo>
                <a:close/>
              </a:path>
              <a:path w="5638800" h="1569660" stroke="0" extrusionOk="0">
                <a:moveTo>
                  <a:pt x="0" y="0"/>
                </a:moveTo>
                <a:cubicBezTo>
                  <a:pt x="2000977" y="11849"/>
                  <a:pt x="3996694" y="-161459"/>
                  <a:pt x="5638800" y="0"/>
                </a:cubicBezTo>
                <a:cubicBezTo>
                  <a:pt x="5612912" y="662121"/>
                  <a:pt x="5708212" y="1402874"/>
                  <a:pt x="5638800" y="1569660"/>
                </a:cubicBezTo>
                <a:cubicBezTo>
                  <a:pt x="4092372" y="1423800"/>
                  <a:pt x="1008775" y="1491336"/>
                  <a:pt x="0" y="1569660"/>
                </a:cubicBezTo>
                <a:cubicBezTo>
                  <a:pt x="-36542" y="1287094"/>
                  <a:pt x="-117217" y="561160"/>
                  <a:pt x="0" y="0"/>
                </a:cubicBezTo>
                <a:close/>
              </a:path>
            </a:pathLst>
          </a:custGeom>
          <a:solidFill>
            <a:srgbClr val="CCFFFF"/>
          </a:solidFill>
          <a:ln w="38100">
            <a:solidFill>
              <a:srgbClr val="72EFA3"/>
            </a:solidFill>
            <a:prstDash val="sysDash"/>
            <a:extLst>
              <a:ext uri="{C807C97D-BFC1-408E-A445-0C87EB9F89A2}">
                <ask:lineSketchStyleProps xmlns="" xmlns:ask="http://schemas.microsoft.com/office/drawing/2018/sketchyshapes" sd="4194945536">
                  <a:custGeom>
                    <a:avLst/>
                    <a:gdLst>
                      <a:gd name="connsiteX0" fmla="*/ 0 w 9190704"/>
                      <a:gd name="connsiteY0" fmla="*/ 0 h 3754874"/>
                      <a:gd name="connsiteX1" fmla="*/ 9190704 w 9190704"/>
                      <a:gd name="connsiteY1" fmla="*/ 0 h 3754874"/>
                      <a:gd name="connsiteX2" fmla="*/ 9190704 w 9190704"/>
                      <a:gd name="connsiteY2" fmla="*/ 3754874 h 3754874"/>
                      <a:gd name="connsiteX3" fmla="*/ 0 w 9190704"/>
                      <a:gd name="connsiteY3" fmla="*/ 3754874 h 3754874"/>
                      <a:gd name="connsiteX4" fmla="*/ 0 w 9190704"/>
                      <a:gd name="connsiteY4" fmla="*/ 0 h 3754874"/>
                      <a:gd name="connsiteX0" fmla="*/ 0 w 9190704"/>
                      <a:gd name="connsiteY0" fmla="*/ 0 h 3754874"/>
                      <a:gd name="connsiteX1" fmla="*/ 9190704 w 9190704"/>
                      <a:gd name="connsiteY1" fmla="*/ 0 h 3754874"/>
                      <a:gd name="connsiteX2" fmla="*/ 9190704 w 9190704"/>
                      <a:gd name="connsiteY2" fmla="*/ 3754874 h 3754874"/>
                      <a:gd name="connsiteX3" fmla="*/ 0 w 9190704"/>
                      <a:gd name="connsiteY3" fmla="*/ 3754874 h 3754874"/>
                      <a:gd name="connsiteX4" fmla="*/ 0 w 9190704"/>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0704" h="3754874" fill="none" extrusionOk="0">
                        <a:moveTo>
                          <a:pt x="0" y="0"/>
                        </a:moveTo>
                        <a:cubicBezTo>
                          <a:pt x="2302673" y="5222"/>
                          <a:pt x="7661440" y="24918"/>
                          <a:pt x="9190704" y="0"/>
                        </a:cubicBezTo>
                        <a:cubicBezTo>
                          <a:pt x="9264513" y="392791"/>
                          <a:pt x="8998336" y="1892912"/>
                          <a:pt x="9190704" y="3754874"/>
                        </a:cubicBezTo>
                        <a:cubicBezTo>
                          <a:pt x="6607223" y="3462878"/>
                          <a:pt x="3689666" y="4110200"/>
                          <a:pt x="0" y="3754874"/>
                        </a:cubicBezTo>
                        <a:cubicBezTo>
                          <a:pt x="-100959" y="2930992"/>
                          <a:pt x="214069" y="1858244"/>
                          <a:pt x="0" y="0"/>
                        </a:cubicBezTo>
                        <a:close/>
                      </a:path>
                      <a:path w="9190704" h="3754874" stroke="0" extrusionOk="0">
                        <a:moveTo>
                          <a:pt x="0" y="0"/>
                        </a:moveTo>
                        <a:cubicBezTo>
                          <a:pt x="3541459" y="24213"/>
                          <a:pt x="6905099" y="-492477"/>
                          <a:pt x="9190704" y="0"/>
                        </a:cubicBezTo>
                        <a:cubicBezTo>
                          <a:pt x="9100609" y="1539914"/>
                          <a:pt x="9360099" y="3340034"/>
                          <a:pt x="9190704" y="3754874"/>
                        </a:cubicBezTo>
                        <a:cubicBezTo>
                          <a:pt x="6692576" y="3425303"/>
                          <a:pt x="1630399" y="3476209"/>
                          <a:pt x="0" y="3754874"/>
                        </a:cubicBezTo>
                        <a:cubicBezTo>
                          <a:pt x="-216403" y="3106529"/>
                          <a:pt x="-72488" y="1454026"/>
                          <a:pt x="0" y="0"/>
                        </a:cubicBezTo>
                        <a:close/>
                      </a:path>
                      <a:path w="9190704" h="3754874" fill="none" stroke="0" extrusionOk="0">
                        <a:moveTo>
                          <a:pt x="0" y="0"/>
                        </a:moveTo>
                        <a:cubicBezTo>
                          <a:pt x="1559777" y="11849"/>
                          <a:pt x="7902595" y="-161459"/>
                          <a:pt x="9190704" y="0"/>
                        </a:cubicBezTo>
                        <a:cubicBezTo>
                          <a:pt x="9505850" y="742855"/>
                          <a:pt x="9008112" y="2297320"/>
                          <a:pt x="9190704" y="3754874"/>
                        </a:cubicBezTo>
                        <a:cubicBezTo>
                          <a:pt x="6965934" y="3731163"/>
                          <a:pt x="3246138" y="4112978"/>
                          <a:pt x="0" y="3754874"/>
                        </a:cubicBezTo>
                        <a:cubicBezTo>
                          <a:pt x="-166953" y="2758373"/>
                          <a:pt x="234526" y="1796962"/>
                          <a:pt x="0" y="0"/>
                        </a:cubicBezTo>
                        <a:close/>
                      </a:path>
                    </a:pathLst>
                  </a:custGeom>
                  <ask:type>
                    <ask:lineSketchCurved/>
                  </ask:type>
                </ask:lineSketchStyleProps>
              </a:ext>
            </a:extLst>
          </a:ln>
        </p:spPr>
        <p:txBody>
          <a:bodyPr wrap="square">
            <a:spAutoFit/>
          </a:bodyPr>
          <a:lstStyle/>
          <a:p>
            <a:pPr lvl="0" algn="just"/>
            <a:r>
              <a:rPr lang="vi-VN" sz="3400" b="1" dirty="0">
                <a:solidFill>
                  <a:srgbClr val="FF0000"/>
                </a:solidFill>
                <a:cs typeface="Arial" panose="020B0604020202020204" pitchFamily="34" charset="0"/>
              </a:rPr>
              <a:t>Việc không nên làm trước khi bơi:</a:t>
            </a:r>
          </a:p>
          <a:p>
            <a:pPr lvl="0" algn="just"/>
            <a:r>
              <a:rPr lang="vi-VN" sz="3400" dirty="0">
                <a:solidFill>
                  <a:srgbClr val="FF0000"/>
                </a:solidFill>
                <a:cs typeface="Arial" panose="020B0604020202020204" pitchFamily="34" charset="0"/>
              </a:rPr>
              <a:t>- Xuống bể bơi 1 mình khi khôngc so ngưòi bảo hộ và giám sát,</a:t>
            </a:r>
          </a:p>
          <a:p>
            <a:pPr lvl="0" algn="just"/>
            <a:r>
              <a:rPr lang="vi-VN" sz="3400" dirty="0">
                <a:solidFill>
                  <a:srgbClr val="FF0000"/>
                </a:solidFill>
                <a:cs typeface="Arial" panose="020B0604020202020204" pitchFamily="34" charset="0"/>
              </a:rPr>
              <a:t>- Nô đùa, nghịch trong khi bơi.</a:t>
            </a:r>
          </a:p>
          <a:p>
            <a:pPr lvl="0" algn="just"/>
            <a:r>
              <a:rPr lang="vi-VN" sz="3400" dirty="0">
                <a:solidFill>
                  <a:srgbClr val="FF0000"/>
                </a:solidFill>
                <a:cs typeface="Arial" panose="020B0604020202020204" pitchFamily="34" charset="0"/>
              </a:rPr>
              <a:t>- Nhảy cắm đầu.</a:t>
            </a:r>
          </a:p>
          <a:p>
            <a:pPr lvl="0" algn="just"/>
            <a:r>
              <a:rPr lang="vi-VN" sz="3400" dirty="0">
                <a:solidFill>
                  <a:srgbClr val="FF0000"/>
                </a:solidFill>
                <a:cs typeface="Arial" panose="020B0604020202020204" pitchFamily="34" charset="0"/>
              </a:rPr>
              <a:t>- Bơi khi trời mưa, sấm chớp, triwf tối, giữa trưa.</a:t>
            </a:r>
          </a:p>
        </p:txBody>
      </p:sp>
      <p:sp>
        <p:nvSpPr>
          <p:cNvPr id="10" name="Freeform: Shape 34">
            <a:extLst>
              <a:ext uri="{FF2B5EF4-FFF2-40B4-BE49-F238E27FC236}">
                <a16:creationId xmlns:a16="http://schemas.microsoft.com/office/drawing/2014/main" id="{A5ECDF25-4950-4DB5-68E3-2159ADA6ECF1}"/>
              </a:ext>
            </a:extLst>
          </p:cNvPr>
          <p:cNvSpPr/>
          <p:nvPr/>
        </p:nvSpPr>
        <p:spPr>
          <a:xfrm>
            <a:off x="872621" y="1674720"/>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rgbClr val="FFFF00"/>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ea typeface="微软雅黑"/>
              <a:cs typeface="+mn-cs"/>
            </a:endParaRPr>
          </a:p>
        </p:txBody>
      </p:sp>
    </p:spTree>
    <p:extLst>
      <p:ext uri="{BB962C8B-B14F-4D97-AF65-F5344CB8AC3E}">
        <p14:creationId xmlns:p14="http://schemas.microsoft.com/office/powerpoint/2010/main" val="12601538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Hình ảnh 29" descr="Ảnh có chứa văn bản&#10;&#10;Mô tả được tạo tự động">
            <a:extLst>
              <a:ext uri="{FF2B5EF4-FFF2-40B4-BE49-F238E27FC236}">
                <a16:creationId xmlns:a16="http://schemas.microsoft.com/office/drawing/2014/main" id="{67595633-B251-7ADB-6D02-B4C79754C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235" y="3733731"/>
            <a:ext cx="4679035" cy="3307492"/>
          </a:xfrm>
          <a:prstGeom prst="rect">
            <a:avLst/>
          </a:prstGeom>
        </p:spPr>
      </p:pic>
      <p:sp>
        <p:nvSpPr>
          <p:cNvPr id="11" name="椭圆 31">
            <a:extLst>
              <a:ext uri="{FF2B5EF4-FFF2-40B4-BE49-F238E27FC236}">
                <a16:creationId xmlns:a16="http://schemas.microsoft.com/office/drawing/2014/main" id="{C1CC9561-F10A-EA17-708D-7CFD599E8E6D}"/>
              </a:ext>
            </a:extLst>
          </p:cNvPr>
          <p:cNvSpPr/>
          <p:nvPr/>
        </p:nvSpPr>
        <p:spPr>
          <a:xfrm flipH="1">
            <a:off x="1830117" y="1552574"/>
            <a:ext cx="9142681" cy="203641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accent4">
              <a:lumMod val="20000"/>
              <a:lumOff val="80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algn="ctr" defTabSz="963930" fontAlgn="auto">
              <a:spcBef>
                <a:spcPts val="0"/>
              </a:spcBef>
              <a:spcAft>
                <a:spcPts val="0"/>
              </a:spcAft>
            </a:pPr>
            <a:r>
              <a:rPr lang="en-US" altLang="zh-CN" sz="3600" b="1" dirty="0">
                <a:solidFill>
                  <a:srgbClr val="002060"/>
                </a:solidFill>
                <a:latin typeface="Cambria" panose="02040503050406030204" pitchFamily="18" charset="0"/>
                <a:ea typeface="Cambria" panose="02040503050406030204" pitchFamily="18" charset="0"/>
                <a:cs typeface="+mn-ea"/>
                <a:sym typeface="+mn-lt"/>
              </a:rPr>
              <a:t>1. T</a:t>
            </a:r>
            <a:r>
              <a:rPr lang="vi-VN" altLang="zh-CN" sz="3600" b="1" dirty="0">
                <a:solidFill>
                  <a:srgbClr val="002060"/>
                </a:solidFill>
                <a:latin typeface="Cambria" panose="02040503050406030204" pitchFamily="18" charset="0"/>
                <a:ea typeface="Cambria" panose="02040503050406030204" pitchFamily="18" charset="0"/>
                <a:cs typeface="+mn-ea"/>
                <a:sym typeface="+mn-lt"/>
              </a:rPr>
              <a:t>ự nhận xét về việc thực hiện “Nguyên tắc an toàn khi bơi hoặc tập bơi” của em.</a:t>
            </a:r>
            <a:endParaRPr lang="zh-CN" altLang="en-US" sz="3600" b="1" dirty="0">
              <a:solidFill>
                <a:srgbClr val="002060"/>
              </a:solidFill>
              <a:latin typeface="Cambria" panose="02040503050406030204" pitchFamily="18" charset="0"/>
              <a:cs typeface="+mn-ea"/>
              <a:sym typeface="+mn-lt"/>
            </a:endParaRPr>
          </a:p>
        </p:txBody>
      </p:sp>
    </p:spTree>
    <p:extLst>
      <p:ext uri="{BB962C8B-B14F-4D97-AF65-F5344CB8AC3E}">
        <p14:creationId xmlns:p14="http://schemas.microsoft.com/office/powerpoint/2010/main" val="33441112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2" name="Graphic 14">
            <a:extLst>
              <a:ext uri="{FF2B5EF4-FFF2-40B4-BE49-F238E27FC236}">
                <a16:creationId xmlns:a16="http://schemas.microsoft.com/office/drawing/2014/main" id="{493EF060-7FC8-D4E0-58D8-467448238BA4}"/>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2905125" y="323850"/>
            <a:ext cx="6248400" cy="1000125"/>
          </a:xfrm>
          <a:prstGeom prst="rect">
            <a:avLst/>
          </a:prstGeom>
        </p:spPr>
      </p:pic>
      <p:sp>
        <p:nvSpPr>
          <p:cNvPr id="6" name="TextBox 5">
            <a:extLst>
              <a:ext uri="{FF2B5EF4-FFF2-40B4-BE49-F238E27FC236}">
                <a16:creationId xmlns:a16="http://schemas.microsoft.com/office/drawing/2014/main" id="{B744B6FD-5B8F-D240-3749-1A2C5FC3D8D6}"/>
              </a:ext>
            </a:extLst>
          </p:cNvPr>
          <p:cNvSpPr txBox="1"/>
          <p:nvPr/>
        </p:nvSpPr>
        <p:spPr>
          <a:xfrm>
            <a:off x="3209925" y="496371"/>
            <a:ext cx="6762750" cy="584775"/>
          </a:xfrm>
          <a:prstGeom prst="rect">
            <a:avLst/>
          </a:prstGeom>
          <a:noFill/>
        </p:spPr>
        <p:txBody>
          <a:bodyPr wrap="square">
            <a:spAutoFit/>
          </a:bodyPr>
          <a:lstStyle/>
          <a:p>
            <a:r>
              <a:rPr lang="en-US" sz="3200" b="1" i="0" dirty="0">
                <a:solidFill>
                  <a:srgbClr val="002060"/>
                </a:solidFill>
                <a:effectLst/>
                <a:latin typeface="Cambria" panose="02040503050406030204" pitchFamily="18" charset="0"/>
                <a:ea typeface="Cambria" panose="02040503050406030204" pitchFamily="18" charset="0"/>
              </a:rPr>
              <a:t>2. </a:t>
            </a:r>
            <a:r>
              <a:rPr lang="en-US" sz="3200" b="1" i="0" dirty="0" err="1">
                <a:solidFill>
                  <a:srgbClr val="002060"/>
                </a:solidFill>
                <a:effectLst/>
                <a:latin typeface="Cambria" panose="02040503050406030204" pitchFamily="18" charset="0"/>
                <a:ea typeface="Cambria" panose="02040503050406030204" pitchFamily="18" charset="0"/>
              </a:rPr>
              <a:t>Viết</a:t>
            </a:r>
            <a:r>
              <a:rPr lang="en-US" sz="3200" b="1" i="0" dirty="0">
                <a:solidFill>
                  <a:srgbClr val="002060"/>
                </a:solidFill>
                <a:effectLst/>
                <a:latin typeface="Cambria" panose="02040503050406030204" pitchFamily="18" charset="0"/>
                <a:ea typeface="Cambria" panose="02040503050406030204" pitchFamily="18" charset="0"/>
              </a:rPr>
              <a:t> “Cam </a:t>
            </a:r>
            <a:r>
              <a:rPr lang="en-US" sz="3200" b="1" i="0" dirty="0" err="1">
                <a:solidFill>
                  <a:srgbClr val="002060"/>
                </a:solidFill>
                <a:effectLst/>
                <a:latin typeface="Cambria" panose="02040503050406030204" pitchFamily="18" charset="0"/>
                <a:ea typeface="Cambria" panose="02040503050406030204" pitchFamily="18" charset="0"/>
              </a:rPr>
              <a:t>kết</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và</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thực</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hiện</a:t>
            </a:r>
            <a:r>
              <a:rPr lang="en-US" sz="3200" b="1" i="0" dirty="0">
                <a:solidFill>
                  <a:srgbClr val="00206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graphicFrame>
        <p:nvGraphicFramePr>
          <p:cNvPr id="7" name="Table 7">
            <a:extLst>
              <a:ext uri="{FF2B5EF4-FFF2-40B4-BE49-F238E27FC236}">
                <a16:creationId xmlns:a16="http://schemas.microsoft.com/office/drawing/2014/main" id="{5EE254FC-BD35-DCE6-418D-B34A040DFDE6}"/>
              </a:ext>
            </a:extLst>
          </p:cNvPr>
          <p:cNvGraphicFramePr>
            <a:graphicFrameLocks noGrp="1"/>
          </p:cNvGraphicFramePr>
          <p:nvPr>
            <p:extLst>
              <p:ext uri="{D42A27DB-BD31-4B8C-83A1-F6EECF244321}">
                <p14:modId xmlns:p14="http://schemas.microsoft.com/office/powerpoint/2010/main" val="226232655"/>
              </p:ext>
            </p:extLst>
          </p:nvPr>
        </p:nvGraphicFramePr>
        <p:xfrm>
          <a:off x="1152525" y="1662641"/>
          <a:ext cx="9734550" cy="4433359"/>
        </p:xfrm>
        <a:graphic>
          <a:graphicData uri="http://schemas.openxmlformats.org/drawingml/2006/table">
            <a:tbl>
              <a:tblPr firstRow="1" bandRow="1">
                <a:tableStyleId>{21E4AEA4-8DFA-4A89-87EB-49C32662AFE0}</a:tableStyleId>
              </a:tblPr>
              <a:tblGrid>
                <a:gridCol w="4867275">
                  <a:extLst>
                    <a:ext uri="{9D8B030D-6E8A-4147-A177-3AD203B41FA5}">
                      <a16:colId xmlns:a16="http://schemas.microsoft.com/office/drawing/2014/main" val="495697977"/>
                    </a:ext>
                  </a:extLst>
                </a:gridCol>
                <a:gridCol w="4867275">
                  <a:extLst>
                    <a:ext uri="{9D8B030D-6E8A-4147-A177-3AD203B41FA5}">
                      <a16:colId xmlns:a16="http://schemas.microsoft.com/office/drawing/2014/main" val="3753397227"/>
                    </a:ext>
                  </a:extLst>
                </a:gridCol>
              </a:tblGrid>
              <a:tr h="651934">
                <a:tc>
                  <a:txBody>
                    <a:bodyPr/>
                    <a:lstStyle/>
                    <a:p>
                      <a:pPr algn="ctr"/>
                      <a:r>
                        <a:rPr lang="en-US" sz="4000" dirty="0" err="1">
                          <a:solidFill>
                            <a:srgbClr val="002060"/>
                          </a:solidFill>
                          <a:latin typeface="Calibri" panose="020F0502020204030204" pitchFamily="34" charset="0"/>
                          <a:cs typeface="Calibri" panose="020F0502020204030204" pitchFamily="34" charset="0"/>
                        </a:rPr>
                        <a:t>Nên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làm</a:t>
                      </a:r>
                      <a:endParaRPr lang="en-US" sz="40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4000" dirty="0" err="1">
                          <a:solidFill>
                            <a:srgbClr val="002060"/>
                          </a:solidFill>
                          <a:latin typeface="Calibri" panose="020F0502020204030204" pitchFamily="34" charset="0"/>
                          <a:cs typeface="Calibri" panose="020F0502020204030204" pitchFamily="34" charset="0"/>
                        </a:rPr>
                        <a:t>Không</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nên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làm</a:t>
                      </a:r>
                      <a:endParaRPr lang="en-US" sz="40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812820728"/>
                  </a:ext>
                </a:extLst>
              </a:tr>
              <a:tr h="3732319">
                <a:tc>
                  <a:txBody>
                    <a:bodyPr/>
                    <a:lstStyle/>
                    <a:p>
                      <a:pPr algn="ctr"/>
                      <a:endParaRPr lang="en-US" sz="54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5400" dirty="0">
                        <a:solidFill>
                          <a:srgbClr val="00206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1584733"/>
                  </a:ext>
                </a:extLst>
              </a:tr>
            </a:tbl>
          </a:graphicData>
        </a:graphic>
      </p:graphicFrame>
      <p:sp>
        <p:nvSpPr>
          <p:cNvPr id="8" name="TextBox 7">
            <a:extLst>
              <a:ext uri="{FF2B5EF4-FFF2-40B4-BE49-F238E27FC236}">
                <a16:creationId xmlns:a16="http://schemas.microsoft.com/office/drawing/2014/main" id="{93502B23-9717-53B1-4498-E8578346AEEA}"/>
              </a:ext>
            </a:extLst>
          </p:cNvPr>
          <p:cNvSpPr txBox="1"/>
          <p:nvPr/>
        </p:nvSpPr>
        <p:spPr>
          <a:xfrm>
            <a:off x="1371600" y="2686050"/>
            <a:ext cx="4524375" cy="3046988"/>
          </a:xfrm>
          <a:prstGeom prst="rect">
            <a:avLst/>
          </a:prstGeom>
          <a:noFill/>
        </p:spPr>
        <p:txBody>
          <a:bodyPr wrap="square" rtlCol="0">
            <a:spAutoFit/>
          </a:bodyPr>
          <a:lstStyle/>
          <a:p>
            <a:pPr marL="342900" indent="-342900" algn="just">
              <a:buFont typeface="Arial" panose="020B0604020202020204" pitchFamily="34" charset="0"/>
              <a:buChar char="•"/>
            </a:pPr>
            <a:r>
              <a:rPr lang="nl-NL" sz="2400" dirty="0">
                <a:effectLst/>
                <a:latin typeface="Cambria" panose="02040503050406030204" pitchFamily="18" charset="0"/>
                <a:ea typeface="Cambria" panose="02040503050406030204" pitchFamily="18" charset="0"/>
                <a:cs typeface="Times New Roman" panose="02020603050405020304" pitchFamily="18" charset="0"/>
              </a:rPr>
              <a:t>Học bơi và bơi ở những nơi an toàn, có phương tiện cứu hộ và người lớn giám sát;</a:t>
            </a:r>
          </a:p>
          <a:p>
            <a:pPr marL="342900" indent="-342900" algn="just">
              <a:buFont typeface="Arial" panose="020B0604020202020204" pitchFamily="34" charset="0"/>
              <a:buChar char="•"/>
            </a:pPr>
            <a:r>
              <a:rPr lang="nl-NL" sz="2400" dirty="0">
                <a:latin typeface="Cambria" panose="02040503050406030204" pitchFamily="18" charset="0"/>
                <a:ea typeface="Cambria" panose="02040503050406030204" pitchFamily="18" charset="0"/>
                <a:cs typeface="Times New Roman" panose="02020603050405020304" pitchFamily="18" charset="0"/>
              </a:rPr>
              <a:t>T</a:t>
            </a:r>
            <a:r>
              <a:rPr lang="nl-NL" sz="2400" dirty="0">
                <a:effectLst/>
                <a:latin typeface="Cambria" panose="02040503050406030204" pitchFamily="18" charset="0"/>
                <a:ea typeface="Cambria" panose="02040503050406030204" pitchFamily="18" charset="0"/>
                <a:cs typeface="Times New Roman" panose="02020603050405020304" pitchFamily="18" charset="0"/>
              </a:rPr>
              <a:t>hực hiện đúng quy định về an toàn khi tham gia giao thông đường thủy;</a:t>
            </a:r>
          </a:p>
          <a:p>
            <a:pPr marL="342900" indent="-342900" algn="just">
              <a:buFont typeface="Arial" panose="020B0604020202020204" pitchFamily="34" charset="0"/>
              <a:buChar char="•"/>
            </a:pPr>
            <a:r>
              <a:rPr lang="nl-NL" sz="2400" dirty="0">
                <a:latin typeface="Cambria" panose="02040503050406030204" pitchFamily="18" charset="0"/>
                <a:ea typeface="Cambria" panose="02040503050406030204" pitchFamily="18" charset="0"/>
                <a:cs typeface="Times New Roman" panose="02020603050405020304" pitchFamily="18" charset="0"/>
              </a:rPr>
              <a:t>C</a:t>
            </a:r>
            <a:r>
              <a:rPr lang="nl-NL" sz="2400" dirty="0">
                <a:effectLst/>
                <a:latin typeface="Cambria" panose="02040503050406030204" pitchFamily="18" charset="0"/>
                <a:ea typeface="Cambria" panose="02040503050406030204" pitchFamily="18" charset="0"/>
                <a:cs typeface="Times New Roman" panose="02020603050405020304" pitchFamily="18" charset="0"/>
              </a:rPr>
              <a:t>he chắn bể chứa nước, rào kín ao, khu vực ngập nước.</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1B92770E-8476-3B24-4FA8-351395D5BCC8}"/>
              </a:ext>
            </a:extLst>
          </p:cNvPr>
          <p:cNvSpPr txBox="1"/>
          <p:nvPr/>
        </p:nvSpPr>
        <p:spPr>
          <a:xfrm>
            <a:off x="6276975" y="2667000"/>
            <a:ext cx="4524375" cy="1569660"/>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C</a:t>
            </a:r>
            <a:r>
              <a:rPr lang="vi-VN" sz="2400" dirty="0">
                <a:latin typeface="Cambria" panose="02040503050406030204" pitchFamily="18" charset="0"/>
                <a:ea typeface="Cambria" panose="02040503050406030204" pitchFamily="18" charset="0"/>
                <a:cs typeface="Times New Roman" panose="02020603050405020304" pitchFamily="18" charset="0"/>
              </a:rPr>
              <a:t>hơi đùa gần, đi bơi ở hồ ao, sông, suối, biển;</a:t>
            </a:r>
            <a:endParaRPr lang="en-US" sz="2400" dirty="0">
              <a:latin typeface="Cambria" panose="02040503050406030204" pitchFamily="18" charset="0"/>
              <a:ea typeface="Cambria" panose="02040503050406030204" pitchFamily="18" charset="0"/>
              <a:cs typeface="Times New Roman" panose="02020603050405020304" pitchFamily="18" charset="0"/>
            </a:endParaRPr>
          </a:p>
          <a:p>
            <a:pPr marL="342900" indent="-342900" algn="just">
              <a:buFont typeface="Arial" panose="020B0604020202020204" pitchFamily="34" charset="0"/>
              <a:buChar char="•"/>
            </a:pPr>
            <a:r>
              <a:rPr lang="en-US" sz="2400" dirty="0">
                <a:latin typeface="Cambria" panose="02040503050406030204" pitchFamily="18" charset="0"/>
                <a:ea typeface="Cambria" panose="02040503050406030204" pitchFamily="18" charset="0"/>
                <a:cs typeface="Times New Roman" panose="02020603050405020304" pitchFamily="18" charset="0"/>
              </a:rPr>
              <a:t>Đ</a:t>
            </a:r>
            <a:r>
              <a:rPr lang="vi-VN" sz="2400" dirty="0">
                <a:latin typeface="Cambria" panose="02040503050406030204" pitchFamily="18" charset="0"/>
                <a:ea typeface="Cambria" panose="02040503050406030204" pitchFamily="18" charset="0"/>
                <a:cs typeface="Times New Roman" panose="02020603050405020304" pitchFamily="18" charset="0"/>
              </a:rPr>
              <a:t>i qua, lại gần nơi có dòng nước lớn, các nơi ngập nước.</a:t>
            </a: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2245416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wipe(down)">
                                      <p:cBhvr>
                                        <p:cTn id="23" dur="500"/>
                                        <p:tgtEl>
                                          <p:spTgt spid="8">
                                            <p:txEl>
                                              <p:pRg st="1" end="1"/>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down)">
                                      <p:cBhvr>
                                        <p:cTn id="26" dur="500"/>
                                        <p:tgtEl>
                                          <p:spTgt spid="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9">
                                            <p:txEl>
                                              <p:pRg st="1" end="1"/>
                                            </p:txEl>
                                          </p:spTgt>
                                        </p:tgtEl>
                                        <p:attrNameLst>
                                          <p:attrName>style.visibility</p:attrName>
                                        </p:attrNameLst>
                                      </p:cBhvr>
                                      <p:to>
                                        <p:strVal val="visible"/>
                                      </p:to>
                                    </p:set>
                                    <p:animEffect transition="in" filter="wipe(down)">
                                      <p:cBhvr>
                                        <p:cTn id="36"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26315C7-59F3-D347-9359-5EDAA7755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03" y="162884"/>
            <a:ext cx="12192000" cy="6858000"/>
          </a:xfrm>
          <a:prstGeom prst="rect">
            <a:avLst/>
          </a:prstGeom>
        </p:spPr>
      </p:pic>
      <p:sp>
        <p:nvSpPr>
          <p:cNvPr id="63" name="云形 62">
            <a:extLst>
              <a:ext uri="{FF2B5EF4-FFF2-40B4-BE49-F238E27FC236}">
                <a16:creationId xmlns:a16="http://schemas.microsoft.com/office/drawing/2014/main" id="{CDA5DA10-A114-B143-92C2-50D6B1D33B6F}"/>
              </a:ext>
            </a:extLst>
          </p:cNvPr>
          <p:cNvSpPr/>
          <p:nvPr/>
        </p:nvSpPr>
        <p:spPr>
          <a:xfrm>
            <a:off x="1311987" y="704065"/>
            <a:ext cx="9878005" cy="4870842"/>
          </a:xfrm>
          <a:prstGeom prst="cloud">
            <a:avLst/>
          </a:prstGeom>
          <a:solidFill>
            <a:schemeClr val="bg1">
              <a:alpha val="89000"/>
            </a:schemeClr>
          </a:solidFill>
          <a:ln w="38100">
            <a:solidFill>
              <a:srgbClr val="B7E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52B7C8D2-0F24-F350-0D96-19BA2FA2C3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730" y="6038677"/>
            <a:ext cx="572977" cy="572977"/>
          </a:xfrm>
          <a:prstGeom prst="rect">
            <a:avLst/>
          </a:prstGeom>
        </p:spPr>
      </p:pic>
      <p:pic>
        <p:nvPicPr>
          <p:cNvPr id="11" name="图片 10">
            <a:extLst>
              <a:ext uri="{FF2B5EF4-FFF2-40B4-BE49-F238E27FC236}">
                <a16:creationId xmlns:a16="http://schemas.microsoft.com/office/drawing/2014/main" id="{60ABF5F3-7BDE-1F61-108D-3DD641B41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0510" y="4496517"/>
            <a:ext cx="1450728" cy="1828649"/>
          </a:xfrm>
          <a:prstGeom prst="rect">
            <a:avLst/>
          </a:prstGeom>
        </p:spPr>
      </p:pic>
      <p:pic>
        <p:nvPicPr>
          <p:cNvPr id="13" name="图片 12">
            <a:extLst>
              <a:ext uri="{FF2B5EF4-FFF2-40B4-BE49-F238E27FC236}">
                <a16:creationId xmlns:a16="http://schemas.microsoft.com/office/drawing/2014/main" id="{9E507658-6B59-F1B2-E18C-EB458EAB3D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04390" y="5041031"/>
            <a:ext cx="1572638" cy="1792076"/>
          </a:xfrm>
          <a:prstGeom prst="rect">
            <a:avLst/>
          </a:prstGeom>
        </p:spPr>
      </p:pic>
      <p:pic>
        <p:nvPicPr>
          <p:cNvPr id="15" name="图片 14">
            <a:extLst>
              <a:ext uri="{FF2B5EF4-FFF2-40B4-BE49-F238E27FC236}">
                <a16:creationId xmlns:a16="http://schemas.microsoft.com/office/drawing/2014/main" id="{63452D1C-AAFF-8E12-3000-561EB7FD65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895" y="5041031"/>
            <a:ext cx="1341009" cy="1353200"/>
          </a:xfrm>
          <a:prstGeom prst="rect">
            <a:avLst/>
          </a:prstGeom>
        </p:spPr>
      </p:pic>
      <p:pic>
        <p:nvPicPr>
          <p:cNvPr id="17" name="图片 16">
            <a:extLst>
              <a:ext uri="{FF2B5EF4-FFF2-40B4-BE49-F238E27FC236}">
                <a16:creationId xmlns:a16="http://schemas.microsoft.com/office/drawing/2014/main" id="{C1B5E9FD-3CD2-589E-8715-58C9546DAD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36733" y="3714475"/>
            <a:ext cx="670505" cy="713173"/>
          </a:xfrm>
          <a:prstGeom prst="rect">
            <a:avLst/>
          </a:prstGeom>
        </p:spPr>
      </p:pic>
      <p:pic>
        <p:nvPicPr>
          <p:cNvPr id="19" name="图片 18">
            <a:extLst>
              <a:ext uri="{FF2B5EF4-FFF2-40B4-BE49-F238E27FC236}">
                <a16:creationId xmlns:a16="http://schemas.microsoft.com/office/drawing/2014/main" id="{21A6FD63-EE3F-85D5-9B4E-1FD8AEE5039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603" y="3591884"/>
            <a:ext cx="3139180" cy="883847"/>
          </a:xfrm>
          <a:prstGeom prst="rect">
            <a:avLst/>
          </a:prstGeom>
        </p:spPr>
      </p:pic>
      <p:pic>
        <p:nvPicPr>
          <p:cNvPr id="9" name="图片 8">
            <a:extLst>
              <a:ext uri="{FF2B5EF4-FFF2-40B4-BE49-F238E27FC236}">
                <a16:creationId xmlns:a16="http://schemas.microsoft.com/office/drawing/2014/main" id="{0BC42636-6651-3CA6-B82D-CFFE25E600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30399" y="3904335"/>
            <a:ext cx="1511683" cy="889942"/>
          </a:xfrm>
          <a:prstGeom prst="rect">
            <a:avLst/>
          </a:prstGeom>
        </p:spPr>
      </p:pic>
      <p:pic>
        <p:nvPicPr>
          <p:cNvPr id="70" name="图片 69">
            <a:extLst>
              <a:ext uri="{FF2B5EF4-FFF2-40B4-BE49-F238E27FC236}">
                <a16:creationId xmlns:a16="http://schemas.microsoft.com/office/drawing/2014/main" id="{08AEF598-F7C2-A952-EC0E-535F1438177E}"/>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8955407" y="3300708"/>
            <a:ext cx="1800390" cy="1800390"/>
          </a:xfrm>
          <a:prstGeom prst="rect">
            <a:avLst/>
          </a:prstGeom>
        </p:spPr>
      </p:pic>
      <p:pic>
        <p:nvPicPr>
          <p:cNvPr id="72" name="图片 71">
            <a:extLst>
              <a:ext uri="{FF2B5EF4-FFF2-40B4-BE49-F238E27FC236}">
                <a16:creationId xmlns:a16="http://schemas.microsoft.com/office/drawing/2014/main" id="{4A786DA0-B1D8-665B-3A46-ED676C1FBEC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7645" y="1891822"/>
            <a:ext cx="2469647" cy="1835366"/>
          </a:xfrm>
          <a:prstGeom prst="rect">
            <a:avLst/>
          </a:prstGeom>
        </p:spPr>
      </p:pic>
      <p:pic>
        <p:nvPicPr>
          <p:cNvPr id="3" name="Picture 2">
            <a:extLst>
              <a:ext uri="{FF2B5EF4-FFF2-40B4-BE49-F238E27FC236}">
                <a16:creationId xmlns:a16="http://schemas.microsoft.com/office/drawing/2014/main" id="{A5C51869-B3AE-EC1C-A6D7-2BFD50C97EFC}"/>
              </a:ext>
            </a:extLst>
          </p:cNvPr>
          <p:cNvPicPr>
            <a:picLocks noChangeAspect="1"/>
          </p:cNvPicPr>
          <p:nvPr/>
        </p:nvPicPr>
        <p:blipFill>
          <a:blip r:embed="rId12"/>
          <a:stretch>
            <a:fillRect/>
          </a:stretch>
        </p:blipFill>
        <p:spPr>
          <a:xfrm>
            <a:off x="1753075" y="2318315"/>
            <a:ext cx="8832735" cy="1283794"/>
          </a:xfrm>
          <a:prstGeom prst="rect">
            <a:avLst/>
          </a:prstGeom>
        </p:spPr>
      </p:pic>
    </p:spTree>
    <p:extLst>
      <p:ext uri="{BB962C8B-B14F-4D97-AF65-F5344CB8AC3E}">
        <p14:creationId xmlns:p14="http://schemas.microsoft.com/office/powerpoint/2010/main" val="409021614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par>
                                <p:cTn id="12" presetID="22" presetClass="entr" presetSubtype="2"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par>
                          <p:cTn id="25" fill="hold">
                            <p:stCondLst>
                              <p:cond delay="2000"/>
                            </p:stCondLst>
                            <p:childTnLst>
                              <p:par>
                                <p:cTn id="26" presetID="2" presetClass="entr" presetSubtype="2"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1+#ppt_w/2"/>
                                          </p:val>
                                        </p:tav>
                                        <p:tav tm="100000">
                                          <p:val>
                                            <p:strVal val="#ppt_x"/>
                                          </p:val>
                                        </p:tav>
                                      </p:tavLst>
                                    </p:anim>
                                    <p:anim calcmode="lin" valueType="num">
                                      <p:cBhvr additive="base">
                                        <p:cTn id="29" dur="500" fill="hold"/>
                                        <p:tgtEl>
                                          <p:spTgt spid="13"/>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1+#ppt_w/2"/>
                                          </p:val>
                                        </p:tav>
                                        <p:tav tm="100000">
                                          <p:val>
                                            <p:strVal val="#ppt_x"/>
                                          </p:val>
                                        </p:tav>
                                      </p:tavLst>
                                    </p:anim>
                                    <p:anim calcmode="lin" valueType="num">
                                      <p:cBhvr additive="base">
                                        <p:cTn id="33" dur="500" fill="hold"/>
                                        <p:tgtEl>
                                          <p:spTgt spid="11"/>
                                        </p:tgtEl>
                                        <p:attrNameLst>
                                          <p:attrName>ppt_y</p:attrName>
                                        </p:attrNameLst>
                                      </p:cBhvr>
                                      <p:tavLst>
                                        <p:tav tm="0">
                                          <p:val>
                                            <p:strVal val="#ppt_y"/>
                                          </p:val>
                                        </p:tav>
                                        <p:tav tm="100000">
                                          <p:val>
                                            <p:strVal val="#ppt_y"/>
                                          </p:val>
                                        </p:tav>
                                      </p:tavLst>
                                    </p:anim>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par>
                                <p:cTn id="46" presetID="53" presetClass="entr" presetSubtype="16" fill="hold" nodeType="with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p:cTn id="48" dur="500" fill="hold"/>
                                        <p:tgtEl>
                                          <p:spTgt spid="70"/>
                                        </p:tgtEl>
                                        <p:attrNameLst>
                                          <p:attrName>ppt_w</p:attrName>
                                        </p:attrNameLst>
                                      </p:cBhvr>
                                      <p:tavLst>
                                        <p:tav tm="0">
                                          <p:val>
                                            <p:fltVal val="0"/>
                                          </p:val>
                                        </p:tav>
                                        <p:tav tm="100000">
                                          <p:val>
                                            <p:strVal val="#ppt_w"/>
                                          </p:val>
                                        </p:tav>
                                      </p:tavLst>
                                    </p:anim>
                                    <p:anim calcmode="lin" valueType="num">
                                      <p:cBhvr>
                                        <p:cTn id="49" dur="500" fill="hold"/>
                                        <p:tgtEl>
                                          <p:spTgt spid="70"/>
                                        </p:tgtEl>
                                        <p:attrNameLst>
                                          <p:attrName>ppt_h</p:attrName>
                                        </p:attrNameLst>
                                      </p:cBhvr>
                                      <p:tavLst>
                                        <p:tav tm="0">
                                          <p:val>
                                            <p:fltVal val="0"/>
                                          </p:val>
                                        </p:tav>
                                        <p:tav tm="100000">
                                          <p:val>
                                            <p:strVal val="#ppt_h"/>
                                          </p:val>
                                        </p:tav>
                                      </p:tavLst>
                                    </p:anim>
                                    <p:animEffect transition="in" filter="fade">
                                      <p:cBhvr>
                                        <p:cTn id="50" dur="500"/>
                                        <p:tgtEl>
                                          <p:spTgt spid="70"/>
                                        </p:tgtEl>
                                      </p:cBhvr>
                                    </p:animEffect>
                                  </p:childTnLst>
                                </p:cTn>
                              </p:par>
                              <p:par>
                                <p:cTn id="51" presetID="53" presetClass="entr" presetSubtype="16"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barn(inVertical)">
                                      <p:cBhvr>
                                        <p:cTn id="6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4">
            <a:extLst>
              <a:ext uri="{FF2B5EF4-FFF2-40B4-BE49-F238E27FC236}">
                <a16:creationId xmlns:a16="http://schemas.microsoft.com/office/drawing/2014/main" id="{ECEB094E-E4D3-5A84-B43E-5A17916D4EE7}"/>
              </a:ext>
            </a:extLst>
          </p:cNvPr>
          <p:cNvSpPr/>
          <p:nvPr/>
        </p:nvSpPr>
        <p:spPr>
          <a:xfrm rot="299877">
            <a:off x="503593" y="434582"/>
            <a:ext cx="11184813" cy="5988835"/>
          </a:xfrm>
          <a:prstGeom prst="cloud">
            <a:avLst/>
          </a:prstGeom>
          <a:solidFill>
            <a:schemeClr val="bg1">
              <a:alpha val="89000"/>
            </a:schemeClr>
          </a:solidFill>
          <a:ln w="38100">
            <a:solidFill>
              <a:srgbClr val="B7E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7" name="图片 16">
            <a:extLst>
              <a:ext uri="{FF2B5EF4-FFF2-40B4-BE49-F238E27FC236}">
                <a16:creationId xmlns:a16="http://schemas.microsoft.com/office/drawing/2014/main" id="{4E019A33-FF74-95B9-3E39-8F42CF46D7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809" y="3034707"/>
            <a:ext cx="3505200" cy="3733800"/>
          </a:xfrm>
          <a:prstGeom prst="rect">
            <a:avLst/>
          </a:prstGeom>
        </p:spPr>
      </p:pic>
      <p:pic>
        <p:nvPicPr>
          <p:cNvPr id="19" name="图片 18">
            <a:extLst>
              <a:ext uri="{FF2B5EF4-FFF2-40B4-BE49-F238E27FC236}">
                <a16:creationId xmlns:a16="http://schemas.microsoft.com/office/drawing/2014/main" id="{37BE87B6-8BB2-5DBC-95C7-05A9B015250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62582" y="3842516"/>
            <a:ext cx="2724150" cy="2724150"/>
          </a:xfrm>
          <a:prstGeom prst="rect">
            <a:avLst/>
          </a:prstGeom>
        </p:spPr>
      </p:pic>
      <p:pic>
        <p:nvPicPr>
          <p:cNvPr id="6" name="Picture 5">
            <a:extLst>
              <a:ext uri="{FF2B5EF4-FFF2-40B4-BE49-F238E27FC236}">
                <a16:creationId xmlns:a16="http://schemas.microsoft.com/office/drawing/2014/main" id="{3C80E88E-6574-B303-019C-4492976E1C20}"/>
              </a:ext>
            </a:extLst>
          </p:cNvPr>
          <p:cNvPicPr>
            <a:picLocks noChangeAspect="1"/>
          </p:cNvPicPr>
          <p:nvPr/>
        </p:nvPicPr>
        <p:blipFill>
          <a:blip r:embed="rId5"/>
          <a:stretch>
            <a:fillRect/>
          </a:stretch>
        </p:blipFill>
        <p:spPr>
          <a:xfrm>
            <a:off x="1379961" y="1941480"/>
            <a:ext cx="9260627" cy="2213040"/>
          </a:xfrm>
          <a:prstGeom prst="rect">
            <a:avLst/>
          </a:prstGeom>
        </p:spPr>
      </p:pic>
    </p:spTree>
    <p:extLst>
      <p:ext uri="{BB962C8B-B14F-4D97-AF65-F5344CB8AC3E}">
        <p14:creationId xmlns:p14="http://schemas.microsoft.com/office/powerpoint/2010/main" val="34374873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云形 4">
            <a:extLst>
              <a:ext uri="{FF2B5EF4-FFF2-40B4-BE49-F238E27FC236}">
                <a16:creationId xmlns:a16="http://schemas.microsoft.com/office/drawing/2014/main" id="{26A51954-01DD-262B-6973-0592E70B8535}"/>
              </a:ext>
            </a:extLst>
          </p:cNvPr>
          <p:cNvSpPr/>
          <p:nvPr/>
        </p:nvSpPr>
        <p:spPr>
          <a:xfrm rot="299877">
            <a:off x="472391" y="295787"/>
            <a:ext cx="11247218" cy="6266424"/>
          </a:xfrm>
          <a:prstGeom prst="cloud">
            <a:avLst/>
          </a:prstGeom>
          <a:solidFill>
            <a:schemeClr val="bg1">
              <a:alpha val="89000"/>
            </a:schemeClr>
          </a:solidFill>
          <a:ln w="38100">
            <a:solidFill>
              <a:srgbClr val="B7E7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a:extLst>
              <a:ext uri="{FF2B5EF4-FFF2-40B4-BE49-F238E27FC236}">
                <a16:creationId xmlns:a16="http://schemas.microsoft.com/office/drawing/2014/main" id="{DA0BAE59-0407-C571-6151-D87AFB6D9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16" y="4374345"/>
            <a:ext cx="2046844" cy="2251528"/>
          </a:xfrm>
          <a:prstGeom prst="rect">
            <a:avLst/>
          </a:prstGeom>
        </p:spPr>
      </p:pic>
      <p:pic>
        <p:nvPicPr>
          <p:cNvPr id="3" name="图片 2">
            <a:extLst>
              <a:ext uri="{FF2B5EF4-FFF2-40B4-BE49-F238E27FC236}">
                <a16:creationId xmlns:a16="http://schemas.microsoft.com/office/drawing/2014/main" id="{E2E8A406-19D6-70CC-68F0-04ADEBE69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4496" y="1454860"/>
            <a:ext cx="4057504" cy="5403139"/>
          </a:xfrm>
          <a:prstGeom prst="rect">
            <a:avLst/>
          </a:prstGeom>
        </p:spPr>
      </p:pic>
      <p:sp>
        <p:nvSpPr>
          <p:cNvPr id="8" name="TextBox 7">
            <a:extLst>
              <a:ext uri="{FF2B5EF4-FFF2-40B4-BE49-F238E27FC236}">
                <a16:creationId xmlns:a16="http://schemas.microsoft.com/office/drawing/2014/main" id="{7D6BCF9C-1ED8-4123-ED34-A6605889F637}"/>
              </a:ext>
            </a:extLst>
          </p:cNvPr>
          <p:cNvSpPr txBox="1"/>
          <p:nvPr/>
        </p:nvSpPr>
        <p:spPr>
          <a:xfrm>
            <a:off x="1968143" y="2431230"/>
            <a:ext cx="7118707" cy="2123658"/>
          </a:xfrm>
          <a:prstGeom prst="rect">
            <a:avLst/>
          </a:prstGeom>
          <a:noFill/>
        </p:spPr>
        <p:txBody>
          <a:bodyPr wrap="square" rtlCol="0">
            <a:spAutoFit/>
          </a:bodyPr>
          <a:lstStyle/>
          <a:p>
            <a:pPr algn="ctr"/>
            <a:r>
              <a:rPr lang="vi-VN" sz="4400" b="1">
                <a:latin typeface="Cambria" panose="02040503050406030204" pitchFamily="18" charset="0"/>
                <a:ea typeface="Cambria" panose="02040503050406030204" pitchFamily="18" charset="0"/>
                <a:cs typeface="Times New Roman" panose="02020603050405020304" pitchFamily="18" charset="0"/>
              </a:rPr>
              <a:t>Hoạt động 2: Kĩ năng phán đoán tình huống có nguy cơ dẫn đến đuối nước.</a:t>
            </a:r>
            <a:endParaRPr lang="en-US" sz="4400" dirty="0">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49764675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animEffect transition="in" filter="fade">
                                      <p:cBhvr>
                                        <p:cTn id="15" dur="500"/>
                                        <p:tgtEl>
                                          <p:spTgt spid="22"/>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6" name="Group 5">
            <a:extLst>
              <a:ext uri="{FF2B5EF4-FFF2-40B4-BE49-F238E27FC236}">
                <a16:creationId xmlns:a16="http://schemas.microsoft.com/office/drawing/2014/main" id="{E3410FDB-B10F-A508-0645-FBC5AFC770DC}"/>
              </a:ext>
            </a:extLst>
          </p:cNvPr>
          <p:cNvGrpSpPr/>
          <p:nvPr/>
        </p:nvGrpSpPr>
        <p:grpSpPr>
          <a:xfrm>
            <a:off x="741995" y="0"/>
            <a:ext cx="10449880" cy="2038350"/>
            <a:chOff x="3505201" y="255529"/>
            <a:chExt cx="14609816" cy="1743567"/>
          </a:xfrm>
        </p:grpSpPr>
        <p:sp>
          <p:nvSpPr>
            <p:cNvPr id="8" name="Freeform 6">
              <a:extLst>
                <a:ext uri="{FF2B5EF4-FFF2-40B4-BE49-F238E27FC236}">
                  <a16:creationId xmlns:a16="http://schemas.microsoft.com/office/drawing/2014/main" id="{638EB0D7-600C-6F54-09D0-1FAAF8DF72AA}"/>
                </a:ext>
              </a:extLst>
            </p:cNvPr>
            <p:cNvSpPr/>
            <p:nvPr/>
          </p:nvSpPr>
          <p:spPr>
            <a:xfrm rot="5400000">
              <a:off x="10023099" y="-6262369"/>
              <a:ext cx="1574020" cy="14609816"/>
            </a:xfrm>
            <a:custGeom>
              <a:avLst/>
              <a:gdLst/>
              <a:ahLst/>
              <a:cxnLst/>
              <a:rect l="l" t="t" r="r" b="b"/>
              <a:pathLst>
                <a:path w="3572736" h="10092585">
                  <a:moveTo>
                    <a:pt x="63030" y="9499031"/>
                  </a:moveTo>
                  <a:cubicBezTo>
                    <a:pt x="63030" y="9499031"/>
                    <a:pt x="0" y="9252467"/>
                    <a:pt x="10218" y="1214762"/>
                  </a:cubicBezTo>
                  <a:cubicBezTo>
                    <a:pt x="18651" y="990971"/>
                    <a:pt x="65033" y="645332"/>
                    <a:pt x="65033" y="645332"/>
                  </a:cubicBezTo>
                  <a:cubicBezTo>
                    <a:pt x="82233" y="502466"/>
                    <a:pt x="56685" y="337866"/>
                    <a:pt x="181385" y="223925"/>
                  </a:cubicBezTo>
                  <a:cubicBezTo>
                    <a:pt x="346794" y="72788"/>
                    <a:pt x="621643" y="0"/>
                    <a:pt x="2679663" y="6965"/>
                  </a:cubicBezTo>
                  <a:cubicBezTo>
                    <a:pt x="2896411" y="16819"/>
                    <a:pt x="3100727" y="36481"/>
                    <a:pt x="3234915" y="101690"/>
                  </a:cubicBezTo>
                  <a:cubicBezTo>
                    <a:pt x="3490961" y="226120"/>
                    <a:pt x="3572736" y="459160"/>
                    <a:pt x="3567249" y="704684"/>
                  </a:cubicBezTo>
                  <a:cubicBezTo>
                    <a:pt x="3567249" y="704684"/>
                    <a:pt x="3523960" y="1013073"/>
                    <a:pt x="3531393" y="1248607"/>
                  </a:cubicBezTo>
                  <a:cubicBezTo>
                    <a:pt x="3538517" y="9240832"/>
                    <a:pt x="3545674" y="9436435"/>
                    <a:pt x="3545674" y="9436435"/>
                  </a:cubicBezTo>
                  <a:cubicBezTo>
                    <a:pt x="3528992" y="9652168"/>
                    <a:pt x="3414348" y="9862779"/>
                    <a:pt x="3217479" y="9974404"/>
                  </a:cubicBezTo>
                  <a:cubicBezTo>
                    <a:pt x="3067127" y="10059652"/>
                    <a:pt x="2869096" y="10074749"/>
                    <a:pt x="2272898" y="10064008"/>
                  </a:cubicBezTo>
                  <a:cubicBezTo>
                    <a:pt x="645952" y="10058731"/>
                    <a:pt x="384604" y="10092585"/>
                    <a:pt x="254278" y="9983426"/>
                  </a:cubicBezTo>
                  <a:cubicBezTo>
                    <a:pt x="145767" y="9892542"/>
                    <a:pt x="81795" y="9699230"/>
                    <a:pt x="63030" y="9499031"/>
                  </a:cubicBezTo>
                  <a:close/>
                </a:path>
              </a:pathLst>
            </a:custGeom>
            <a:solidFill>
              <a:schemeClr val="accent4">
                <a:lumMod val="40000"/>
                <a:lumOff val="60000"/>
                <a:alpha val="52941"/>
              </a:schemeClr>
            </a:solidFill>
          </p:spPr>
          <p:txBody>
            <a:bodyPr/>
            <a:lstStyle/>
            <a:p>
              <a:endParaRPr lang="en-US" sz="1100"/>
            </a:p>
          </p:txBody>
        </p:sp>
        <p:sp>
          <p:nvSpPr>
            <p:cNvPr id="9" name="Rectangle 8">
              <a:extLst>
                <a:ext uri="{FF2B5EF4-FFF2-40B4-BE49-F238E27FC236}">
                  <a16:creationId xmlns:a16="http://schemas.microsoft.com/office/drawing/2014/main" id="{7C957218-0888-9744-0780-7C6BD8DF365C}"/>
                </a:ext>
              </a:extLst>
            </p:cNvPr>
            <p:cNvSpPr/>
            <p:nvPr/>
          </p:nvSpPr>
          <p:spPr>
            <a:xfrm>
              <a:off x="3931954" y="403210"/>
              <a:ext cx="14098047" cy="1595886"/>
            </a:xfrm>
            <a:prstGeom prst="rect">
              <a:avLst/>
            </a:prstGeom>
          </p:spPr>
          <p:txBody>
            <a:bodyPr wrap="square">
              <a:spAutoFit/>
            </a:bodyPr>
            <a:lstStyle/>
            <a:p>
              <a:pPr marL="0" marR="0" algn="just">
                <a:lnSpc>
                  <a:spcPct val="120000"/>
                </a:lnSpc>
                <a:spcBef>
                  <a:spcPts val="0"/>
                </a:spcBef>
                <a:spcAft>
                  <a:spcPts val="0"/>
                </a:spcAft>
              </a:pPr>
              <a:r>
                <a:rPr lang="en-US" sz="2800" b="1" dirty="0">
                  <a:effectLst/>
                  <a:latin typeface="Cambria" panose="02040503050406030204" pitchFamily="18" charset="0"/>
                  <a:ea typeface="Cambria" panose="02040503050406030204" pitchFamily="18" charset="0"/>
                  <a:cs typeface="Times New Roman" panose="02020603050405020304" pitchFamily="18" charset="0"/>
                </a:rPr>
                <a:t>Quan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sát</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3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và</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cho</a:t>
              </a:r>
              <a:r>
                <a:rPr lang="en-US" sz="2800" b="1" dirty="0">
                  <a:effectLst/>
                  <a:latin typeface="Cambria" panose="02040503050406030204" pitchFamily="18" charset="0"/>
                  <a:ea typeface="Cambria" panose="02040503050406030204" pitchFamily="18" charset="0"/>
                  <a:cs typeface="Times New Roman" panose="02020603050405020304" pitchFamily="18" charset="0"/>
                </a:rPr>
                <a:t> </a:t>
              </a:r>
              <a:r>
                <a:rPr lang="en-US" sz="2800" b="1" dirty="0" err="1">
                  <a:effectLst/>
                  <a:latin typeface="Cambria" panose="02040503050406030204" pitchFamily="18" charset="0"/>
                  <a:ea typeface="Cambria" panose="02040503050406030204" pitchFamily="18" charset="0"/>
                  <a:cs typeface="Times New Roman" panose="02020603050405020304" pitchFamily="18" charset="0"/>
                </a:rPr>
                <a:t>biết</a:t>
              </a:r>
              <a:r>
                <a:rPr lang="en-US" sz="2800" b="1" dirty="0">
                  <a:effectLst/>
                  <a:latin typeface="Cambria" panose="02040503050406030204" pitchFamily="18" charset="0"/>
                  <a:ea typeface="Cambria" panose="02040503050406030204" pitchFamily="18" charset="0"/>
                  <a:cs typeface="Times New Roman" panose="02020603050405020304" pitchFamily="18" charset="0"/>
                </a:rPr>
                <a:t>:</a:t>
              </a: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cs typeface="Times New Roman" panose="02020603050405020304" pitchFamily="18" charset="0"/>
                </a:rPr>
                <a:t>Em nhỏ muốn làm gì?</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a:p>
              <a:pPr marL="342900" marR="0" indent="-342900" algn="just">
                <a:lnSpc>
                  <a:spcPct val="120000"/>
                </a:lnSpc>
                <a:spcBef>
                  <a:spcPts val="0"/>
                </a:spcBef>
                <a:spcAft>
                  <a:spcPts val="0"/>
                </a:spcAft>
                <a:buFont typeface="Arial" panose="020B0604020202020204" pitchFamily="34" charset="0"/>
                <a:buChar char="•"/>
              </a:pPr>
              <a:r>
                <a:rPr lang="nl-NL" sz="2800" dirty="0">
                  <a:effectLst/>
                  <a:latin typeface="Cambria" panose="02040503050406030204" pitchFamily="18" charset="0"/>
                  <a:ea typeface="Cambria" panose="02040503050406030204" pitchFamily="18" charset="0"/>
                  <a:cs typeface="Times New Roman" panose="02020603050405020304" pitchFamily="18" charset="0"/>
                </a:rPr>
                <a:t>Người chị có suy nghĩ, việc làm như thế nào?</a:t>
              </a:r>
              <a:endParaRPr lang="en-US" sz="2800" dirty="0">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14" name="Picture 13">
            <a:extLst>
              <a:ext uri="{FF2B5EF4-FFF2-40B4-BE49-F238E27FC236}">
                <a16:creationId xmlns:a16="http://schemas.microsoft.com/office/drawing/2014/main" id="{9F1566E8-EC2C-A053-245E-8779119D8959}"/>
              </a:ext>
            </a:extLst>
          </p:cNvPr>
          <p:cNvPicPr>
            <a:picLocks noChangeAspect="1"/>
          </p:cNvPicPr>
          <p:nvPr/>
        </p:nvPicPr>
        <p:blipFill>
          <a:blip r:embed="rId2"/>
          <a:stretch>
            <a:fillRect/>
          </a:stretch>
        </p:blipFill>
        <p:spPr>
          <a:xfrm>
            <a:off x="2971800" y="2014537"/>
            <a:ext cx="6172200" cy="4493795"/>
          </a:xfrm>
          <a:prstGeom prst="rect">
            <a:avLst/>
          </a:prstGeom>
        </p:spPr>
      </p:pic>
      <p:grpSp>
        <p:nvGrpSpPr>
          <p:cNvPr id="16" name="Group 15">
            <a:extLst>
              <a:ext uri="{FF2B5EF4-FFF2-40B4-BE49-F238E27FC236}">
                <a16:creationId xmlns:a16="http://schemas.microsoft.com/office/drawing/2014/main" id="{0D07743D-1695-2852-719B-2F95D0DDBFE6}"/>
              </a:ext>
            </a:extLst>
          </p:cNvPr>
          <p:cNvGrpSpPr/>
          <p:nvPr/>
        </p:nvGrpSpPr>
        <p:grpSpPr>
          <a:xfrm>
            <a:off x="0" y="4585188"/>
            <a:ext cx="4278451" cy="2175001"/>
            <a:chOff x="892354" y="3758439"/>
            <a:chExt cx="4278451" cy="2175001"/>
          </a:xfrm>
        </p:grpSpPr>
        <p:pic>
          <p:nvPicPr>
            <p:cNvPr id="18" name="Picture 9">
              <a:extLst>
                <a:ext uri="{FF2B5EF4-FFF2-40B4-BE49-F238E27FC236}">
                  <a16:creationId xmlns:a16="http://schemas.microsoft.com/office/drawing/2014/main" id="{629C390D-62B0-561D-8B0C-171B90A1F7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2354" y="3758439"/>
              <a:ext cx="4278451" cy="2171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Rounded Corners 19">
              <a:extLst>
                <a:ext uri="{FF2B5EF4-FFF2-40B4-BE49-F238E27FC236}">
                  <a16:creationId xmlns:a16="http://schemas.microsoft.com/office/drawing/2014/main" id="{C5AEE497-ED5A-0C44-E0D6-CEB67A295DD9}"/>
                </a:ext>
              </a:extLst>
            </p:cNvPr>
            <p:cNvSpPr/>
            <p:nvPr/>
          </p:nvSpPr>
          <p:spPr>
            <a:xfrm>
              <a:off x="1442720" y="5405120"/>
              <a:ext cx="3169920" cy="5283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latin typeface="Arial" panose="020B0604020202020204" pitchFamily="34" charset="0"/>
                  <a:cs typeface="Arial" panose="020B0604020202020204" pitchFamily="34" charset="0"/>
                </a:rPr>
                <a:t>Thảo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luận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nhóm</a:t>
              </a:r>
              <a:r>
                <a:rPr lang="en-US" sz="2400" b="1" dirty="0">
                  <a:latin typeface="Arial" panose="020B0604020202020204" pitchFamily="34" charset="0"/>
                  <a:cs typeface="Arial" panose="020B0604020202020204" pitchFamily="34" charset="0"/>
                </a:rPr>
                <a:t> 4</a:t>
              </a:r>
            </a:p>
          </p:txBody>
        </p:sp>
      </p:grpSp>
    </p:spTree>
    <p:extLst>
      <p:ext uri="{BB962C8B-B14F-4D97-AF65-F5344CB8AC3E}">
        <p14:creationId xmlns:p14="http://schemas.microsoft.com/office/powerpoint/2010/main" val="14247046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142875"/>
            <a:ext cx="112966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4" name="Picture 13">
            <a:extLst>
              <a:ext uri="{FF2B5EF4-FFF2-40B4-BE49-F238E27FC236}">
                <a16:creationId xmlns:a16="http://schemas.microsoft.com/office/drawing/2014/main" id="{9F1566E8-EC2C-A053-245E-8779119D8959}"/>
              </a:ext>
            </a:extLst>
          </p:cNvPr>
          <p:cNvPicPr>
            <a:picLocks noChangeAspect="1"/>
          </p:cNvPicPr>
          <p:nvPr/>
        </p:nvPicPr>
        <p:blipFill>
          <a:blip r:embed="rId2"/>
          <a:stretch>
            <a:fillRect/>
          </a:stretch>
        </p:blipFill>
        <p:spPr>
          <a:xfrm>
            <a:off x="4343400" y="166688"/>
            <a:ext cx="4650840" cy="3386138"/>
          </a:xfrm>
          <a:prstGeom prst="rect">
            <a:avLst/>
          </a:prstGeom>
        </p:spPr>
      </p:pic>
      <p:sp>
        <p:nvSpPr>
          <p:cNvPr id="11" name="Rectangle 10">
            <a:extLst>
              <a:ext uri="{FF2B5EF4-FFF2-40B4-BE49-F238E27FC236}">
                <a16:creationId xmlns:a16="http://schemas.microsoft.com/office/drawing/2014/main" id="{5F827D4E-C669-CE1C-C596-657BE9DB0090}"/>
              </a:ext>
            </a:extLst>
          </p:cNvPr>
          <p:cNvSpPr/>
          <p:nvPr/>
        </p:nvSpPr>
        <p:spPr>
          <a:xfrm>
            <a:off x="2638425" y="3444636"/>
            <a:ext cx="8943975" cy="3251724"/>
          </a:xfrm>
          <a:prstGeom prst="rect">
            <a:avLst/>
          </a:prstGeom>
        </p:spPr>
        <p:txBody>
          <a:bodyPr wrap="square">
            <a:spAutoFit/>
          </a:bodyPr>
          <a:lstStyle/>
          <a:p>
            <a:pPr marL="457200" indent="-457200" algn="just" defTabSz="609630">
              <a:buFont typeface="Arial" panose="020B0604020202020204" pitchFamily="34" charset="0"/>
              <a:buChar char="•"/>
            </a:pPr>
            <a:r>
              <a:rPr lang="vi-VN" sz="2933" b="1" i="1" dirty="0">
                <a:solidFill>
                  <a:srgbClr val="000000"/>
                </a:solidFill>
                <a:latin typeface="Cambria" panose="02040503050406030204" pitchFamily="18" charset="0"/>
                <a:ea typeface="Cambria" panose="02040503050406030204" pitchFamily="18" charset="0"/>
              </a:rPr>
              <a:t>Em nhỏ muốn bơi</a:t>
            </a:r>
          </a:p>
          <a:p>
            <a:pPr marL="457200" indent="-457200" algn="just" defTabSz="609630">
              <a:buFont typeface="Arial" panose="020B0604020202020204" pitchFamily="34" charset="0"/>
              <a:buChar char="•"/>
            </a:pPr>
            <a:r>
              <a:rPr lang="vi-VN" sz="2933" b="1" i="1" dirty="0">
                <a:solidFill>
                  <a:srgbClr val="000000"/>
                </a:solidFill>
                <a:latin typeface="Cambria" panose="02040503050406030204" pitchFamily="18" charset="0"/>
                <a:ea typeface="Cambria" panose="02040503050406030204" pitchFamily="18" charset="0"/>
              </a:rPr>
              <a:t>Người chị phân tích bối cảnh xung quanh và suy nghĩ sau đó khuyên em không nên xuống bơi.</a:t>
            </a:r>
          </a:p>
          <a:p>
            <a:pPr marL="457200" indent="-457200" algn="just" defTabSz="609630">
              <a:buFont typeface="Arial" panose="020B0604020202020204" pitchFamily="34" charset="0"/>
              <a:buChar char="•"/>
            </a:pPr>
            <a:r>
              <a:rPr lang="vi-VN" sz="2933" b="1" i="1" dirty="0">
                <a:solidFill>
                  <a:srgbClr val="000000"/>
                </a:solidFill>
                <a:latin typeface="Cambria" panose="02040503050406030204" pitchFamily="18" charset="0"/>
                <a:ea typeface="Cambria" panose="02040503050406030204" pitchFamily="18" charset="0"/>
              </a:rPr>
              <a:t>Bể bơi không một bóng người, không có phao cứu hộ, không có người giám sát. Người chị dự đoán em sẽ bị đuối nước nên đã thuyết phục em không nên xuống bơi.</a:t>
            </a:r>
          </a:p>
        </p:txBody>
      </p:sp>
      <p:sp>
        <p:nvSpPr>
          <p:cNvPr id="12" name="Freeform 4">
            <a:extLst>
              <a:ext uri="{FF2B5EF4-FFF2-40B4-BE49-F238E27FC236}">
                <a16:creationId xmlns:a16="http://schemas.microsoft.com/office/drawing/2014/main" id="{ECA92E8C-6153-5591-E6A2-45E5E886C575}"/>
              </a:ext>
            </a:extLst>
          </p:cNvPr>
          <p:cNvSpPr/>
          <p:nvPr/>
        </p:nvSpPr>
        <p:spPr>
          <a:xfrm flipH="1">
            <a:off x="-229947" y="2547308"/>
            <a:ext cx="3154122" cy="4310692"/>
          </a:xfrm>
          <a:custGeom>
            <a:avLst/>
            <a:gdLst/>
            <a:ahLst/>
            <a:cxnLst/>
            <a:rect l="l" t="t" r="r" b="b"/>
            <a:pathLst>
              <a:path w="5915906" h="7361422">
                <a:moveTo>
                  <a:pt x="0" y="0"/>
                </a:moveTo>
                <a:lnTo>
                  <a:pt x="5915906" y="0"/>
                </a:lnTo>
                <a:lnTo>
                  <a:pt x="5915906" y="7361421"/>
                </a:lnTo>
                <a:lnTo>
                  <a:pt x="0" y="7361421"/>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Tree>
    <p:extLst>
      <p:ext uri="{BB962C8B-B14F-4D97-AF65-F5344CB8AC3E}">
        <p14:creationId xmlns:p14="http://schemas.microsoft.com/office/powerpoint/2010/main" val="26987164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304800"/>
            <a:ext cx="11296650" cy="62674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6" name="Group 5">
            <a:extLst>
              <a:ext uri="{FF2B5EF4-FFF2-40B4-BE49-F238E27FC236}">
                <a16:creationId xmlns:a16="http://schemas.microsoft.com/office/drawing/2014/main" id="{E3410FDB-B10F-A508-0645-FBC5AFC770DC}"/>
              </a:ext>
            </a:extLst>
          </p:cNvPr>
          <p:cNvGrpSpPr/>
          <p:nvPr/>
        </p:nvGrpSpPr>
        <p:grpSpPr>
          <a:xfrm>
            <a:off x="741995" y="0"/>
            <a:ext cx="10449880" cy="1619250"/>
            <a:chOff x="3505201" y="255529"/>
            <a:chExt cx="14609816" cy="1574020"/>
          </a:xfrm>
        </p:grpSpPr>
        <p:sp>
          <p:nvSpPr>
            <p:cNvPr id="8" name="Freeform 6">
              <a:extLst>
                <a:ext uri="{FF2B5EF4-FFF2-40B4-BE49-F238E27FC236}">
                  <a16:creationId xmlns:a16="http://schemas.microsoft.com/office/drawing/2014/main" id="{638EB0D7-600C-6F54-09D0-1FAAF8DF72AA}"/>
                </a:ext>
              </a:extLst>
            </p:cNvPr>
            <p:cNvSpPr/>
            <p:nvPr/>
          </p:nvSpPr>
          <p:spPr>
            <a:xfrm rot="5400000">
              <a:off x="10023099" y="-6262369"/>
              <a:ext cx="1574020" cy="14609816"/>
            </a:xfrm>
            <a:custGeom>
              <a:avLst/>
              <a:gdLst/>
              <a:ahLst/>
              <a:cxnLst/>
              <a:rect l="l" t="t" r="r" b="b"/>
              <a:pathLst>
                <a:path w="3572736" h="10092585">
                  <a:moveTo>
                    <a:pt x="63030" y="9499031"/>
                  </a:moveTo>
                  <a:cubicBezTo>
                    <a:pt x="63030" y="9499031"/>
                    <a:pt x="0" y="9252467"/>
                    <a:pt x="10218" y="1214762"/>
                  </a:cubicBezTo>
                  <a:cubicBezTo>
                    <a:pt x="18651" y="990971"/>
                    <a:pt x="65033" y="645332"/>
                    <a:pt x="65033" y="645332"/>
                  </a:cubicBezTo>
                  <a:cubicBezTo>
                    <a:pt x="82233" y="502466"/>
                    <a:pt x="56685" y="337866"/>
                    <a:pt x="181385" y="223925"/>
                  </a:cubicBezTo>
                  <a:cubicBezTo>
                    <a:pt x="346794" y="72788"/>
                    <a:pt x="621643" y="0"/>
                    <a:pt x="2679663" y="6965"/>
                  </a:cubicBezTo>
                  <a:cubicBezTo>
                    <a:pt x="2896411" y="16819"/>
                    <a:pt x="3100727" y="36481"/>
                    <a:pt x="3234915" y="101690"/>
                  </a:cubicBezTo>
                  <a:cubicBezTo>
                    <a:pt x="3490961" y="226120"/>
                    <a:pt x="3572736" y="459160"/>
                    <a:pt x="3567249" y="704684"/>
                  </a:cubicBezTo>
                  <a:cubicBezTo>
                    <a:pt x="3567249" y="704684"/>
                    <a:pt x="3523960" y="1013073"/>
                    <a:pt x="3531393" y="1248607"/>
                  </a:cubicBezTo>
                  <a:cubicBezTo>
                    <a:pt x="3538517" y="9240832"/>
                    <a:pt x="3545674" y="9436435"/>
                    <a:pt x="3545674" y="9436435"/>
                  </a:cubicBezTo>
                  <a:cubicBezTo>
                    <a:pt x="3528992" y="9652168"/>
                    <a:pt x="3414348" y="9862779"/>
                    <a:pt x="3217479" y="9974404"/>
                  </a:cubicBezTo>
                  <a:cubicBezTo>
                    <a:pt x="3067127" y="10059652"/>
                    <a:pt x="2869096" y="10074749"/>
                    <a:pt x="2272898" y="10064008"/>
                  </a:cubicBezTo>
                  <a:cubicBezTo>
                    <a:pt x="645952" y="10058731"/>
                    <a:pt x="384604" y="10092585"/>
                    <a:pt x="254278" y="9983426"/>
                  </a:cubicBezTo>
                  <a:cubicBezTo>
                    <a:pt x="145767" y="9892542"/>
                    <a:pt x="81795" y="9699230"/>
                    <a:pt x="63030" y="9499031"/>
                  </a:cubicBezTo>
                  <a:close/>
                </a:path>
              </a:pathLst>
            </a:custGeom>
            <a:solidFill>
              <a:schemeClr val="accent4">
                <a:lumMod val="40000"/>
                <a:lumOff val="60000"/>
                <a:alpha val="52941"/>
              </a:scheme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9" name="Rectangle 8">
              <a:extLst>
                <a:ext uri="{FF2B5EF4-FFF2-40B4-BE49-F238E27FC236}">
                  <a16:creationId xmlns:a16="http://schemas.microsoft.com/office/drawing/2014/main" id="{7C957218-0888-9744-0780-7C6BD8DF365C}"/>
                </a:ext>
              </a:extLst>
            </p:cNvPr>
            <p:cNvSpPr/>
            <p:nvPr/>
          </p:nvSpPr>
          <p:spPr>
            <a:xfrm>
              <a:off x="3852053" y="538751"/>
              <a:ext cx="14098047" cy="1043412"/>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Quan sát hình 4 và thực hành kĩ năng phán đoán tình huống có nguy cơ dẫn đến đuối nước.</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453C835D-1D9E-837A-6583-15FEEB906F06}"/>
              </a:ext>
            </a:extLst>
          </p:cNvPr>
          <p:cNvPicPr>
            <a:picLocks noChangeAspect="1"/>
          </p:cNvPicPr>
          <p:nvPr/>
        </p:nvPicPr>
        <p:blipFill>
          <a:blip r:embed="rId2"/>
          <a:stretch>
            <a:fillRect/>
          </a:stretch>
        </p:blipFill>
        <p:spPr>
          <a:xfrm>
            <a:off x="1838325" y="2043112"/>
            <a:ext cx="8096250" cy="3854648"/>
          </a:xfrm>
          <a:prstGeom prst="rect">
            <a:avLst/>
          </a:prstGeom>
        </p:spPr>
      </p:pic>
    </p:spTree>
    <p:extLst>
      <p:ext uri="{BB962C8B-B14F-4D97-AF65-F5344CB8AC3E}">
        <p14:creationId xmlns:p14="http://schemas.microsoft.com/office/powerpoint/2010/main" val="212889527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142875"/>
            <a:ext cx="112966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2" name="Freeform 4">
            <a:extLst>
              <a:ext uri="{FF2B5EF4-FFF2-40B4-BE49-F238E27FC236}">
                <a16:creationId xmlns:a16="http://schemas.microsoft.com/office/drawing/2014/main" id="{ECA92E8C-6153-5591-E6A2-45E5E886C575}"/>
              </a:ext>
            </a:extLst>
          </p:cNvPr>
          <p:cNvSpPr/>
          <p:nvPr/>
        </p:nvSpPr>
        <p:spPr>
          <a:xfrm flipH="1">
            <a:off x="-229947" y="2547308"/>
            <a:ext cx="3154122" cy="4310692"/>
          </a:xfrm>
          <a:custGeom>
            <a:avLst/>
            <a:gdLst/>
            <a:ahLst/>
            <a:cxnLst/>
            <a:rect l="l" t="t" r="r" b="b"/>
            <a:pathLst>
              <a:path w="5915906" h="7361422">
                <a:moveTo>
                  <a:pt x="0" y="0"/>
                </a:moveTo>
                <a:lnTo>
                  <a:pt x="5915906" y="0"/>
                </a:lnTo>
                <a:lnTo>
                  <a:pt x="5915906" y="7361421"/>
                </a:lnTo>
                <a:lnTo>
                  <a:pt x="0" y="7361421"/>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07E7F4B0-8CA0-2195-3BDC-1AFC10B8ECFF}"/>
              </a:ext>
            </a:extLst>
          </p:cNvPr>
          <p:cNvGrpSpPr/>
          <p:nvPr/>
        </p:nvGrpSpPr>
        <p:grpSpPr>
          <a:xfrm>
            <a:off x="650874" y="429685"/>
            <a:ext cx="4549775" cy="1363563"/>
            <a:chOff x="3060445" y="1272042"/>
            <a:chExt cx="12175316" cy="7469379"/>
          </a:xfrm>
        </p:grpSpPr>
        <p:sp>
          <p:nvSpPr>
            <p:cNvPr id="5" name="Freeform 5">
              <a:extLst>
                <a:ext uri="{FF2B5EF4-FFF2-40B4-BE49-F238E27FC236}">
                  <a16:creationId xmlns:a16="http://schemas.microsoft.com/office/drawing/2014/main" id="{5480C9AE-2AEA-21D1-C721-968C51D95B70}"/>
                </a:ext>
              </a:extLst>
            </p:cNvPr>
            <p:cNvSpPr/>
            <p:nvPr/>
          </p:nvSpPr>
          <p:spPr>
            <a:xfrm>
              <a:off x="3060445" y="1826856"/>
              <a:ext cx="12175316" cy="6914565"/>
            </a:xfrm>
            <a:custGeom>
              <a:avLst/>
              <a:gdLst/>
              <a:ahLst/>
              <a:cxnLst/>
              <a:rect l="l" t="t" r="r" b="b"/>
              <a:pathLst>
                <a:path w="12175316" h="6914565">
                  <a:moveTo>
                    <a:pt x="0" y="0"/>
                  </a:moveTo>
                  <a:lnTo>
                    <a:pt x="12175316" y="0"/>
                  </a:lnTo>
                  <a:lnTo>
                    <a:pt x="12175316" y="6914564"/>
                  </a:lnTo>
                  <a:lnTo>
                    <a:pt x="0" y="69145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6" name="Freeform 6">
              <a:extLst>
                <a:ext uri="{FF2B5EF4-FFF2-40B4-BE49-F238E27FC236}">
                  <a16:creationId xmlns:a16="http://schemas.microsoft.com/office/drawing/2014/main" id="{A647A1E5-BB11-6558-B9ED-8E6F12D93519}"/>
                </a:ext>
              </a:extLst>
            </p:cNvPr>
            <p:cNvSpPr/>
            <p:nvPr/>
          </p:nvSpPr>
          <p:spPr>
            <a:xfrm>
              <a:off x="3419845" y="1272042"/>
              <a:ext cx="11387983" cy="7240860"/>
            </a:xfrm>
            <a:custGeom>
              <a:avLst/>
              <a:gdLst/>
              <a:ahLst/>
              <a:cxnLst/>
              <a:rect l="l" t="t" r="r" b="b"/>
              <a:pathLst>
                <a:path w="11387983" h="7240860">
                  <a:moveTo>
                    <a:pt x="0" y="0"/>
                  </a:moveTo>
                  <a:lnTo>
                    <a:pt x="11387984" y="0"/>
                  </a:lnTo>
                  <a:lnTo>
                    <a:pt x="11387984" y="7240860"/>
                  </a:lnTo>
                  <a:lnTo>
                    <a:pt x="0" y="724086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609630"/>
              <a:endParaRPr lang="en-US" sz="1200">
                <a:solidFill>
                  <a:prstClr val="black"/>
                </a:solidFill>
                <a:latin typeface="Calibri"/>
              </a:endParaRPr>
            </a:p>
          </p:txBody>
        </p:sp>
      </p:grpSp>
      <p:sp>
        <p:nvSpPr>
          <p:cNvPr id="8" name="Rectangle 1">
            <a:extLst>
              <a:ext uri="{FF2B5EF4-FFF2-40B4-BE49-F238E27FC236}">
                <a16:creationId xmlns:a16="http://schemas.microsoft.com/office/drawing/2014/main" id="{8280C447-0F85-839A-25C9-63893D333E9B}"/>
              </a:ext>
            </a:extLst>
          </p:cNvPr>
          <p:cNvSpPr>
            <a:spLocks noChangeArrowheads="1"/>
          </p:cNvSpPr>
          <p:nvPr/>
        </p:nvSpPr>
        <p:spPr bwMode="auto">
          <a:xfrm>
            <a:off x="943512" y="966705"/>
            <a:ext cx="402270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09630"/>
            <a:r>
              <a:rPr lang="en-US" altLang="en-US" sz="3200" b="1" dirty="0">
                <a:solidFill>
                  <a:srgbClr val="000000"/>
                </a:solidFill>
                <a:latin typeface="Cambria" panose="02040503050406030204" pitchFamily="18" charset="0"/>
                <a:ea typeface="Cambria" panose="02040503050406030204" pitchFamily="18" charset="0"/>
              </a:rPr>
              <a:t>Quan </a:t>
            </a:r>
            <a:r>
              <a:rPr lang="en-US" altLang="en-US" sz="3200" b="1" dirty="0" err="1">
                <a:solidFill>
                  <a:srgbClr val="000000"/>
                </a:solidFill>
                <a:latin typeface="Cambria" panose="02040503050406030204" pitchFamily="18" charset="0"/>
                <a:ea typeface="Cambria" panose="02040503050406030204" pitchFamily="18" charset="0"/>
              </a:rPr>
              <a:t>sát</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và</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phân</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tích</a:t>
            </a:r>
            <a:endParaRPr lang="en-US" altLang="en-US" sz="3200" b="1" dirty="0">
              <a:solidFill>
                <a:srgbClr val="000000"/>
              </a:solidFill>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46FCBD2F-7B1C-6EF5-9362-534D3D2BA4F6}"/>
              </a:ext>
            </a:extLst>
          </p:cNvPr>
          <p:cNvGrpSpPr/>
          <p:nvPr/>
        </p:nvGrpSpPr>
        <p:grpSpPr>
          <a:xfrm>
            <a:off x="3320199" y="2139809"/>
            <a:ext cx="8119325" cy="1771139"/>
            <a:chOff x="6980087" y="7048499"/>
            <a:chExt cx="10668000" cy="1414019"/>
          </a:xfrm>
        </p:grpSpPr>
        <p:sp>
          <p:nvSpPr>
            <p:cNvPr id="10" name="Freeform 3">
              <a:extLst>
                <a:ext uri="{FF2B5EF4-FFF2-40B4-BE49-F238E27FC236}">
                  <a16:creationId xmlns:a16="http://schemas.microsoft.com/office/drawing/2014/main" id="{0397B743-4261-A802-6905-3E2EBFB6084E}"/>
                </a:ext>
              </a:extLst>
            </p:cNvPr>
            <p:cNvSpPr/>
            <p:nvPr/>
          </p:nvSpPr>
          <p:spPr>
            <a:xfrm rot="5400000">
              <a:off x="11607077" y="2421509"/>
              <a:ext cx="1414019" cy="10668000"/>
            </a:xfrm>
            <a:custGeom>
              <a:avLst/>
              <a:gdLst/>
              <a:ahLst/>
              <a:cxnLst/>
              <a:rect l="l" t="t" r="r" b="b"/>
              <a:pathLst>
                <a:path w="3380514" h="8427052">
                  <a:moveTo>
                    <a:pt x="63030" y="7833499"/>
                  </a:moveTo>
                  <a:cubicBezTo>
                    <a:pt x="63030" y="7833499"/>
                    <a:pt x="0" y="7586935"/>
                    <a:pt x="10218" y="1214762"/>
                  </a:cubicBezTo>
                  <a:cubicBezTo>
                    <a:pt x="18651" y="990971"/>
                    <a:pt x="65033" y="645332"/>
                    <a:pt x="65033" y="645332"/>
                  </a:cubicBezTo>
                  <a:cubicBezTo>
                    <a:pt x="82233" y="502466"/>
                    <a:pt x="56685" y="337866"/>
                    <a:pt x="181385" y="223925"/>
                  </a:cubicBezTo>
                  <a:cubicBezTo>
                    <a:pt x="346794" y="72788"/>
                    <a:pt x="621643" y="0"/>
                    <a:pt x="2487441" y="6965"/>
                  </a:cubicBezTo>
                  <a:cubicBezTo>
                    <a:pt x="2704189" y="16819"/>
                    <a:pt x="2908504" y="36481"/>
                    <a:pt x="3042692" y="101690"/>
                  </a:cubicBezTo>
                  <a:cubicBezTo>
                    <a:pt x="3298738" y="226120"/>
                    <a:pt x="3380514" y="459160"/>
                    <a:pt x="3375026" y="704684"/>
                  </a:cubicBezTo>
                  <a:cubicBezTo>
                    <a:pt x="3375026" y="704684"/>
                    <a:pt x="3331738" y="1013073"/>
                    <a:pt x="3339171" y="1248607"/>
                  </a:cubicBezTo>
                  <a:cubicBezTo>
                    <a:pt x="3346295" y="7575300"/>
                    <a:pt x="3353451" y="7770903"/>
                    <a:pt x="3353451" y="7770903"/>
                  </a:cubicBezTo>
                  <a:cubicBezTo>
                    <a:pt x="3336770" y="7986636"/>
                    <a:pt x="3222126" y="8197248"/>
                    <a:pt x="3025257" y="8308871"/>
                  </a:cubicBezTo>
                  <a:cubicBezTo>
                    <a:pt x="2874905" y="8394120"/>
                    <a:pt x="2676874" y="8409218"/>
                    <a:pt x="2119812" y="8398477"/>
                  </a:cubicBezTo>
                  <a:cubicBezTo>
                    <a:pt x="645952" y="8393199"/>
                    <a:pt x="384604" y="8427052"/>
                    <a:pt x="254278" y="8317895"/>
                  </a:cubicBezTo>
                  <a:cubicBezTo>
                    <a:pt x="145767" y="8227010"/>
                    <a:pt x="81795" y="8033698"/>
                    <a:pt x="63030" y="7833499"/>
                  </a:cubicBezTo>
                  <a:close/>
                </a:path>
              </a:pathLst>
            </a:custGeom>
            <a:solidFill>
              <a:srgbClr val="F0BC68"/>
            </a:solidFill>
          </p:spPr>
          <p:txBody>
            <a:bodyPr/>
            <a:lstStyle/>
            <a:p>
              <a:pPr defTabSz="609630"/>
              <a:endParaRPr lang="en-US" sz="1200">
                <a:solidFill>
                  <a:prstClr val="black"/>
                </a:solidFill>
                <a:latin typeface="Calibri"/>
              </a:endParaRPr>
            </a:p>
          </p:txBody>
        </p:sp>
        <p:sp>
          <p:nvSpPr>
            <p:cNvPr id="13" name="Rectangle 1">
              <a:extLst>
                <a:ext uri="{FF2B5EF4-FFF2-40B4-BE49-F238E27FC236}">
                  <a16:creationId xmlns:a16="http://schemas.microsoft.com/office/drawing/2014/main" id="{5A3BB666-C095-A12B-A036-3151EAF3296B}"/>
                </a:ext>
              </a:extLst>
            </p:cNvPr>
            <p:cNvSpPr>
              <a:spLocks noChangeArrowheads="1"/>
            </p:cNvSpPr>
            <p:nvPr/>
          </p:nvSpPr>
          <p:spPr bwMode="auto">
            <a:xfrm>
              <a:off x="7410884" y="7065134"/>
              <a:ext cx="9999421" cy="132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just" defTabSz="609630"/>
              <a:r>
                <a:rPr lang="vi-VN" sz="3600" b="0" i="0" dirty="0">
                  <a:solidFill>
                    <a:srgbClr val="000000"/>
                  </a:solidFill>
                  <a:effectLst/>
                  <a:latin typeface="Cambria" panose="02040503050406030204" pitchFamily="18" charset="0"/>
                  <a:ea typeface="Cambria" panose="02040503050406030204" pitchFamily="18" charset="0"/>
                </a:rPr>
                <a:t>Nước suối dâng cao và chảy xiết; không có người lớn giám sát; không có phao cứu hộ.</a:t>
              </a:r>
              <a:endParaRPr lang="en-US" altLang="en-US" sz="3200" b="1" dirty="0">
                <a:solidFill>
                  <a:srgbClr val="000000"/>
                </a:solidFill>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25803275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142875"/>
            <a:ext cx="112966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2" name="Freeform 4">
            <a:extLst>
              <a:ext uri="{FF2B5EF4-FFF2-40B4-BE49-F238E27FC236}">
                <a16:creationId xmlns:a16="http://schemas.microsoft.com/office/drawing/2014/main" id="{ECA92E8C-6153-5591-E6A2-45E5E886C575}"/>
              </a:ext>
            </a:extLst>
          </p:cNvPr>
          <p:cNvSpPr/>
          <p:nvPr/>
        </p:nvSpPr>
        <p:spPr>
          <a:xfrm flipH="1">
            <a:off x="-229947" y="2547308"/>
            <a:ext cx="3154122" cy="4310692"/>
          </a:xfrm>
          <a:custGeom>
            <a:avLst/>
            <a:gdLst/>
            <a:ahLst/>
            <a:cxnLst/>
            <a:rect l="l" t="t" r="r" b="b"/>
            <a:pathLst>
              <a:path w="5915906" h="7361422">
                <a:moveTo>
                  <a:pt x="0" y="0"/>
                </a:moveTo>
                <a:lnTo>
                  <a:pt x="5915906" y="0"/>
                </a:lnTo>
                <a:lnTo>
                  <a:pt x="5915906" y="7361421"/>
                </a:lnTo>
                <a:lnTo>
                  <a:pt x="0" y="7361421"/>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07E7F4B0-8CA0-2195-3BDC-1AFC10B8ECFF}"/>
              </a:ext>
            </a:extLst>
          </p:cNvPr>
          <p:cNvGrpSpPr/>
          <p:nvPr/>
        </p:nvGrpSpPr>
        <p:grpSpPr>
          <a:xfrm>
            <a:off x="650874" y="429685"/>
            <a:ext cx="4549775" cy="1363563"/>
            <a:chOff x="3060445" y="1272042"/>
            <a:chExt cx="12175316" cy="7469379"/>
          </a:xfrm>
        </p:grpSpPr>
        <p:sp>
          <p:nvSpPr>
            <p:cNvPr id="5" name="Freeform 5">
              <a:extLst>
                <a:ext uri="{FF2B5EF4-FFF2-40B4-BE49-F238E27FC236}">
                  <a16:creationId xmlns:a16="http://schemas.microsoft.com/office/drawing/2014/main" id="{5480C9AE-2AEA-21D1-C721-968C51D95B70}"/>
                </a:ext>
              </a:extLst>
            </p:cNvPr>
            <p:cNvSpPr/>
            <p:nvPr/>
          </p:nvSpPr>
          <p:spPr>
            <a:xfrm>
              <a:off x="3060445" y="1826856"/>
              <a:ext cx="12175316" cy="6914565"/>
            </a:xfrm>
            <a:custGeom>
              <a:avLst/>
              <a:gdLst/>
              <a:ahLst/>
              <a:cxnLst/>
              <a:rect l="l" t="t" r="r" b="b"/>
              <a:pathLst>
                <a:path w="12175316" h="6914565">
                  <a:moveTo>
                    <a:pt x="0" y="0"/>
                  </a:moveTo>
                  <a:lnTo>
                    <a:pt x="12175316" y="0"/>
                  </a:lnTo>
                  <a:lnTo>
                    <a:pt x="12175316" y="6914564"/>
                  </a:lnTo>
                  <a:lnTo>
                    <a:pt x="0" y="69145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A647A1E5-BB11-6558-B9ED-8E6F12D93519}"/>
                </a:ext>
              </a:extLst>
            </p:cNvPr>
            <p:cNvSpPr/>
            <p:nvPr/>
          </p:nvSpPr>
          <p:spPr>
            <a:xfrm>
              <a:off x="3419845" y="1272042"/>
              <a:ext cx="11387983" cy="7240860"/>
            </a:xfrm>
            <a:custGeom>
              <a:avLst/>
              <a:gdLst/>
              <a:ahLst/>
              <a:cxnLst/>
              <a:rect l="l" t="t" r="r" b="b"/>
              <a:pathLst>
                <a:path w="11387983" h="7240860">
                  <a:moveTo>
                    <a:pt x="0" y="0"/>
                  </a:moveTo>
                  <a:lnTo>
                    <a:pt x="11387984" y="0"/>
                  </a:lnTo>
                  <a:lnTo>
                    <a:pt x="11387984" y="7240860"/>
                  </a:lnTo>
                  <a:lnTo>
                    <a:pt x="0" y="724086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Rectangle 1">
            <a:extLst>
              <a:ext uri="{FF2B5EF4-FFF2-40B4-BE49-F238E27FC236}">
                <a16:creationId xmlns:a16="http://schemas.microsoft.com/office/drawing/2014/main" id="{8280C447-0F85-839A-25C9-63893D333E9B}"/>
              </a:ext>
            </a:extLst>
          </p:cNvPr>
          <p:cNvSpPr>
            <a:spLocks noChangeArrowheads="1"/>
          </p:cNvSpPr>
          <p:nvPr/>
        </p:nvSpPr>
        <p:spPr bwMode="auto">
          <a:xfrm>
            <a:off x="1105437" y="596659"/>
            <a:ext cx="3466563"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609630"/>
            <a:r>
              <a:rPr lang="en-US" altLang="en-US" sz="3200" b="1" dirty="0" err="1">
                <a:solidFill>
                  <a:srgbClr val="000000"/>
                </a:solidFill>
                <a:latin typeface="Cambria" panose="02040503050406030204" pitchFamily="18" charset="0"/>
                <a:ea typeface="Cambria" panose="02040503050406030204" pitchFamily="18" charset="0"/>
              </a:rPr>
              <a:t>Dự</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đoán</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các</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sự</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việc</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có</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thể</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xảy</a:t>
            </a:r>
            <a:r>
              <a:rPr lang="en-US" altLang="en-US" sz="3200" b="1" dirty="0">
                <a:solidFill>
                  <a:srgbClr val="000000"/>
                </a:solidFill>
                <a:latin typeface="Cambria" panose="02040503050406030204" pitchFamily="18" charset="0"/>
                <a:ea typeface="Cambria" panose="02040503050406030204" pitchFamily="18" charset="0"/>
              </a:rPr>
              <a:t> </a:t>
            </a:r>
            <a:r>
              <a:rPr lang="en-US" altLang="en-US" sz="3200" b="1" dirty="0" err="1">
                <a:solidFill>
                  <a:srgbClr val="000000"/>
                </a:solidFill>
                <a:latin typeface="Cambria" panose="02040503050406030204" pitchFamily="18" charset="0"/>
                <a:ea typeface="Cambria" panose="02040503050406030204" pitchFamily="18" charset="0"/>
              </a:rPr>
              <a:t>ra</a:t>
            </a:r>
            <a:endPar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nvGrpSpPr>
          <p:cNvPr id="9" name="Group 8">
            <a:extLst>
              <a:ext uri="{FF2B5EF4-FFF2-40B4-BE49-F238E27FC236}">
                <a16:creationId xmlns:a16="http://schemas.microsoft.com/office/drawing/2014/main" id="{46FCBD2F-7B1C-6EF5-9362-534D3D2BA4F6}"/>
              </a:ext>
            </a:extLst>
          </p:cNvPr>
          <p:cNvGrpSpPr/>
          <p:nvPr/>
        </p:nvGrpSpPr>
        <p:grpSpPr>
          <a:xfrm>
            <a:off x="3320199" y="2139809"/>
            <a:ext cx="8119325" cy="1771139"/>
            <a:chOff x="6980087" y="7048499"/>
            <a:chExt cx="10668000" cy="1414019"/>
          </a:xfrm>
        </p:grpSpPr>
        <p:sp>
          <p:nvSpPr>
            <p:cNvPr id="10" name="Freeform 3">
              <a:extLst>
                <a:ext uri="{FF2B5EF4-FFF2-40B4-BE49-F238E27FC236}">
                  <a16:creationId xmlns:a16="http://schemas.microsoft.com/office/drawing/2014/main" id="{0397B743-4261-A802-6905-3E2EBFB6084E}"/>
                </a:ext>
              </a:extLst>
            </p:cNvPr>
            <p:cNvSpPr/>
            <p:nvPr/>
          </p:nvSpPr>
          <p:spPr>
            <a:xfrm rot="5400000">
              <a:off x="11607077" y="2421509"/>
              <a:ext cx="1414019" cy="10668000"/>
            </a:xfrm>
            <a:custGeom>
              <a:avLst/>
              <a:gdLst/>
              <a:ahLst/>
              <a:cxnLst/>
              <a:rect l="l" t="t" r="r" b="b"/>
              <a:pathLst>
                <a:path w="3380514" h="8427052">
                  <a:moveTo>
                    <a:pt x="63030" y="7833499"/>
                  </a:moveTo>
                  <a:cubicBezTo>
                    <a:pt x="63030" y="7833499"/>
                    <a:pt x="0" y="7586935"/>
                    <a:pt x="10218" y="1214762"/>
                  </a:cubicBezTo>
                  <a:cubicBezTo>
                    <a:pt x="18651" y="990971"/>
                    <a:pt x="65033" y="645332"/>
                    <a:pt x="65033" y="645332"/>
                  </a:cubicBezTo>
                  <a:cubicBezTo>
                    <a:pt x="82233" y="502466"/>
                    <a:pt x="56685" y="337866"/>
                    <a:pt x="181385" y="223925"/>
                  </a:cubicBezTo>
                  <a:cubicBezTo>
                    <a:pt x="346794" y="72788"/>
                    <a:pt x="621643" y="0"/>
                    <a:pt x="2487441" y="6965"/>
                  </a:cubicBezTo>
                  <a:cubicBezTo>
                    <a:pt x="2704189" y="16819"/>
                    <a:pt x="2908504" y="36481"/>
                    <a:pt x="3042692" y="101690"/>
                  </a:cubicBezTo>
                  <a:cubicBezTo>
                    <a:pt x="3298738" y="226120"/>
                    <a:pt x="3380514" y="459160"/>
                    <a:pt x="3375026" y="704684"/>
                  </a:cubicBezTo>
                  <a:cubicBezTo>
                    <a:pt x="3375026" y="704684"/>
                    <a:pt x="3331738" y="1013073"/>
                    <a:pt x="3339171" y="1248607"/>
                  </a:cubicBezTo>
                  <a:cubicBezTo>
                    <a:pt x="3346295" y="7575300"/>
                    <a:pt x="3353451" y="7770903"/>
                    <a:pt x="3353451" y="7770903"/>
                  </a:cubicBezTo>
                  <a:cubicBezTo>
                    <a:pt x="3336770" y="7986636"/>
                    <a:pt x="3222126" y="8197248"/>
                    <a:pt x="3025257" y="8308871"/>
                  </a:cubicBezTo>
                  <a:cubicBezTo>
                    <a:pt x="2874905" y="8394120"/>
                    <a:pt x="2676874" y="8409218"/>
                    <a:pt x="2119812" y="8398477"/>
                  </a:cubicBezTo>
                  <a:cubicBezTo>
                    <a:pt x="645952" y="8393199"/>
                    <a:pt x="384604" y="8427052"/>
                    <a:pt x="254278" y="8317895"/>
                  </a:cubicBezTo>
                  <a:cubicBezTo>
                    <a:pt x="145767" y="8227010"/>
                    <a:pt x="81795" y="8033698"/>
                    <a:pt x="63030" y="7833499"/>
                  </a:cubicBezTo>
                  <a:close/>
                </a:path>
              </a:pathLst>
            </a:custGeom>
            <a:solidFill>
              <a:srgbClr val="F0BC6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
              <a:extLst>
                <a:ext uri="{FF2B5EF4-FFF2-40B4-BE49-F238E27FC236}">
                  <a16:creationId xmlns:a16="http://schemas.microsoft.com/office/drawing/2014/main" id="{5A3BB666-C095-A12B-A036-3151EAF3296B}"/>
                </a:ext>
              </a:extLst>
            </p:cNvPr>
            <p:cNvSpPr>
              <a:spLocks noChangeArrowheads="1"/>
            </p:cNvSpPr>
            <p:nvPr/>
          </p:nvSpPr>
          <p:spPr bwMode="auto">
            <a:xfrm>
              <a:off x="7410884" y="7187992"/>
              <a:ext cx="9999421" cy="108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09630" rtl="0" eaLnBrk="0" fontAlgn="base" latinLnBrk="0" hangingPunct="0">
                <a:lnSpc>
                  <a:spcPct val="100000"/>
                </a:lnSpc>
                <a:spcBef>
                  <a:spcPct val="0"/>
                </a:spcBef>
                <a:spcAft>
                  <a:spcPct val="0"/>
                </a:spcAft>
                <a:buClrTx/>
                <a:buSzTx/>
                <a:buFontTx/>
                <a:buNone/>
                <a:tabLst/>
                <a:defRPr/>
              </a:pPr>
              <a:r>
                <a:rPr kumimoji="0" lang="vi-VN" sz="4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Các bạn có thể bị đuối nước, qua suối không an toàn.</a:t>
              </a:r>
              <a:endParaRPr kumimoji="0" lang="en-US" alt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1519748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72CEAAE-CE53-7963-0F8A-BA96ACA5D400}"/>
              </a:ext>
            </a:extLst>
          </p:cNvPr>
          <p:cNvSpPr/>
          <p:nvPr/>
        </p:nvSpPr>
        <p:spPr>
          <a:xfrm>
            <a:off x="409575" y="142875"/>
            <a:ext cx="11296650"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12" name="Freeform 4">
            <a:extLst>
              <a:ext uri="{FF2B5EF4-FFF2-40B4-BE49-F238E27FC236}">
                <a16:creationId xmlns:a16="http://schemas.microsoft.com/office/drawing/2014/main" id="{ECA92E8C-6153-5591-E6A2-45E5E886C575}"/>
              </a:ext>
            </a:extLst>
          </p:cNvPr>
          <p:cNvSpPr/>
          <p:nvPr/>
        </p:nvSpPr>
        <p:spPr>
          <a:xfrm flipH="1">
            <a:off x="-229947" y="2547308"/>
            <a:ext cx="3154122" cy="4310692"/>
          </a:xfrm>
          <a:custGeom>
            <a:avLst/>
            <a:gdLst/>
            <a:ahLst/>
            <a:cxnLst/>
            <a:rect l="l" t="t" r="r" b="b"/>
            <a:pathLst>
              <a:path w="5915906" h="7361422">
                <a:moveTo>
                  <a:pt x="0" y="0"/>
                </a:moveTo>
                <a:lnTo>
                  <a:pt x="5915906" y="0"/>
                </a:lnTo>
                <a:lnTo>
                  <a:pt x="5915906" y="7361421"/>
                </a:lnTo>
                <a:lnTo>
                  <a:pt x="0" y="7361421"/>
                </a:lnTo>
                <a:lnTo>
                  <a:pt x="0" y="0"/>
                </a:lnTo>
                <a:close/>
              </a:path>
            </a:pathLst>
          </a:custGeom>
          <a:blipFill>
            <a:blip r:embed="rId2">
              <a:extLst>
                <a:ext uri="{96DAC541-7B7A-43D3-8B79-37D633B846F1}">
                  <asvg:svgBlip xmlns=""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07E7F4B0-8CA0-2195-3BDC-1AFC10B8ECFF}"/>
              </a:ext>
            </a:extLst>
          </p:cNvPr>
          <p:cNvGrpSpPr/>
          <p:nvPr/>
        </p:nvGrpSpPr>
        <p:grpSpPr>
          <a:xfrm>
            <a:off x="650874" y="429685"/>
            <a:ext cx="4549775" cy="1363563"/>
            <a:chOff x="3060445" y="1272042"/>
            <a:chExt cx="12175316" cy="7469379"/>
          </a:xfrm>
        </p:grpSpPr>
        <p:sp>
          <p:nvSpPr>
            <p:cNvPr id="5" name="Freeform 5">
              <a:extLst>
                <a:ext uri="{FF2B5EF4-FFF2-40B4-BE49-F238E27FC236}">
                  <a16:creationId xmlns:a16="http://schemas.microsoft.com/office/drawing/2014/main" id="{5480C9AE-2AEA-21D1-C721-968C51D95B70}"/>
                </a:ext>
              </a:extLst>
            </p:cNvPr>
            <p:cNvSpPr/>
            <p:nvPr/>
          </p:nvSpPr>
          <p:spPr>
            <a:xfrm>
              <a:off x="3060445" y="1826856"/>
              <a:ext cx="12175316" cy="6914565"/>
            </a:xfrm>
            <a:custGeom>
              <a:avLst/>
              <a:gdLst/>
              <a:ahLst/>
              <a:cxnLst/>
              <a:rect l="l" t="t" r="r" b="b"/>
              <a:pathLst>
                <a:path w="12175316" h="6914565">
                  <a:moveTo>
                    <a:pt x="0" y="0"/>
                  </a:moveTo>
                  <a:lnTo>
                    <a:pt x="12175316" y="0"/>
                  </a:lnTo>
                  <a:lnTo>
                    <a:pt x="12175316" y="6914564"/>
                  </a:lnTo>
                  <a:lnTo>
                    <a:pt x="0" y="6914564"/>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a:extLst>
                <a:ext uri="{FF2B5EF4-FFF2-40B4-BE49-F238E27FC236}">
                  <a16:creationId xmlns:a16="http://schemas.microsoft.com/office/drawing/2014/main" id="{A647A1E5-BB11-6558-B9ED-8E6F12D93519}"/>
                </a:ext>
              </a:extLst>
            </p:cNvPr>
            <p:cNvSpPr/>
            <p:nvPr/>
          </p:nvSpPr>
          <p:spPr>
            <a:xfrm>
              <a:off x="3419845" y="1272042"/>
              <a:ext cx="11387983" cy="7240860"/>
            </a:xfrm>
            <a:custGeom>
              <a:avLst/>
              <a:gdLst/>
              <a:ahLst/>
              <a:cxnLst/>
              <a:rect l="l" t="t" r="r" b="b"/>
              <a:pathLst>
                <a:path w="11387983" h="7240860">
                  <a:moveTo>
                    <a:pt x="0" y="0"/>
                  </a:moveTo>
                  <a:lnTo>
                    <a:pt x="11387984" y="0"/>
                  </a:lnTo>
                  <a:lnTo>
                    <a:pt x="11387984" y="7240860"/>
                  </a:lnTo>
                  <a:lnTo>
                    <a:pt x="0" y="724086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Rectangle 1">
            <a:extLst>
              <a:ext uri="{FF2B5EF4-FFF2-40B4-BE49-F238E27FC236}">
                <a16:creationId xmlns:a16="http://schemas.microsoft.com/office/drawing/2014/main" id="{8280C447-0F85-839A-25C9-63893D333E9B}"/>
              </a:ext>
            </a:extLst>
          </p:cNvPr>
          <p:cNvSpPr>
            <a:spLocks noChangeArrowheads="1"/>
          </p:cNvSpPr>
          <p:nvPr/>
        </p:nvSpPr>
        <p:spPr bwMode="auto">
          <a:xfrm>
            <a:off x="1105437" y="473549"/>
            <a:ext cx="3466563"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defTabSz="609630"/>
            <a:r>
              <a:rPr lang="en-US" altLang="en-US" sz="4000" b="1" dirty="0" err="1">
                <a:solidFill>
                  <a:srgbClr val="000000"/>
                </a:solidFill>
                <a:latin typeface="Cambria" panose="02040503050406030204" pitchFamily="18" charset="0"/>
                <a:ea typeface="Cambria" panose="02040503050406030204" pitchFamily="18" charset="0"/>
              </a:rPr>
              <a:t>Thuyết</a:t>
            </a:r>
            <a:r>
              <a:rPr lang="en-US" altLang="en-US" sz="4000" b="1" dirty="0">
                <a:solidFill>
                  <a:srgbClr val="000000"/>
                </a:solidFill>
                <a:latin typeface="Cambria" panose="02040503050406030204" pitchFamily="18" charset="0"/>
                <a:ea typeface="Cambria" panose="02040503050406030204" pitchFamily="18" charset="0"/>
              </a:rPr>
              <a:t> </a:t>
            </a:r>
            <a:r>
              <a:rPr lang="en-US" altLang="en-US" sz="4000" b="1" dirty="0" err="1">
                <a:solidFill>
                  <a:srgbClr val="000000"/>
                </a:solidFill>
                <a:latin typeface="Cambria" panose="02040503050406030204" pitchFamily="18" charset="0"/>
                <a:ea typeface="Cambria" panose="02040503050406030204" pitchFamily="18" charset="0"/>
              </a:rPr>
              <a:t>phục</a:t>
            </a:r>
            <a:r>
              <a:rPr lang="en-US" altLang="en-US" sz="4000" b="1" dirty="0">
                <a:solidFill>
                  <a:srgbClr val="000000"/>
                </a:solidFill>
                <a:latin typeface="Cambria" panose="02040503050406030204" pitchFamily="18" charset="0"/>
                <a:ea typeface="Cambria" panose="02040503050406030204" pitchFamily="18" charset="0"/>
              </a:rPr>
              <a:t> </a:t>
            </a:r>
            <a:r>
              <a:rPr lang="en-US" altLang="en-US" sz="4000" b="1" dirty="0" err="1">
                <a:solidFill>
                  <a:srgbClr val="000000"/>
                </a:solidFill>
                <a:latin typeface="Cambria" panose="02040503050406030204" pitchFamily="18" charset="0"/>
                <a:ea typeface="Cambria" panose="02040503050406030204" pitchFamily="18" charset="0"/>
              </a:rPr>
              <a:t>các</a:t>
            </a:r>
            <a:r>
              <a:rPr lang="en-US" altLang="en-US" sz="4000" b="1" dirty="0">
                <a:solidFill>
                  <a:srgbClr val="000000"/>
                </a:solidFill>
                <a:latin typeface="Cambria" panose="02040503050406030204" pitchFamily="18" charset="0"/>
                <a:ea typeface="Cambria" panose="02040503050406030204" pitchFamily="18" charset="0"/>
              </a:rPr>
              <a:t> </a:t>
            </a:r>
            <a:r>
              <a:rPr lang="en-US" altLang="en-US" sz="4000" b="1" dirty="0" err="1">
                <a:solidFill>
                  <a:srgbClr val="000000"/>
                </a:solidFill>
                <a:latin typeface="Cambria" panose="02040503050406030204" pitchFamily="18" charset="0"/>
                <a:ea typeface="Cambria" panose="02040503050406030204" pitchFamily="18" charset="0"/>
              </a:rPr>
              <a:t>bạn</a:t>
            </a:r>
            <a:r>
              <a:rPr lang="en-US" altLang="en-US" sz="4000" b="1" dirty="0">
                <a:solidFill>
                  <a:srgbClr val="000000"/>
                </a:solidFill>
                <a:latin typeface="Cambria" panose="02040503050406030204" pitchFamily="18" charset="0"/>
                <a:ea typeface="Cambria" panose="02040503050406030204" pitchFamily="18" charset="0"/>
              </a:rPr>
              <a:t>:</a:t>
            </a:r>
            <a:endParaRPr kumimoji="0" lang="en-US" alt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grpSp>
        <p:nvGrpSpPr>
          <p:cNvPr id="9" name="Group 8">
            <a:extLst>
              <a:ext uri="{FF2B5EF4-FFF2-40B4-BE49-F238E27FC236}">
                <a16:creationId xmlns:a16="http://schemas.microsoft.com/office/drawing/2014/main" id="{46FCBD2F-7B1C-6EF5-9362-534D3D2BA4F6}"/>
              </a:ext>
            </a:extLst>
          </p:cNvPr>
          <p:cNvGrpSpPr/>
          <p:nvPr/>
        </p:nvGrpSpPr>
        <p:grpSpPr>
          <a:xfrm>
            <a:off x="3320199" y="2549584"/>
            <a:ext cx="8119325" cy="3132390"/>
            <a:chOff x="6980087" y="7048499"/>
            <a:chExt cx="10668000" cy="1414019"/>
          </a:xfrm>
        </p:grpSpPr>
        <p:sp>
          <p:nvSpPr>
            <p:cNvPr id="10" name="Freeform 3">
              <a:extLst>
                <a:ext uri="{FF2B5EF4-FFF2-40B4-BE49-F238E27FC236}">
                  <a16:creationId xmlns:a16="http://schemas.microsoft.com/office/drawing/2014/main" id="{0397B743-4261-A802-6905-3E2EBFB6084E}"/>
                </a:ext>
              </a:extLst>
            </p:cNvPr>
            <p:cNvSpPr/>
            <p:nvPr/>
          </p:nvSpPr>
          <p:spPr>
            <a:xfrm rot="5400000">
              <a:off x="11607077" y="2421509"/>
              <a:ext cx="1414019" cy="10668000"/>
            </a:xfrm>
            <a:custGeom>
              <a:avLst/>
              <a:gdLst/>
              <a:ahLst/>
              <a:cxnLst/>
              <a:rect l="l" t="t" r="r" b="b"/>
              <a:pathLst>
                <a:path w="3380514" h="8427052">
                  <a:moveTo>
                    <a:pt x="63030" y="7833499"/>
                  </a:moveTo>
                  <a:cubicBezTo>
                    <a:pt x="63030" y="7833499"/>
                    <a:pt x="0" y="7586935"/>
                    <a:pt x="10218" y="1214762"/>
                  </a:cubicBezTo>
                  <a:cubicBezTo>
                    <a:pt x="18651" y="990971"/>
                    <a:pt x="65033" y="645332"/>
                    <a:pt x="65033" y="645332"/>
                  </a:cubicBezTo>
                  <a:cubicBezTo>
                    <a:pt x="82233" y="502466"/>
                    <a:pt x="56685" y="337866"/>
                    <a:pt x="181385" y="223925"/>
                  </a:cubicBezTo>
                  <a:cubicBezTo>
                    <a:pt x="346794" y="72788"/>
                    <a:pt x="621643" y="0"/>
                    <a:pt x="2487441" y="6965"/>
                  </a:cubicBezTo>
                  <a:cubicBezTo>
                    <a:pt x="2704189" y="16819"/>
                    <a:pt x="2908504" y="36481"/>
                    <a:pt x="3042692" y="101690"/>
                  </a:cubicBezTo>
                  <a:cubicBezTo>
                    <a:pt x="3298738" y="226120"/>
                    <a:pt x="3380514" y="459160"/>
                    <a:pt x="3375026" y="704684"/>
                  </a:cubicBezTo>
                  <a:cubicBezTo>
                    <a:pt x="3375026" y="704684"/>
                    <a:pt x="3331738" y="1013073"/>
                    <a:pt x="3339171" y="1248607"/>
                  </a:cubicBezTo>
                  <a:cubicBezTo>
                    <a:pt x="3346295" y="7575300"/>
                    <a:pt x="3353451" y="7770903"/>
                    <a:pt x="3353451" y="7770903"/>
                  </a:cubicBezTo>
                  <a:cubicBezTo>
                    <a:pt x="3336770" y="7986636"/>
                    <a:pt x="3222126" y="8197248"/>
                    <a:pt x="3025257" y="8308871"/>
                  </a:cubicBezTo>
                  <a:cubicBezTo>
                    <a:pt x="2874905" y="8394120"/>
                    <a:pt x="2676874" y="8409218"/>
                    <a:pt x="2119812" y="8398477"/>
                  </a:cubicBezTo>
                  <a:cubicBezTo>
                    <a:pt x="645952" y="8393199"/>
                    <a:pt x="384604" y="8427052"/>
                    <a:pt x="254278" y="8317895"/>
                  </a:cubicBezTo>
                  <a:cubicBezTo>
                    <a:pt x="145767" y="8227010"/>
                    <a:pt x="81795" y="8033698"/>
                    <a:pt x="63030" y="7833499"/>
                  </a:cubicBezTo>
                  <a:close/>
                </a:path>
              </a:pathLst>
            </a:custGeom>
            <a:solidFill>
              <a:srgbClr val="F0BC68"/>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
              <a:extLst>
                <a:ext uri="{FF2B5EF4-FFF2-40B4-BE49-F238E27FC236}">
                  <a16:creationId xmlns:a16="http://schemas.microsoft.com/office/drawing/2014/main" id="{5A3BB666-C095-A12B-A036-3151EAF3296B}"/>
                </a:ext>
              </a:extLst>
            </p:cNvPr>
            <p:cNvSpPr>
              <a:spLocks noChangeArrowheads="1"/>
            </p:cNvSpPr>
            <p:nvPr/>
          </p:nvSpPr>
          <p:spPr bwMode="auto">
            <a:xfrm>
              <a:off x="7410884" y="7103361"/>
              <a:ext cx="9999421" cy="1250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609630" rtl="0" eaLnBrk="0" fontAlgn="base" latinLnBrk="0" hangingPunct="0">
                <a:lnSpc>
                  <a:spcPct val="100000"/>
                </a:lnSpc>
                <a:spcBef>
                  <a:spcPct val="0"/>
                </a:spcBef>
                <a:spcAft>
                  <a:spcPct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Mình thấy không nên lội qua vì nước suối dâng cao và chảy xiết; không có người lớn giám sát; không có phao cứu hộ nên không thể đảm bảo an toàn khi đi qua.</a:t>
              </a:r>
              <a:endParaRPr kumimoji="0" lang="en-US" alt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427220758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601</Words>
  <Application>Microsoft Office PowerPoint</Application>
  <PresentationFormat>Widescreen</PresentationFormat>
  <Paragraphs>47</Paragraphs>
  <Slides>18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微软雅黑</vt:lpstr>
      <vt:lpstr>Arial</vt:lpstr>
      <vt:lpstr>Calibri</vt:lpstr>
      <vt:lpstr>Cambria</vt:lpstr>
      <vt:lpstr>等线</vt:lpstr>
      <vt:lpstr>等线 Light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WINDOWS</cp:lastModifiedBy>
  <cp:revision>22</cp:revision>
  <dcterms:created xsi:type="dcterms:W3CDTF">2024-01-31T00:43:33Z</dcterms:created>
  <dcterms:modified xsi:type="dcterms:W3CDTF">2025-04-09T03:10:03Z</dcterms:modified>
</cp:coreProperties>
</file>