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36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EB815-C538-C7E4-8778-99D15FE80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B9AB91-6C0C-48B6-B87B-A83A8133D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3C4CE-50C8-D5B2-102A-930D7A2EF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83E0C-DD33-7200-4F0C-6C276563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A091E-DA5B-7CEE-16AD-177FAC4D3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4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153B-E371-17CF-243B-A7EBD45BB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5AFF9-86E5-83B7-8724-0FD30610C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8327D-9F2E-03CF-AB13-5C3E6A25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693D-50F9-14A2-BF3B-DF8DFE6E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DAAED-AEC8-09FD-4F3F-781ACF8C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1355B2-C3C5-226D-CE9F-183B42933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75CD1-F4F6-F561-5C9C-6D6241FA0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9AD34-8A0E-68D1-9DE6-37DA366F5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81EB2-441C-32AF-563D-E6B59A5B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74C6A-78FD-3530-7503-ED8E6E80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7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CDB9-9355-0448-24F0-09DD09B22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A7E8-20E6-E4B1-B46B-E336BC265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C8CB-EE2E-2266-6698-592BB6CB0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D34C-4A69-658E-4D3B-AF136435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79AAA-0BB8-DFFF-6A94-5E2A71CC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619C-FA78-38A1-F258-92A0E1BF6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DE837-C702-8AFE-7B87-3693BBFC6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E811A-81C1-07FF-05C4-5EFF2FF8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6961-F024-E442-0DEC-0633B627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1593F-AA2C-61B6-4DF8-AF2C0998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0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F5A8A-4738-7CD5-1591-EC240E2A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42366-0108-4AE5-3A32-778989E15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21385-711C-8D38-B4F9-15DC882D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E791D-A6AB-9C06-59A5-BAC61DA6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19C05-1F53-EC1C-9113-069DB508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EFBC3-A8CA-C500-E6C4-97943683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0572-A164-D7BB-EC1B-28E9610B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9FFF34-0114-61DF-E614-610BFD681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05B92-2C99-CA76-B396-95000A936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1FBF86-20AA-A9B6-6A63-78DD706EB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1BE1F-C090-6C4E-D677-5AE8485668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4DC7DB-1432-AD36-2ABE-AA532F5C9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CE754-980F-71AC-2C48-FA8E4324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7CFC-CCD3-24A8-74B4-BA332CA2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8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1EAD-2371-9D1F-EE3F-9BF0DC63A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D463A-8E4B-3ACB-FB68-99574D97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B0759-00E6-6025-CA77-D5E7ECAD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A89C8-0AAF-0F55-92F4-F7C8AF8C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D5ECB-105F-BB47-2C0E-7ADE67DE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7F012-BDED-9EC9-B4B3-B58CB353F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B37FA-9FF9-454E-0F6D-2EF60EB8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1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01A0A-A34D-14C9-EA45-EB77F51E2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148A3-FCA0-D0FD-2F12-F77F10230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AC9BB-E092-FF9A-2072-2EADD0F1C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D7049-BFD7-8907-BAB1-11B0384B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AE06F3-D578-E1EC-39C0-6619EC1E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AE735-15CA-8EDC-3730-92C203BB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3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9BED-0D01-0377-0A88-D0D8FF9F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A30FD5-D0EB-6D73-A2C1-B78AE7360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2D573-0C4E-2F95-4669-B73478BD5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E0B03-5D35-C8FC-A04E-03731A7F6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07CEA-6418-36ED-301E-752D9FCB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D7A40-B74A-6AD9-4100-A2B92CEF6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C3191-5C4E-14D5-224D-C1CC1C38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048EF-C907-4B6A-DBF4-5BC87C2C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BD49A-4AB2-62E9-2418-07110783C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5D3F-14A9-4D43-AF11-DC125E4C1A7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B5868-F1B0-3CFA-D138-6C42DA847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F64F0-7CFD-AE15-71B9-41157D7F8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4A6CA-4E43-4A37-86AC-453A579B8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E6249A0-85A7-28CA-D39B-2E564E3A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F04715E9-4D84-2600-E4E2-317A1FDB9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2" y="-138563"/>
            <a:ext cx="1689302" cy="168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3AF8F-A869-7D32-ADA9-A935288C8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1" r="15100"/>
          <a:stretch/>
        </p:blipFill>
        <p:spPr>
          <a:xfrm>
            <a:off x="6549534" y="11773"/>
            <a:ext cx="5781869" cy="197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9F98F0-97B4-5EDD-23C7-5FA377D83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474" y="1920109"/>
            <a:ext cx="9919052" cy="3017782"/>
          </a:xfrm>
          <a:prstGeom prst="rect">
            <a:avLst/>
          </a:prstGeom>
        </p:spPr>
      </p:pic>
      <p:pic>
        <p:nvPicPr>
          <p:cNvPr id="9" name="Picture 8" descr="A food pyramid with different foods&#10;&#10;Description automatically generated">
            <a:extLst>
              <a:ext uri="{FF2B5EF4-FFF2-40B4-BE49-F238E27FC236}">
                <a16:creationId xmlns:a16="http://schemas.microsoft.com/office/drawing/2014/main" id="{3D0DCBF5-1AC8-9616-96F0-41BDC22328B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55" b="95675" l="5540" r="96102">
                        <a14:foregroundMark x1="49692" y1="3395" x2="46656" y2="10348"/>
                        <a14:foregroundMark x1="43455" y1="50768" x2="48584" y2="54810"/>
                        <a14:foregroundMark x1="58515" y1="32255" x2="61141" y2="37025"/>
                        <a14:foregroundMark x1="60320" y1="26920" x2="56463" y2="36257"/>
                        <a14:foregroundMark x1="56463" y1="36257" x2="56463" y2="37551"/>
                        <a14:foregroundMark x1="66393" y1="45190" x2="70538" y2="50202"/>
                        <a14:foregroundMark x1="72056" y1="66815" x2="76200" y2="69523"/>
                        <a14:foregroundMark x1="73041" y1="65441" x2="68322" y2="70331"/>
                        <a14:foregroundMark x1="80919" y1="75505" x2="91834" y2="80679"/>
                        <a14:foregroundMark x1="95404" y1="80962" x2="96102" y2="81892"/>
                        <a14:foregroundMark x1="75913" y1="76597" x2="72466" y2="84074"/>
                        <a14:foregroundMark x1="72466" y1="84074" x2="65942" y2="80881"/>
                        <a14:foregroundMark x1="65942" y1="80881" x2="62454" y2="87106"/>
                        <a14:foregroundMark x1="62454" y1="87106" x2="51457" y2="92118"/>
                        <a14:foregroundMark x1="51457" y1="92118" x2="55888" y2="92239"/>
                        <a14:foregroundMark x1="45671" y1="95796" x2="54822" y2="95715"/>
                        <a14:foregroundMark x1="54822" y1="95715" x2="56176" y2="95230"/>
                        <a14:foregroundMark x1="34633" y1="31851" x2="37669" y2="39329"/>
                        <a14:foregroundMark x1="10012" y1="71706" x2="5540" y2="79224"/>
                        <a14:foregroundMark x1="5540" y1="79224" x2="9889" y2="837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62" y="4282440"/>
            <a:ext cx="2734411" cy="277660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6C3E950B-3FE7-F4F8-9BE7-8B9E1F54B7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 t="-224" r="-376" b="-238"/>
          <a:stretch/>
        </p:blipFill>
        <p:spPr>
          <a:xfrm>
            <a:off x="9659898" y="3545093"/>
            <a:ext cx="3100339" cy="30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</cp:revision>
  <dcterms:created xsi:type="dcterms:W3CDTF">2024-03-26T01:51:48Z</dcterms:created>
  <dcterms:modified xsi:type="dcterms:W3CDTF">2024-03-26T02:00:01Z</dcterms:modified>
</cp:coreProperties>
</file>