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47"/>
    <a:srgbClr val="F5F1DD"/>
    <a:srgbClr val="FFFFFF"/>
    <a:srgbClr val="A6CD3B"/>
    <a:srgbClr val="F1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0F94-1836-FE96-E034-A566C864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C0776-1179-BEC5-5C0A-480EAEC7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3A007-3917-6613-D833-FF781F39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BEB59-CC2C-9F2E-4AF6-361AE90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EC01F-06C2-AD94-53EB-7C8314B9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83D2-446B-5AE7-C776-82FE9DAC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EA287-CC86-B8E0-CD2B-0D14452F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5747-D924-645B-1D2E-4FE391DB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561A-6611-3F4A-2F7F-66244A4F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A648F-7E25-4FC3-03B4-FB5DAE70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ADD39-977C-CC86-C67E-163C4115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E5A49-B205-D56B-B742-47518EE3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D85C-44E0-E3FA-5F8F-FF33383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0B4E-DA19-9DB9-927B-A857175E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39BC-9640-3965-9C46-FFE0999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43D4-94F2-BFF6-4B9D-FDA9CD2F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C103-9AE0-56EA-8134-EB147554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93B0-3967-A567-1BDF-F57A61D6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EE242-E91B-9822-D667-0927FC33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27BA-E376-FE60-105B-E1D23E1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C31E-B184-4873-5EC5-DB21B14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4DB0D-71C7-7C39-94BC-6E1B7E3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5948-C4EE-3A32-14AF-8B626F3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790D3-9B58-6B62-3E8F-B8D7F207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430A-787F-F6AA-FBC9-7C1717D1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8788-1854-08FD-A518-94819E69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B58C-669A-909F-DF64-F0EFCF7AA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D1F88-5B1A-B7A3-103B-AAD7E11C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D846C-7558-30B7-D224-AE177EBC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F9ACD-2861-01A0-1130-E544BC3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299B4-FFE3-D003-745E-D9A3AB31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E264-82E1-3396-3BF2-CAF4C00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96AE8-9EB5-BF74-16D2-99977FE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C4485-3B76-BDA3-EC1C-F14297C9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AC1D5-200D-5A13-5845-1AAF5C9E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BE900-1059-BA1C-1C33-16B1D7B17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D08F3-B132-4532-FD0F-C0B664C3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F49B4-F166-E9FB-E4F9-BDE3625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414FD-1170-612F-A230-C1A6E77F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450D-03E9-A67E-A10C-6079684C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056AA-20D6-7387-0391-16B9163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E9B4F-EA50-0BC6-E259-8FB6D5B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1961C-70FC-CACD-B314-A1D08E4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7817-FFC9-F908-08E9-2654D089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2A071-8E31-77EF-9C5E-57BF024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3B42-2EC4-5964-86D5-8EE6625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DF6B-9668-2D91-D1E2-30AE08AB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713A-7121-66EB-3068-5DEF3CBE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C25FA-1D65-6657-23A9-DC7D2DB2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B75CE-CE02-E130-267C-71CB6A35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21B64-4F0E-E4CE-0A43-E65B3AC4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A4692-7284-E1CB-FFD6-BB23C25C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2DE7-3364-6961-A8B4-BE8A65E9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460C6-4EE4-A22B-C349-16C23A4BE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0F72D-29CF-4C58-56AB-F85064D7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737D4-A21F-B956-DB2F-6A182089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1FF5B-FC76-500D-5D00-6CCCC059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C0880-63DB-E9D1-23E5-B6D639E5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0E972-C304-8A96-6FC1-E35DA549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81660-FAAE-1856-A9EE-86D4551D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B7424-8774-259C-A23D-211FF6606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4CDB3-52CD-3109-5D19-1324A2EA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64C0-5A08-3E25-7FA7-C7EF93554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129321D-C728-96B7-74F0-E33B30C2D928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872EA-E474-01B4-BCB5-76374B85D5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F2398-6846-2832-B0CC-E37B4A59F1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C5BC2-73E8-551F-6EF6-AB2213EA1B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6D59E-0771-9BB1-AE83-748D9870DB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7ED0AB-F407-CE1F-94B7-02484851FD4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DD8A80-E13C-55BE-BBC2-2AC59459E0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5E5390-5773-1C63-B420-AEA4B219B5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F20E2A8-36FB-2A15-0717-CFF6128CD8A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AD0204-A4DF-6435-49A4-899626512F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63995-2ACF-A1A6-BA29-47712A9CB7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1E0E4-7AAF-D244-B68F-692C46CF52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FDDD7-7572-C0D1-954D-76168FEB482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C5B59A1-9FA7-B805-722F-6680D887BE4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15D02A-D3CC-55FB-5A66-5145F72EB3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68060C-7322-7F57-613F-2EB1005771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18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svg"/><Relationship Id="rId7" Type="http://schemas.openxmlformats.org/officeDocument/2006/relationships/image" Target="../media/image6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Relationship Id="rId9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45.svg"/><Relationship Id="rId10" Type="http://schemas.openxmlformats.org/officeDocument/2006/relationships/image" Target="../media/image71.sv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svg"/><Relationship Id="rId7" Type="http://schemas.openxmlformats.org/officeDocument/2006/relationships/image" Target="../media/image7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1.svg"/><Relationship Id="rId7" Type="http://schemas.openxmlformats.org/officeDocument/2006/relationships/image" Target="../media/image79.svg"/><Relationship Id="rId12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81.svg"/><Relationship Id="rId5" Type="http://schemas.openxmlformats.org/officeDocument/2006/relationships/image" Target="../media/image65.svg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1.svg"/><Relationship Id="rId7" Type="http://schemas.openxmlformats.org/officeDocument/2006/relationships/image" Target="../media/image7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65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svg"/><Relationship Id="rId18" Type="http://schemas.openxmlformats.org/officeDocument/2006/relationships/image" Target="../media/image6.png"/><Relationship Id="rId3" Type="http://schemas.openxmlformats.org/officeDocument/2006/relationships/image" Target="../media/image6.svg"/><Relationship Id="rId7" Type="http://schemas.openxmlformats.org/officeDocument/2006/relationships/image" Target="../media/image34.svg"/><Relationship Id="rId12" Type="http://schemas.openxmlformats.org/officeDocument/2006/relationships/image" Target="../media/image19.png"/><Relationship Id="rId17" Type="http://schemas.openxmlformats.org/officeDocument/2006/relationships/image" Target="../media/image42.sv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0.svg"/><Relationship Id="rId10" Type="http://schemas.openxmlformats.org/officeDocument/2006/relationships/image" Target="../media/image18.png"/><Relationship Id="rId19" Type="http://schemas.openxmlformats.org/officeDocument/2006/relationships/image" Target="../media/image9.svg"/><Relationship Id="rId4" Type="http://schemas.openxmlformats.org/officeDocument/2006/relationships/image" Target="../media/image15.png"/><Relationship Id="rId9" Type="http://schemas.openxmlformats.org/officeDocument/2006/relationships/image" Target="../media/image36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svg"/><Relationship Id="rId7" Type="http://schemas.openxmlformats.org/officeDocument/2006/relationships/image" Target="../media/image4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45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svg"/><Relationship Id="rId7" Type="http://schemas.openxmlformats.org/officeDocument/2006/relationships/image" Target="../media/image5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svg"/><Relationship Id="rId7" Type="http://schemas.openxmlformats.org/officeDocument/2006/relationships/image" Target="../media/image5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5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svg"/><Relationship Id="rId7" Type="http://schemas.openxmlformats.org/officeDocument/2006/relationships/image" Target="../media/image5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207244" y="-1382312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990904">
            <a:off x="-2416185" y="2256400"/>
            <a:ext cx="5506118" cy="4558607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6" y="0"/>
                </a:lnTo>
                <a:lnTo>
                  <a:pt x="8259176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93513" y="5196029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39112">
            <a:off x="400262" y="457806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4021" flipV="1">
            <a:off x="260406" y="-396323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9395" y="3412811"/>
            <a:ext cx="1136729" cy="878381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25975" y="78829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A9116E-2744-A8AB-1709-DE9354BC6B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02" y="0"/>
            <a:ext cx="1212598" cy="121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84D0D-8173-2B8D-8736-2FF1CDB482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3104" y="198897"/>
            <a:ext cx="32677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CC3A35-6ADD-F01E-90BA-90BDE39E37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356" t="8891" r="14019" b="-4982"/>
          <a:stretch/>
        </p:blipFill>
        <p:spPr>
          <a:xfrm>
            <a:off x="5430644" y="5345512"/>
            <a:ext cx="1411865" cy="1031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7EB54-D5E7-865F-1852-45AB0E550F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6755" y="900131"/>
            <a:ext cx="7041490" cy="456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78539" y="1811024"/>
            <a:ext cx="4078315" cy="4093666"/>
          </a:xfrm>
          <a:custGeom>
            <a:avLst/>
            <a:gdLst/>
            <a:ahLst/>
            <a:cxnLst/>
            <a:rect l="l" t="t" r="r" b="b"/>
            <a:pathLst>
              <a:path w="6117473" h="6140499">
                <a:moveTo>
                  <a:pt x="0" y="0"/>
                </a:moveTo>
                <a:lnTo>
                  <a:pt x="6117473" y="0"/>
                </a:lnTo>
                <a:lnTo>
                  <a:pt x="6117473" y="6140499"/>
                </a:lnTo>
                <a:lnTo>
                  <a:pt x="0" y="6140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881" y="2723420"/>
            <a:ext cx="59296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Hội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chợ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5607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B9E99-B5D8-5FAB-9D7D-A5EB311FD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653" y="148468"/>
            <a:ext cx="8449788" cy="2450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72791" y="404280"/>
            <a:ext cx="799200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dưỡng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cho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người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bị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thiếu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màu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sắt</a:t>
            </a:r>
            <a:endParaRPr lang="en-US" sz="3992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9" name="Freeform 9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05496C-52B6-B68D-2865-5AF062DE6199}"/>
              </a:ext>
            </a:extLst>
          </p:cNvPr>
          <p:cNvGrpSpPr/>
          <p:nvPr/>
        </p:nvGrpSpPr>
        <p:grpSpPr>
          <a:xfrm>
            <a:off x="2172791" y="1742100"/>
            <a:ext cx="2890365" cy="1061553"/>
            <a:chOff x="2172791" y="1742100"/>
            <a:chExt cx="2890365" cy="1061553"/>
          </a:xfrm>
        </p:grpSpPr>
        <p:sp>
          <p:nvSpPr>
            <p:cNvPr id="10" name="Freeform 10"/>
            <p:cNvSpPr/>
            <p:nvPr/>
          </p:nvSpPr>
          <p:spPr>
            <a:xfrm>
              <a:off x="2172791" y="1742100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8" y="0"/>
                  </a:lnTo>
                  <a:lnTo>
                    <a:pt x="4335548" y="1592328"/>
                  </a:lnTo>
                  <a:lnTo>
                    <a:pt x="0" y="159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479473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B54310-AF8D-43B1-4CC8-A35746CC44DD}"/>
              </a:ext>
            </a:extLst>
          </p:cNvPr>
          <p:cNvGrpSpPr/>
          <p:nvPr/>
        </p:nvGrpSpPr>
        <p:grpSpPr>
          <a:xfrm>
            <a:off x="7461463" y="1742100"/>
            <a:ext cx="2890365" cy="1061553"/>
            <a:chOff x="8056564" y="1764887"/>
            <a:chExt cx="2890365" cy="1061553"/>
          </a:xfrm>
        </p:grpSpPr>
        <p:sp>
          <p:nvSpPr>
            <p:cNvPr id="11" name="Freeform 11"/>
            <p:cNvSpPr/>
            <p:nvPr/>
          </p:nvSpPr>
          <p:spPr>
            <a:xfrm>
              <a:off x="8056564" y="1764887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9" y="0"/>
                  </a:lnTo>
                  <a:lnTo>
                    <a:pt x="4335549" y="1592329"/>
                  </a:lnTo>
                  <a:lnTo>
                    <a:pt x="0" y="159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363246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03258" y="2943352"/>
            <a:ext cx="536553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 Cơm, rau xào, thịt gà luộc, trứng chiên, nước chanh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5975" y="2991539"/>
            <a:ext cx="4775559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Cơm, bò hầm rau củ, cua sốt me và nước quả tươi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431182"/>
            <a:ext cx="1067611" cy="1067611"/>
          </a:xfrm>
          <a:custGeom>
            <a:avLst/>
            <a:gdLst/>
            <a:ahLst/>
            <a:cxnLst/>
            <a:rect l="l" t="t" r="r" b="b"/>
            <a:pathLst>
              <a:path w="1601416" h="1601416">
                <a:moveTo>
                  <a:pt x="0" y="0"/>
                </a:moveTo>
                <a:lnTo>
                  <a:pt x="1601416" y="0"/>
                </a:lnTo>
                <a:lnTo>
                  <a:pt x="1601416" y="1601416"/>
                </a:lnTo>
                <a:lnTo>
                  <a:pt x="0" y="1601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720" y="2295663"/>
            <a:ext cx="3448780" cy="3448780"/>
          </a:xfrm>
          <a:custGeom>
            <a:avLst/>
            <a:gdLst/>
            <a:ahLst/>
            <a:cxnLst/>
            <a:rect l="l" t="t" r="r" b="b"/>
            <a:pathLst>
              <a:path w="5173170" h="5173170">
                <a:moveTo>
                  <a:pt x="0" y="0"/>
                </a:moveTo>
                <a:lnTo>
                  <a:pt x="5173170" y="0"/>
                </a:lnTo>
                <a:lnTo>
                  <a:pt x="5173170" y="5173170"/>
                </a:lnTo>
                <a:lnTo>
                  <a:pt x="0" y="5173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79789" y="2506093"/>
            <a:ext cx="3826411" cy="3061129"/>
          </a:xfrm>
          <a:custGeom>
            <a:avLst/>
            <a:gdLst/>
            <a:ahLst/>
            <a:cxnLst/>
            <a:rect l="l" t="t" r="r" b="b"/>
            <a:pathLst>
              <a:path w="5739616" h="4591693">
                <a:moveTo>
                  <a:pt x="0" y="0"/>
                </a:moveTo>
                <a:lnTo>
                  <a:pt x="5739616" y="0"/>
                </a:lnTo>
                <a:lnTo>
                  <a:pt x="5739616" y="4591693"/>
                </a:lnTo>
                <a:lnTo>
                  <a:pt x="0" y="4591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84181" y="272342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53919" y="404280"/>
            <a:ext cx="955228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Thực hiện một số việc để phòng tránh bệnh liên quan đến dinh dưỡng và chia sẻ với bạn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98084" y="5846043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Ăn đủ chất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9237" y="5776772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Tập thể dục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50995" y="404280"/>
            <a:ext cx="1186775" cy="1186775"/>
          </a:xfrm>
          <a:custGeom>
            <a:avLst/>
            <a:gdLst/>
            <a:ahLst/>
            <a:cxnLst/>
            <a:rect l="l" t="t" r="r" b="b"/>
            <a:pathLst>
              <a:path w="1780162" h="1780162">
                <a:moveTo>
                  <a:pt x="0" y="0"/>
                </a:moveTo>
                <a:lnTo>
                  <a:pt x="1780162" y="0"/>
                </a:lnTo>
                <a:lnTo>
                  <a:pt x="1780162" y="1780162"/>
                </a:lnTo>
                <a:lnTo>
                  <a:pt x="0" y="178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73512" y="2212467"/>
            <a:ext cx="7334962" cy="4013481"/>
          </a:xfrm>
          <a:custGeom>
            <a:avLst/>
            <a:gdLst/>
            <a:ahLst/>
            <a:cxnLst/>
            <a:rect l="l" t="t" r="r" b="b"/>
            <a:pathLst>
              <a:path w="7030450" h="4084053">
                <a:moveTo>
                  <a:pt x="0" y="0"/>
                </a:moveTo>
                <a:lnTo>
                  <a:pt x="7030450" y="0"/>
                </a:lnTo>
                <a:lnTo>
                  <a:pt x="7030450" y="4084053"/>
                </a:lnTo>
                <a:lnTo>
                  <a:pt x="0" y="40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37769" y="404280"/>
            <a:ext cx="1025333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Nêu một số việc làm và vận động mọi người trong gia đình cùng thực hiện, phòng tránh các bệnh liên quan đến dinh dưỡng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1549">
            <a:off x="4480145" y="3462437"/>
            <a:ext cx="874200" cy="803171"/>
          </a:xfrm>
          <a:custGeom>
            <a:avLst/>
            <a:gdLst/>
            <a:ahLst/>
            <a:cxnLst/>
            <a:rect l="l" t="t" r="r" b="b"/>
            <a:pathLst>
              <a:path w="1311300" h="1204757">
                <a:moveTo>
                  <a:pt x="0" y="0"/>
                </a:moveTo>
                <a:lnTo>
                  <a:pt x="1311301" y="0"/>
                </a:lnTo>
                <a:lnTo>
                  <a:pt x="1311301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95722">
            <a:off x="3203978" y="3475533"/>
            <a:ext cx="345497" cy="859068"/>
          </a:xfrm>
          <a:custGeom>
            <a:avLst/>
            <a:gdLst/>
            <a:ahLst/>
            <a:cxnLst/>
            <a:rect l="l" t="t" r="r" b="b"/>
            <a:pathLst>
              <a:path w="518246" h="1288602">
                <a:moveTo>
                  <a:pt x="0" y="0"/>
                </a:moveTo>
                <a:lnTo>
                  <a:pt x="518246" y="0"/>
                </a:lnTo>
                <a:lnTo>
                  <a:pt x="518246" y="1288602"/>
                </a:lnTo>
                <a:lnTo>
                  <a:pt x="0" y="128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6576" y="1219302"/>
            <a:ext cx="10955360" cy="234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số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nguyên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dẫn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liên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quan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như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phì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đường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đạm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và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cơ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thể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ít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vận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động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suy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thấp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còi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các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máu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thức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4244F-3BA8-4D43-3CBA-B40BBC559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-23644"/>
            <a:ext cx="4365114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7377" y="1255462"/>
            <a:ext cx="10955360" cy="329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phòng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tránh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bệnh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liên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quan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đến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cần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: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đủ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bữa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một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thuộc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bốn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nhóm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Vận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động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ít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60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phút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mỗi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>
                <a:solidFill>
                  <a:srgbClr val="544541"/>
                </a:solidFill>
                <a:latin typeface="Cambria"/>
              </a:rPr>
              <a:t>Theo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dõi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chiều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cao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và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nặng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thường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xuyên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Gặp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sĩ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kiểm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khoẻ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nếu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có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dấu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hiệu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tăng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hoặc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giảm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mệt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mỏi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,...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CB037-44D5-E4A8-9010-CB643A64B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39" y="77826"/>
            <a:ext cx="4365114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8388" y="5465690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B92BBE-D8D8-BEE7-67A2-09D472C8F7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7007" y="487425"/>
            <a:ext cx="7577985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82730" y="366340"/>
            <a:ext cx="805343" cy="1173337"/>
          </a:xfrm>
          <a:custGeom>
            <a:avLst/>
            <a:gdLst/>
            <a:ahLst/>
            <a:cxnLst/>
            <a:rect l="l" t="t" r="r" b="b"/>
            <a:pathLst>
              <a:path w="857600" h="1197348">
                <a:moveTo>
                  <a:pt x="0" y="0"/>
                </a:moveTo>
                <a:lnTo>
                  <a:pt x="857601" y="0"/>
                </a:lnTo>
                <a:lnTo>
                  <a:pt x="857601" y="1197347"/>
                </a:lnTo>
                <a:lnTo>
                  <a:pt x="0" y="1197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915" y="1539677"/>
            <a:ext cx="586066" cy="879649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67549" y="1492467"/>
            <a:ext cx="6367952" cy="4835663"/>
          </a:xfrm>
          <a:custGeom>
            <a:avLst/>
            <a:gdLst/>
            <a:ahLst/>
            <a:cxnLst/>
            <a:rect l="l" t="t" r="r" b="b"/>
            <a:pathLst>
              <a:path w="9551928" h="7253495">
                <a:moveTo>
                  <a:pt x="0" y="0"/>
                </a:moveTo>
                <a:lnTo>
                  <a:pt x="9551928" y="0"/>
                </a:lnTo>
                <a:lnTo>
                  <a:pt x="9551928" y="7253495"/>
                </a:lnTo>
                <a:lnTo>
                  <a:pt x="0" y="7253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24721" y="437350"/>
            <a:ext cx="830980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en-US" sz="3519">
                <a:solidFill>
                  <a:srgbClr val="2C663B"/>
                </a:solidFill>
                <a:latin typeface="Cambria Bold"/>
              </a:rPr>
              <a:t>Thực hành phòng tránh bệnh liên quan đến dinh dưỡng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7389" y="2252866"/>
            <a:ext cx="3530411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35"/>
              </a:lnSpc>
            </a:pPr>
            <a:r>
              <a:rPr lang="en-US" sz="3674" dirty="0">
                <a:solidFill>
                  <a:srgbClr val="151515"/>
                </a:solidFill>
                <a:latin typeface="Cambria Bold"/>
              </a:rPr>
              <a:t>Cho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biết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việc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làm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trong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hình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dưới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đây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giúp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tránh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được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bệnh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Giải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thích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sao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5009" y="1459528"/>
            <a:ext cx="1088080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biết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được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hình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ảnh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giúp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giải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thích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sao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CF559-F39C-330C-60A9-0BC87B5B8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98" y="148462"/>
            <a:ext cx="6587203" cy="179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356094" y="981778"/>
            <a:ext cx="7150106" cy="5190422"/>
          </a:xfrm>
          <a:custGeom>
            <a:avLst/>
            <a:gdLst/>
            <a:ahLst/>
            <a:cxnLst/>
            <a:rect l="l" t="t" r="r" b="b"/>
            <a:pathLst>
              <a:path w="10725159" h="7785633">
                <a:moveTo>
                  <a:pt x="0" y="0"/>
                </a:moveTo>
                <a:lnTo>
                  <a:pt x="10725159" y="0"/>
                </a:lnTo>
                <a:lnTo>
                  <a:pt x="10725159" y="7785633"/>
                </a:lnTo>
                <a:lnTo>
                  <a:pt x="0" y="7785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1903" b="-100747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580A1E-33DF-25EB-EF3D-A507F9AD57AA}"/>
              </a:ext>
            </a:extLst>
          </p:cNvPr>
          <p:cNvGrpSpPr/>
          <p:nvPr/>
        </p:nvGrpSpPr>
        <p:grpSpPr>
          <a:xfrm>
            <a:off x="300900" y="1020807"/>
            <a:ext cx="4734839" cy="4523729"/>
            <a:chOff x="162838" y="461555"/>
            <a:chExt cx="4734839" cy="4523729"/>
          </a:xfrm>
        </p:grpSpPr>
        <p:sp>
          <p:nvSpPr>
            <p:cNvPr id="9" name="Freeform 9"/>
            <p:cNvSpPr/>
            <p:nvPr/>
          </p:nvSpPr>
          <p:spPr>
            <a:xfrm>
              <a:off x="162838" y="461555"/>
              <a:ext cx="4734839" cy="452372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85800" y="1321697"/>
              <a:ext cx="3845297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uống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chất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máu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sắt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0D8F0-A36E-6C40-317B-5F370DA71B27}"/>
              </a:ext>
            </a:extLst>
          </p:cNvPr>
          <p:cNvGrpSpPr/>
          <p:nvPr/>
        </p:nvGrpSpPr>
        <p:grpSpPr>
          <a:xfrm>
            <a:off x="1215072" y="4010666"/>
            <a:ext cx="10182283" cy="1553636"/>
            <a:chOff x="300900" y="3738338"/>
            <a:chExt cx="10182283" cy="1553636"/>
          </a:xfrm>
        </p:grpSpPr>
        <p:sp>
          <p:nvSpPr>
            <p:cNvPr id="8" name="Freeform 8"/>
            <p:cNvSpPr/>
            <p:nvPr/>
          </p:nvSpPr>
          <p:spPr>
            <a:xfrm>
              <a:off x="300900" y="3738338"/>
              <a:ext cx="10182283" cy="1553636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083593" y="4006379"/>
              <a:ext cx="9000957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cơ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28588" y="360895"/>
            <a:ext cx="4667412" cy="3445019"/>
          </a:xfrm>
          <a:custGeom>
            <a:avLst/>
            <a:gdLst/>
            <a:ahLst/>
            <a:cxnLst/>
            <a:rect l="l" t="t" r="r" b="b"/>
            <a:pathLst>
              <a:path w="7001118" h="5167528">
                <a:moveTo>
                  <a:pt x="0" y="0"/>
                </a:moveTo>
                <a:lnTo>
                  <a:pt x="7001118" y="0"/>
                </a:lnTo>
                <a:lnTo>
                  <a:pt x="7001118" y="5167528"/>
                </a:lnTo>
                <a:lnTo>
                  <a:pt x="0" y="516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428" b="-10517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6214" y="360895"/>
            <a:ext cx="4176969" cy="3488404"/>
          </a:xfrm>
          <a:custGeom>
            <a:avLst/>
            <a:gdLst/>
            <a:ahLst/>
            <a:cxnLst/>
            <a:rect l="l" t="t" r="r" b="b"/>
            <a:pathLst>
              <a:path w="6265454" h="5232606">
                <a:moveTo>
                  <a:pt x="0" y="0"/>
                </a:moveTo>
                <a:lnTo>
                  <a:pt x="6265454" y="0"/>
                </a:lnTo>
                <a:lnTo>
                  <a:pt x="6265454" y="5232606"/>
                </a:lnTo>
                <a:lnTo>
                  <a:pt x="0" y="5232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9" t="-92008" r="-10470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839511" y="1001138"/>
            <a:ext cx="6666689" cy="5171062"/>
          </a:xfrm>
          <a:custGeom>
            <a:avLst/>
            <a:gdLst/>
            <a:ahLst/>
            <a:cxnLst/>
            <a:rect l="l" t="t" r="r" b="b"/>
            <a:pathLst>
              <a:path w="10000034" h="7756593">
                <a:moveTo>
                  <a:pt x="0" y="0"/>
                </a:moveTo>
                <a:lnTo>
                  <a:pt x="10000034" y="0"/>
                </a:lnTo>
                <a:lnTo>
                  <a:pt x="10000034" y="7756593"/>
                </a:lnTo>
                <a:lnTo>
                  <a:pt x="0" y="775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819" t="-99135" b="-2362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D4466B-8AB2-02D0-E255-52CBCB3D6FEE}"/>
              </a:ext>
            </a:extLst>
          </p:cNvPr>
          <p:cNvGrpSpPr/>
          <p:nvPr/>
        </p:nvGrpSpPr>
        <p:grpSpPr>
          <a:xfrm>
            <a:off x="300900" y="713984"/>
            <a:ext cx="4835824" cy="4822319"/>
            <a:chOff x="300900" y="713984"/>
            <a:chExt cx="4835824" cy="4822319"/>
          </a:xfrm>
        </p:grpSpPr>
        <p:sp>
          <p:nvSpPr>
            <p:cNvPr id="9" name="Freeform 9"/>
            <p:cNvSpPr/>
            <p:nvPr/>
          </p:nvSpPr>
          <p:spPr>
            <a:xfrm>
              <a:off x="300900" y="713984"/>
              <a:ext cx="4835824" cy="482231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09037" y="1626159"/>
              <a:ext cx="4230473" cy="3355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nặng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xuyên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12258" y="528290"/>
            <a:ext cx="635986" cy="999585"/>
          </a:xfrm>
          <a:custGeom>
            <a:avLst/>
            <a:gdLst/>
            <a:ahLst/>
            <a:cxnLst/>
            <a:rect l="l" t="t" r="r" b="b"/>
            <a:pathLst>
              <a:path w="953979" h="1499377">
                <a:moveTo>
                  <a:pt x="0" y="0"/>
                </a:moveTo>
                <a:lnTo>
                  <a:pt x="953978" y="0"/>
                </a:lnTo>
                <a:lnTo>
                  <a:pt x="953978" y="1499377"/>
                </a:lnTo>
                <a:lnTo>
                  <a:pt x="0" y="14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19128" y="1956170"/>
            <a:ext cx="8704451" cy="4393027"/>
          </a:xfrm>
          <a:custGeom>
            <a:avLst/>
            <a:gdLst/>
            <a:ahLst/>
            <a:cxnLst/>
            <a:rect l="l" t="t" r="r" b="b"/>
            <a:pathLst>
              <a:path w="13056676" h="6589541">
                <a:moveTo>
                  <a:pt x="0" y="0"/>
                </a:moveTo>
                <a:lnTo>
                  <a:pt x="13056676" y="0"/>
                </a:lnTo>
                <a:lnTo>
                  <a:pt x="13056676" y="6589542"/>
                </a:lnTo>
                <a:lnTo>
                  <a:pt x="0" y="658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5028" y="423330"/>
            <a:ext cx="106660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546"/>
              </a:lnSpc>
            </a:pPr>
            <a:r>
              <a:rPr lang="en-US" sz="3005">
                <a:solidFill>
                  <a:srgbClr val="2C663B"/>
                </a:solidFill>
                <a:latin typeface="Cambria Bold"/>
              </a:rPr>
              <a:t>Dựa vào bảng “thực đơn” gợi ý, hãy xây dựng một số bữa ăn có lợi cho sức khoẻ, phòng tránh một trong các bệnh: suy dinh dưỡng thấp còi, thiếu máu thiếu sắt, thừa cân béo phì.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8880" y="1423066"/>
            <a:ext cx="10294239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xây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dựng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phù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hợp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3248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9C4A8-20D9-D304-4376-EE827CD8D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792" y="0"/>
            <a:ext cx="8370533" cy="2109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425</Words>
  <Application>Microsoft Office PowerPoint</Application>
  <PresentationFormat>Widescreen</PresentationFormat>
  <Paragraphs>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18</cp:revision>
  <dcterms:created xsi:type="dcterms:W3CDTF">2024-02-09T00:53:56Z</dcterms:created>
  <dcterms:modified xsi:type="dcterms:W3CDTF">2025-03-27T02:28:51Z</dcterms:modified>
</cp:coreProperties>
</file>