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3E51-BB2B-4F70-B043-B1FF6B67F29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68D-9D73-4E53-900F-DC74B8D11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3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3E51-BB2B-4F70-B043-B1FF6B67F29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68D-9D73-4E53-900F-DC74B8D11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9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3E51-BB2B-4F70-B043-B1FF6B67F29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68D-9D73-4E53-900F-DC74B8D11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7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3E51-BB2B-4F70-B043-B1FF6B67F29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68D-9D73-4E53-900F-DC74B8D11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3E51-BB2B-4F70-B043-B1FF6B67F29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68D-9D73-4E53-900F-DC74B8D11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5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3E51-BB2B-4F70-B043-B1FF6B67F29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68D-9D73-4E53-900F-DC74B8D11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3E51-BB2B-4F70-B043-B1FF6B67F29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68D-9D73-4E53-900F-DC74B8D11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2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3E51-BB2B-4F70-B043-B1FF6B67F29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68D-9D73-4E53-900F-DC74B8D11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9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3E51-BB2B-4F70-B043-B1FF6B67F29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68D-9D73-4E53-900F-DC74B8D11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4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3E51-BB2B-4F70-B043-B1FF6B67F29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68D-9D73-4E53-900F-DC74B8D11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3E51-BB2B-4F70-B043-B1FF6B67F29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68D-9D73-4E53-900F-DC74B8D11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0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73E51-BB2B-4F70-B043-B1FF6B67F29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568D-9D73-4E53-900F-DC74B8D11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5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312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4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1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6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2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31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5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0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5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1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1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40" y="0"/>
            <a:ext cx="12072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33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3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40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14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05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32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5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6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5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7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7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3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8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5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4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6</cp:revision>
  <dcterms:created xsi:type="dcterms:W3CDTF">2025-02-20T08:48:23Z</dcterms:created>
  <dcterms:modified xsi:type="dcterms:W3CDTF">2025-02-20T09:00:43Z</dcterms:modified>
</cp:coreProperties>
</file>