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14"/>
  </p:notesMasterIdLst>
  <p:sldIdLst>
    <p:sldId id="440" r:id="rId3"/>
    <p:sldId id="439" r:id="rId4"/>
    <p:sldId id="301" r:id="rId5"/>
    <p:sldId id="302" r:id="rId6"/>
    <p:sldId id="441" r:id="rId7"/>
    <p:sldId id="319" r:id="rId8"/>
    <p:sldId id="442" r:id="rId9"/>
    <p:sldId id="306" r:id="rId10"/>
    <p:sldId id="269" r:id="rId11"/>
    <p:sldId id="443" r:id="rId12"/>
    <p:sldId id="4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44" autoAdjust="0"/>
  </p:normalViewPr>
  <p:slideViewPr>
    <p:cSldViewPr snapToGrid="0">
      <p:cViewPr>
        <p:scale>
          <a:sx n="33" d="100"/>
          <a:sy n="33" d="100"/>
        </p:scale>
        <p:origin x="13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4/15/2025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1</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4/15/2025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4/15/2025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4/15/2025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
        <p:nvSpPr>
          <p:cNvPr id="7" name="Oval 6"/>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356260"/>
            <a:ext cx="11854650" cy="6234545"/>
          </a:xfrm>
          <a:prstGeom prst="roundRect">
            <a:avLst>
              <a:gd name="adj" fmla="val 994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CE2A9B6-0B20-C0F5-397B-10CCABCFB95F}"/>
              </a:ext>
            </a:extLst>
          </p:cNvPr>
          <p:cNvPicPr>
            <a:picLocks noChangeAspect="1"/>
          </p:cNvPicPr>
          <p:nvPr/>
        </p:nvPicPr>
        <p:blipFill>
          <a:blip r:embed="rId3"/>
          <a:stretch>
            <a:fillRect/>
          </a:stretch>
        </p:blipFill>
        <p:spPr>
          <a:xfrm>
            <a:off x="366093" y="1402463"/>
            <a:ext cx="11471564" cy="3181412"/>
          </a:xfrm>
          <a:prstGeom prst="rect">
            <a:avLst/>
          </a:prstGeom>
        </p:spPr>
      </p:pic>
      <p:sp>
        <p:nvSpPr>
          <p:cNvPr id="4" name="Oval 3"/>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916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
        <p:nvSpPr>
          <p:cNvPr id="6" name="Oval 5"/>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7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
        <p:nvSpPr>
          <p:cNvPr id="6" name="Oval 5"/>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p>
        </p:txBody>
      </p:sp>
      <p:sp>
        <p:nvSpPr>
          <p:cNvPr id="6" name="Oval 5"/>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479861"/>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574407" y="2262001"/>
            <a:ext cx="10879935" cy="3058144"/>
          </a:xfrm>
          <a:prstGeom prst="rect">
            <a:avLst/>
          </a:prstGeom>
        </p:spPr>
      </p:pic>
      <p:sp>
        <p:nvSpPr>
          <p:cNvPr id="8" name="Oval 7"/>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178130"/>
            <a:ext cx="11918730" cy="633256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1108798" y="540080"/>
            <a:ext cx="9329614" cy="2622378"/>
          </a:xfrm>
          <a:prstGeom prst="rect">
            <a:avLst/>
          </a:prstGeom>
        </p:spPr>
      </p:pic>
      <p:sp>
        <p:nvSpPr>
          <p:cNvPr id="3" name="Rectangle 2">
            <a:extLst>
              <a:ext uri="{FF2B5EF4-FFF2-40B4-BE49-F238E27FC236}">
                <a16:creationId xmlns:a16="http://schemas.microsoft.com/office/drawing/2014/main" id="{AE54338E-2DAB-6EC3-97E4-4C29F5D8659F}"/>
              </a:ext>
            </a:extLst>
          </p:cNvPr>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E655A6-51FC-1F08-02A6-B761DF1AF65F}"/>
              </a:ext>
            </a:extLst>
          </p:cNvPr>
          <p:cNvGrpSpPr/>
          <p:nvPr/>
        </p:nvGrpSpPr>
        <p:grpSpPr>
          <a:xfrm>
            <a:off x="494915" y="2684851"/>
            <a:ext cx="11098300" cy="1548041"/>
            <a:chOff x="637419" y="3326119"/>
            <a:chExt cx="11098300" cy="1548041"/>
          </a:xfrm>
        </p:grpSpPr>
        <p:sp>
          <p:nvSpPr>
            <p:cNvPr id="6" name="Hình chữ nhật: Góc Tròn 29">
              <a:extLst>
                <a:ext uri="{FF2B5EF4-FFF2-40B4-BE49-F238E27FC236}">
                  <a16:creationId xmlns:a16="http://schemas.microsoft.com/office/drawing/2014/main" id="{79AD4DA5-CD03-4E43-E50B-76C970A67143}"/>
                </a:ext>
              </a:extLst>
            </p:cNvPr>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6E758214-ADBE-7A31-76FB-01EBD4FB4B38}"/>
                </a:ext>
              </a:extLst>
            </p:cNvPr>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CDD6524E-4070-1F20-A46D-7A5C7FE83270}"/>
                </a:ext>
              </a:extLst>
            </p:cNvPr>
            <p:cNvPicPr>
              <a:picLocks noChangeAspect="1"/>
            </p:cNvPicPr>
            <p:nvPr/>
          </p:nvPicPr>
          <p:blipFill>
            <a:blip r:embed="rId3"/>
            <a:stretch>
              <a:fillRect/>
            </a:stretch>
          </p:blipFill>
          <p:spPr>
            <a:xfrm>
              <a:off x="637419" y="3326119"/>
              <a:ext cx="810628" cy="1046042"/>
            </a:xfrm>
            <a:prstGeom prst="rect">
              <a:avLst/>
            </a:prstGeom>
          </p:spPr>
        </p:pic>
      </p:grpSp>
      <p:grpSp>
        <p:nvGrpSpPr>
          <p:cNvPr id="11" name="Group 10">
            <a:extLst>
              <a:ext uri="{FF2B5EF4-FFF2-40B4-BE49-F238E27FC236}">
                <a16:creationId xmlns:a16="http://schemas.microsoft.com/office/drawing/2014/main" id="{F1A26146-6963-13BD-A42D-1F7B6BEC03D1}"/>
              </a:ext>
            </a:extLst>
          </p:cNvPr>
          <p:cNvGrpSpPr/>
          <p:nvPr/>
        </p:nvGrpSpPr>
        <p:grpSpPr>
          <a:xfrm>
            <a:off x="471164" y="4181143"/>
            <a:ext cx="11098300" cy="2656036"/>
            <a:chOff x="637419" y="3326119"/>
            <a:chExt cx="11098300" cy="2656036"/>
          </a:xfrm>
        </p:grpSpPr>
        <p:sp>
          <p:nvSpPr>
            <p:cNvPr id="12" name="Hình chữ nhật: Góc Tròn 29">
              <a:extLst>
                <a:ext uri="{FF2B5EF4-FFF2-40B4-BE49-F238E27FC236}">
                  <a16:creationId xmlns:a16="http://schemas.microsoft.com/office/drawing/2014/main" id="{ED8733E7-C3BB-F017-9DC2-761834D646BE}"/>
                </a:ext>
              </a:extLst>
            </p:cNvPr>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a:extLst>
                <a:ext uri="{FF2B5EF4-FFF2-40B4-BE49-F238E27FC236}">
                  <a16:creationId xmlns:a16="http://schemas.microsoft.com/office/drawing/2014/main" id="{30B48BC9-38B9-CDE2-50FF-387704EE0A41}"/>
                </a:ext>
              </a:extLst>
            </p:cNvPr>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id="{2BC56BED-A7C6-2106-6DC8-CE5CBF567F6C}"/>
                </a:ext>
              </a:extLst>
            </p:cNvPr>
            <p:cNvPicPr>
              <a:picLocks noChangeAspect="1"/>
            </p:cNvPicPr>
            <p:nvPr/>
          </p:nvPicPr>
          <p:blipFill>
            <a:blip r:embed="rId3"/>
            <a:stretch>
              <a:fillRect/>
            </a:stretch>
          </p:blipFill>
          <p:spPr>
            <a:xfrm>
              <a:off x="637419" y="3326119"/>
              <a:ext cx="810628" cy="1046042"/>
            </a:xfrm>
            <a:prstGeom prst="rect">
              <a:avLst/>
            </a:prstGeom>
          </p:spPr>
        </p:pic>
      </p:grpSp>
      <p:sp>
        <p:nvSpPr>
          <p:cNvPr id="14" name="Oval 13"/>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51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
        <p:nvSpPr>
          <p:cNvPr id="6" name="Oval 5"/>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Oval 5"/>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03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5F19ABB9-330F-93CA-F98F-6C8675544FF1}"/>
              </a:ext>
            </a:extLst>
          </p:cNvPr>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a:extLst>
              <a:ext uri="{FF2B5EF4-FFF2-40B4-BE49-F238E27FC236}">
                <a16:creationId xmlns:a16="http://schemas.microsoft.com/office/drawing/2014/main" id="{D34C6FC7-62F6-4592-AFD5-C8B95989A656}"/>
              </a:ext>
            </a:extLst>
          </p:cNvPr>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4AA8ED1-DCB6-2758-7117-70F795272C70}"/>
              </a:ext>
            </a:extLst>
          </p:cNvPr>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p>
          <a:p>
            <a:pPr algn="just"/>
            <a:r>
              <a:rPr lang="vi-VN" sz="3200" dirty="0">
                <a:latin typeface="Calibri" panose="020F0502020204030204" pitchFamily="34" charset="0"/>
                <a:cs typeface="Calibri" panose="020F0502020204030204" pitchFamily="34" charset="0"/>
              </a:rPr>
              <a:t>- Kể tên các chủng tộc chính trên thế giới.</a:t>
            </a: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4A448942-8990-A1EC-D608-9261ECF1B164}"/>
              </a:ext>
            </a:extLst>
          </p:cNvPr>
          <p:cNvPicPr>
            <a:picLocks noChangeAspect="1"/>
          </p:cNvPicPr>
          <p:nvPr/>
        </p:nvPicPr>
        <p:blipFill>
          <a:blip r:embed="rId2"/>
          <a:stretch>
            <a:fillRect/>
          </a:stretch>
        </p:blipFill>
        <p:spPr>
          <a:xfrm>
            <a:off x="0" y="1378566"/>
            <a:ext cx="810628" cy="1046042"/>
          </a:xfrm>
          <a:prstGeom prst="rect">
            <a:avLst/>
          </a:prstGeom>
        </p:spPr>
      </p:pic>
      <p:pic>
        <p:nvPicPr>
          <p:cNvPr id="3" name="Picture 2">
            <a:extLst>
              <a:ext uri="{FF2B5EF4-FFF2-40B4-BE49-F238E27FC236}">
                <a16:creationId xmlns:a16="http://schemas.microsoft.com/office/drawing/2014/main" id="{8D7CFBCB-0FAF-0671-0CF4-C25B2C429274}"/>
              </a:ext>
            </a:extLst>
          </p:cNvPr>
          <p:cNvPicPr>
            <a:picLocks noChangeAspect="1"/>
          </p:cNvPicPr>
          <p:nvPr/>
        </p:nvPicPr>
        <p:blipFill>
          <a:blip r:embed="rId3"/>
          <a:stretch>
            <a:fillRect/>
          </a:stretch>
        </p:blipFill>
        <p:spPr>
          <a:xfrm>
            <a:off x="5543833" y="1306286"/>
            <a:ext cx="6415607" cy="4586596"/>
          </a:xfrm>
          <a:prstGeom prst="rect">
            <a:avLst/>
          </a:prstGeom>
        </p:spPr>
      </p:pic>
      <p:sp>
        <p:nvSpPr>
          <p:cNvPr id="8" name="Oval 7"/>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28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a:extLst>
              <a:ext uri="{FF2B5EF4-FFF2-40B4-BE49-F238E27FC236}">
                <a16:creationId xmlns:a16="http://schemas.microsoft.com/office/drawing/2014/main" id="{BF84516B-967B-7600-3C89-6FD9DB960DCF}"/>
              </a:ext>
            </a:extLst>
          </p:cNvPr>
          <p:cNvGrpSpPr/>
          <p:nvPr/>
        </p:nvGrpSpPr>
        <p:grpSpPr>
          <a:xfrm>
            <a:off x="1596865" y="0"/>
            <a:ext cx="9507506" cy="1170657"/>
            <a:chOff x="1159321" y="1481377"/>
            <a:chExt cx="9507506" cy="1170657"/>
          </a:xfrm>
        </p:grpSpPr>
        <p:grpSp>
          <p:nvGrpSpPr>
            <p:cNvPr id="4" name="Group 3">
              <a:extLst>
                <a:ext uri="{FF2B5EF4-FFF2-40B4-BE49-F238E27FC236}">
                  <a16:creationId xmlns:a16="http://schemas.microsoft.com/office/drawing/2014/main" id="{21C91A92-6B5E-9F6C-3479-B2768D7A6FAD}"/>
                </a:ext>
              </a:extLst>
            </p:cNvPr>
            <p:cNvGrpSpPr/>
            <p:nvPr/>
          </p:nvGrpSpPr>
          <p:grpSpPr>
            <a:xfrm>
              <a:off x="1159321" y="1651755"/>
              <a:ext cx="9507506" cy="945903"/>
              <a:chOff x="271200" y="232396"/>
              <a:chExt cx="10223158" cy="1130697"/>
            </a:xfrm>
          </p:grpSpPr>
          <p:sp>
            <p:nvSpPr>
              <p:cNvPr id="7" name="Hình chữ nhật: Góc Tròn 38">
                <a:extLst>
                  <a:ext uri="{FF2B5EF4-FFF2-40B4-BE49-F238E27FC236}">
                    <a16:creationId xmlns:a16="http://schemas.microsoft.com/office/drawing/2014/main" id="{40EFC70A-7D7B-C444-FC7B-0E6873C9C36F}"/>
                  </a:ext>
                </a:extLst>
              </p:cNvPr>
              <p:cNvSpPr/>
              <p:nvPr/>
            </p:nvSpPr>
            <p:spPr>
              <a:xfrm>
                <a:off x="1350592" y="232396"/>
                <a:ext cx="7699833" cy="1130697"/>
              </a:xfrm>
              <a:custGeom>
                <a:avLst/>
                <a:gdLst>
                  <a:gd name="connsiteX0" fmla="*/ 0 w 7160821"/>
                  <a:gd name="connsiteY0" fmla="*/ 157654 h 945903"/>
                  <a:gd name="connsiteX1" fmla="*/ 99627 w 7160821"/>
                  <a:gd name="connsiteY1" fmla="*/ 0 h 945903"/>
                  <a:gd name="connsiteX2" fmla="*/ 668425 w 7160821"/>
                  <a:gd name="connsiteY2" fmla="*/ 0 h 945903"/>
                  <a:gd name="connsiteX3" fmla="*/ 1193470 w 7160821"/>
                  <a:gd name="connsiteY3" fmla="*/ 0 h 945903"/>
                  <a:gd name="connsiteX4" fmla="*/ 1193470 w 7160821"/>
                  <a:gd name="connsiteY4" fmla="*/ 0 h 945903"/>
                  <a:gd name="connsiteX5" fmla="*/ 1736498 w 7160821"/>
                  <a:gd name="connsiteY5" fmla="*/ 0 h 945903"/>
                  <a:gd name="connsiteX6" fmla="*/ 2297429 w 7160821"/>
                  <a:gd name="connsiteY6" fmla="*/ 0 h 945903"/>
                  <a:gd name="connsiteX7" fmla="*/ 2983675 w 7160821"/>
                  <a:gd name="connsiteY7" fmla="*/ 0 h 945903"/>
                  <a:gd name="connsiteX8" fmla="*/ 3443851 w 7160821"/>
                  <a:gd name="connsiteY8" fmla="*/ 0 h 945903"/>
                  <a:gd name="connsiteX9" fmla="*/ 4107905 w 7160821"/>
                  <a:gd name="connsiteY9" fmla="*/ 0 h 945903"/>
                  <a:gd name="connsiteX10" fmla="*/ 4649632 w 7160821"/>
                  <a:gd name="connsiteY10" fmla="*/ 0 h 945903"/>
                  <a:gd name="connsiteX11" fmla="*/ 5191360 w 7160821"/>
                  <a:gd name="connsiteY11" fmla="*/ 0 h 945903"/>
                  <a:gd name="connsiteX12" fmla="*/ 5855413 w 7160821"/>
                  <a:gd name="connsiteY12" fmla="*/ 0 h 945903"/>
                  <a:gd name="connsiteX13" fmla="*/ 6315590 w 7160821"/>
                  <a:gd name="connsiteY13" fmla="*/ 0 h 945903"/>
                  <a:gd name="connsiteX14" fmla="*/ 7061193 w 7160821"/>
                  <a:gd name="connsiteY14" fmla="*/ 0 h 945903"/>
                  <a:gd name="connsiteX15" fmla="*/ 7160821 w 7160821"/>
                  <a:gd name="connsiteY15" fmla="*/ 157654 h 945903"/>
                  <a:gd name="connsiteX16" fmla="*/ 7160821 w 7160821"/>
                  <a:gd name="connsiteY16" fmla="*/ 157651 h 945903"/>
                  <a:gd name="connsiteX17" fmla="*/ 7160821 w 7160821"/>
                  <a:gd name="connsiteY17" fmla="*/ 157651 h 945903"/>
                  <a:gd name="connsiteX18" fmla="*/ 7160821 w 7160821"/>
                  <a:gd name="connsiteY18" fmla="*/ 394126 h 945903"/>
                  <a:gd name="connsiteX19" fmla="*/ 7160821 w 7160821"/>
                  <a:gd name="connsiteY19" fmla="*/ 788248 h 945903"/>
                  <a:gd name="connsiteX20" fmla="*/ 7061193 w 7160821"/>
                  <a:gd name="connsiteY20" fmla="*/ 945903 h 945903"/>
                  <a:gd name="connsiteX21" fmla="*/ 6397140 w 7160821"/>
                  <a:gd name="connsiteY21" fmla="*/ 945903 h 945903"/>
                  <a:gd name="connsiteX22" fmla="*/ 5733087 w 7160821"/>
                  <a:gd name="connsiteY22" fmla="*/ 945903 h 945903"/>
                  <a:gd name="connsiteX23" fmla="*/ 5150584 w 7160821"/>
                  <a:gd name="connsiteY23" fmla="*/ 945903 h 945903"/>
                  <a:gd name="connsiteX24" fmla="*/ 4527307 w 7160821"/>
                  <a:gd name="connsiteY24" fmla="*/ 945903 h 945903"/>
                  <a:gd name="connsiteX25" fmla="*/ 3863253 w 7160821"/>
                  <a:gd name="connsiteY25" fmla="*/ 945903 h 945903"/>
                  <a:gd name="connsiteX26" fmla="*/ 2983675 w 7160821"/>
                  <a:gd name="connsiteY26" fmla="*/ 945903 h 945903"/>
                  <a:gd name="connsiteX27" fmla="*/ 2351135 w 7160821"/>
                  <a:gd name="connsiteY27" fmla="*/ 945903 h 945903"/>
                  <a:gd name="connsiteX28" fmla="*/ 1718596 w 7160821"/>
                  <a:gd name="connsiteY28" fmla="*/ 945903 h 945903"/>
                  <a:gd name="connsiteX29" fmla="*/ 1193470 w 7160821"/>
                  <a:gd name="connsiteY29" fmla="*/ 945903 h 945903"/>
                  <a:gd name="connsiteX30" fmla="*/ 1193470 w 7160821"/>
                  <a:gd name="connsiteY30" fmla="*/ 945903 h 945903"/>
                  <a:gd name="connsiteX31" fmla="*/ 679364 w 7160821"/>
                  <a:gd name="connsiteY31" fmla="*/ 945903 h 945903"/>
                  <a:gd name="connsiteX32" fmla="*/ 99627 w 7160821"/>
                  <a:gd name="connsiteY32" fmla="*/ 945903 h 945903"/>
                  <a:gd name="connsiteX33" fmla="*/ 0 w 7160821"/>
                  <a:gd name="connsiteY33" fmla="*/ 788248 h 945903"/>
                  <a:gd name="connsiteX34" fmla="*/ 0 w 7160821"/>
                  <a:gd name="connsiteY34" fmla="*/ 394126 h 945903"/>
                  <a:gd name="connsiteX35" fmla="*/ 0 w 7160821"/>
                  <a:gd name="connsiteY35" fmla="*/ 305450 h 945903"/>
                  <a:gd name="connsiteX36" fmla="*/ 0 w 7160821"/>
                  <a:gd name="connsiteY36" fmla="*/ 157651 h 945903"/>
                  <a:gd name="connsiteX37" fmla="*/ 0 w 7160821"/>
                  <a:gd name="connsiteY37" fmla="*/ 157654 h 945903"/>
                  <a:gd name="connsiteX0" fmla="*/ 0 w 7160821"/>
                  <a:gd name="connsiteY0" fmla="*/ 157654 h 945903"/>
                  <a:gd name="connsiteX1" fmla="*/ 99627 w 7160821"/>
                  <a:gd name="connsiteY1" fmla="*/ 0 h 945903"/>
                  <a:gd name="connsiteX2" fmla="*/ 635609 w 7160821"/>
                  <a:gd name="connsiteY2" fmla="*/ 0 h 945903"/>
                  <a:gd name="connsiteX3" fmla="*/ 1193470 w 7160821"/>
                  <a:gd name="connsiteY3" fmla="*/ 0 h 945903"/>
                  <a:gd name="connsiteX4" fmla="*/ 1193470 w 7160821"/>
                  <a:gd name="connsiteY4" fmla="*/ 0 h 945903"/>
                  <a:gd name="connsiteX5" fmla="*/ 1754400 w 7160821"/>
                  <a:gd name="connsiteY5" fmla="*/ 0 h 945903"/>
                  <a:gd name="connsiteX6" fmla="*/ 2369037 w 7160821"/>
                  <a:gd name="connsiteY6" fmla="*/ 0 h 945903"/>
                  <a:gd name="connsiteX7" fmla="*/ 2983675 w 7160821"/>
                  <a:gd name="connsiteY7" fmla="*/ 0 h 945903"/>
                  <a:gd name="connsiteX8" fmla="*/ 3525402 w 7160821"/>
                  <a:gd name="connsiteY8" fmla="*/ 0 h 945903"/>
                  <a:gd name="connsiteX9" fmla="*/ 4107905 w 7160821"/>
                  <a:gd name="connsiteY9" fmla="*/ 0 h 945903"/>
                  <a:gd name="connsiteX10" fmla="*/ 4608857 w 7160821"/>
                  <a:gd name="connsiteY10" fmla="*/ 0 h 945903"/>
                  <a:gd name="connsiteX11" fmla="*/ 5109810 w 7160821"/>
                  <a:gd name="connsiteY11" fmla="*/ 0 h 945903"/>
                  <a:gd name="connsiteX12" fmla="*/ 5569986 w 7160821"/>
                  <a:gd name="connsiteY12" fmla="*/ 0 h 945903"/>
                  <a:gd name="connsiteX13" fmla="*/ 6030164 w 7160821"/>
                  <a:gd name="connsiteY13" fmla="*/ 0 h 945903"/>
                  <a:gd name="connsiteX14" fmla="*/ 6531116 w 7160821"/>
                  <a:gd name="connsiteY14" fmla="*/ 0 h 945903"/>
                  <a:gd name="connsiteX15" fmla="*/ 7061193 w 7160821"/>
                  <a:gd name="connsiteY15" fmla="*/ 0 h 945903"/>
                  <a:gd name="connsiteX16" fmla="*/ 7160821 w 7160821"/>
                  <a:gd name="connsiteY16" fmla="*/ 157654 h 945903"/>
                  <a:gd name="connsiteX17" fmla="*/ 7160821 w 7160821"/>
                  <a:gd name="connsiteY17" fmla="*/ 157651 h 945903"/>
                  <a:gd name="connsiteX18" fmla="*/ 7160821 w 7160821"/>
                  <a:gd name="connsiteY18" fmla="*/ 157651 h 945903"/>
                  <a:gd name="connsiteX19" fmla="*/ 7160821 w 7160821"/>
                  <a:gd name="connsiteY19" fmla="*/ 394126 h 945903"/>
                  <a:gd name="connsiteX20" fmla="*/ 7160821 w 7160821"/>
                  <a:gd name="connsiteY20" fmla="*/ 788248 h 945903"/>
                  <a:gd name="connsiteX21" fmla="*/ 7061193 w 7160821"/>
                  <a:gd name="connsiteY21" fmla="*/ 945903 h 945903"/>
                  <a:gd name="connsiteX22" fmla="*/ 6478690 w 7160821"/>
                  <a:gd name="connsiteY22" fmla="*/ 945903 h 945903"/>
                  <a:gd name="connsiteX23" fmla="*/ 6018514 w 7160821"/>
                  <a:gd name="connsiteY23" fmla="*/ 945903 h 945903"/>
                  <a:gd name="connsiteX24" fmla="*/ 5476786 w 7160821"/>
                  <a:gd name="connsiteY24" fmla="*/ 945903 h 945903"/>
                  <a:gd name="connsiteX25" fmla="*/ 4812733 w 7160821"/>
                  <a:gd name="connsiteY25" fmla="*/ 945903 h 945903"/>
                  <a:gd name="connsiteX26" fmla="*/ 4148679 w 7160821"/>
                  <a:gd name="connsiteY26" fmla="*/ 945903 h 945903"/>
                  <a:gd name="connsiteX27" fmla="*/ 3566177 w 7160821"/>
                  <a:gd name="connsiteY27" fmla="*/ 945903 h 945903"/>
                  <a:gd name="connsiteX28" fmla="*/ 2983675 w 7160821"/>
                  <a:gd name="connsiteY28" fmla="*/ 945903 h 945903"/>
                  <a:gd name="connsiteX29" fmla="*/ 2440646 w 7160821"/>
                  <a:gd name="connsiteY29" fmla="*/ 945903 h 945903"/>
                  <a:gd name="connsiteX30" fmla="*/ 1861813 w 7160821"/>
                  <a:gd name="connsiteY30" fmla="*/ 945903 h 945903"/>
                  <a:gd name="connsiteX31" fmla="*/ 1193470 w 7160821"/>
                  <a:gd name="connsiteY31" fmla="*/ 945903 h 945903"/>
                  <a:gd name="connsiteX32" fmla="*/ 1193470 w 7160821"/>
                  <a:gd name="connsiteY32" fmla="*/ 945903 h 945903"/>
                  <a:gd name="connsiteX33" fmla="*/ 668425 w 7160821"/>
                  <a:gd name="connsiteY33" fmla="*/ 945903 h 945903"/>
                  <a:gd name="connsiteX34" fmla="*/ 99627 w 7160821"/>
                  <a:gd name="connsiteY34" fmla="*/ 945903 h 945903"/>
                  <a:gd name="connsiteX35" fmla="*/ 0 w 7160821"/>
                  <a:gd name="connsiteY35" fmla="*/ 788248 h 945903"/>
                  <a:gd name="connsiteX36" fmla="*/ 0 w 7160821"/>
                  <a:gd name="connsiteY36" fmla="*/ 394126 h 945903"/>
                  <a:gd name="connsiteX37" fmla="*/ 0 w 7160821"/>
                  <a:gd name="connsiteY37" fmla="*/ 305450 h 945903"/>
                  <a:gd name="connsiteX38" fmla="*/ 0 w 7160821"/>
                  <a:gd name="connsiteY38" fmla="*/ 157651 h 945903"/>
                  <a:gd name="connsiteX39" fmla="*/ 0 w 7160821"/>
                  <a:gd name="connsiteY39" fmla="*/ 157654 h 9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60821" h="945903" fill="none" extrusionOk="0">
                    <a:moveTo>
                      <a:pt x="0" y="157654"/>
                    </a:moveTo>
                    <a:cubicBezTo>
                      <a:pt x="7210" y="71232"/>
                      <a:pt x="30243" y="-3591"/>
                      <a:pt x="99627" y="0"/>
                    </a:cubicBezTo>
                    <a:cubicBezTo>
                      <a:pt x="218185" y="-48271"/>
                      <a:pt x="449000" y="71456"/>
                      <a:pt x="668425" y="0"/>
                    </a:cubicBezTo>
                    <a:cubicBezTo>
                      <a:pt x="871977" y="-51451"/>
                      <a:pt x="1086383" y="9512"/>
                      <a:pt x="1193470" y="0"/>
                    </a:cubicBezTo>
                    <a:lnTo>
                      <a:pt x="1193470" y="0"/>
                    </a:lnTo>
                    <a:cubicBezTo>
                      <a:pt x="1369701" y="-4956"/>
                      <a:pt x="1579498" y="-58418"/>
                      <a:pt x="1736498" y="0"/>
                    </a:cubicBezTo>
                    <a:cubicBezTo>
                      <a:pt x="1899157" y="31399"/>
                      <a:pt x="2056024" y="3013"/>
                      <a:pt x="2297429" y="0"/>
                    </a:cubicBezTo>
                    <a:cubicBezTo>
                      <a:pt x="2514889" y="-60304"/>
                      <a:pt x="2750816" y="-69711"/>
                      <a:pt x="2983675" y="0"/>
                    </a:cubicBezTo>
                    <a:cubicBezTo>
                      <a:pt x="3144548" y="-30610"/>
                      <a:pt x="3336357" y="-27472"/>
                      <a:pt x="3443851" y="0"/>
                    </a:cubicBezTo>
                    <a:cubicBezTo>
                      <a:pt x="3550415" y="-2716"/>
                      <a:pt x="3898647" y="-26396"/>
                      <a:pt x="4107905" y="0"/>
                    </a:cubicBezTo>
                    <a:cubicBezTo>
                      <a:pt x="4364576" y="-4641"/>
                      <a:pt x="4506413" y="-22735"/>
                      <a:pt x="4649632" y="0"/>
                    </a:cubicBezTo>
                    <a:cubicBezTo>
                      <a:pt x="4798879" y="27267"/>
                      <a:pt x="5004252" y="36286"/>
                      <a:pt x="5191360" y="0"/>
                    </a:cubicBezTo>
                    <a:cubicBezTo>
                      <a:pt x="5413297" y="-39884"/>
                      <a:pt x="5641617" y="46610"/>
                      <a:pt x="5855413" y="0"/>
                    </a:cubicBezTo>
                    <a:cubicBezTo>
                      <a:pt x="6075853" y="-36029"/>
                      <a:pt x="6137373" y="-33052"/>
                      <a:pt x="6315590" y="0"/>
                    </a:cubicBezTo>
                    <a:cubicBezTo>
                      <a:pt x="6531464" y="37340"/>
                      <a:pt x="6739802" y="14053"/>
                      <a:pt x="7061193" y="0"/>
                    </a:cubicBezTo>
                    <a:cubicBezTo>
                      <a:pt x="7120415" y="-5662"/>
                      <a:pt x="7184258" y="59392"/>
                      <a:pt x="7160821" y="157654"/>
                    </a:cubicBezTo>
                    <a:lnTo>
                      <a:pt x="7160821" y="157651"/>
                    </a:lnTo>
                    <a:lnTo>
                      <a:pt x="7160821" y="157651"/>
                    </a:lnTo>
                    <a:cubicBezTo>
                      <a:pt x="7142032" y="254368"/>
                      <a:pt x="7149395" y="327734"/>
                      <a:pt x="7160821" y="394126"/>
                    </a:cubicBezTo>
                    <a:cubicBezTo>
                      <a:pt x="7161945" y="590309"/>
                      <a:pt x="7164099" y="635136"/>
                      <a:pt x="7160821" y="788248"/>
                    </a:cubicBezTo>
                    <a:cubicBezTo>
                      <a:pt x="7152972" y="879106"/>
                      <a:pt x="7118231" y="942274"/>
                      <a:pt x="7061193" y="945903"/>
                    </a:cubicBezTo>
                    <a:cubicBezTo>
                      <a:pt x="6785500" y="1000879"/>
                      <a:pt x="6594626" y="952425"/>
                      <a:pt x="6397140" y="945903"/>
                    </a:cubicBezTo>
                    <a:cubicBezTo>
                      <a:pt x="6225717" y="944895"/>
                      <a:pt x="5904696" y="879401"/>
                      <a:pt x="5733087" y="945903"/>
                    </a:cubicBezTo>
                    <a:cubicBezTo>
                      <a:pt x="5616899" y="973309"/>
                      <a:pt x="5381321" y="973348"/>
                      <a:pt x="5150584" y="945903"/>
                    </a:cubicBezTo>
                    <a:cubicBezTo>
                      <a:pt x="4920835" y="902631"/>
                      <a:pt x="4658473" y="977797"/>
                      <a:pt x="4527307" y="945903"/>
                    </a:cubicBezTo>
                    <a:cubicBezTo>
                      <a:pt x="4395902" y="976278"/>
                      <a:pt x="4070169" y="959175"/>
                      <a:pt x="3863253" y="945903"/>
                    </a:cubicBezTo>
                    <a:cubicBezTo>
                      <a:pt x="3641664" y="871491"/>
                      <a:pt x="3323506" y="926633"/>
                      <a:pt x="2983675" y="945903"/>
                    </a:cubicBezTo>
                    <a:cubicBezTo>
                      <a:pt x="2765791" y="971758"/>
                      <a:pt x="2648414" y="977942"/>
                      <a:pt x="2351135" y="945903"/>
                    </a:cubicBezTo>
                    <a:cubicBezTo>
                      <a:pt x="2088492" y="914373"/>
                      <a:pt x="1979066" y="1003469"/>
                      <a:pt x="1718596" y="945903"/>
                    </a:cubicBezTo>
                    <a:cubicBezTo>
                      <a:pt x="1470203" y="902716"/>
                      <a:pt x="1435276" y="986959"/>
                      <a:pt x="1193470" y="945903"/>
                    </a:cubicBezTo>
                    <a:lnTo>
                      <a:pt x="1193470" y="945903"/>
                    </a:lnTo>
                    <a:cubicBezTo>
                      <a:pt x="1084214" y="981589"/>
                      <a:pt x="948723" y="955621"/>
                      <a:pt x="679364" y="945903"/>
                    </a:cubicBezTo>
                    <a:cubicBezTo>
                      <a:pt x="430432" y="930409"/>
                      <a:pt x="267143" y="983456"/>
                      <a:pt x="99627" y="945903"/>
                    </a:cubicBezTo>
                    <a:cubicBezTo>
                      <a:pt x="43654" y="936407"/>
                      <a:pt x="-443" y="862016"/>
                      <a:pt x="0" y="788248"/>
                    </a:cubicBezTo>
                    <a:cubicBezTo>
                      <a:pt x="-22736" y="612378"/>
                      <a:pt x="536" y="510831"/>
                      <a:pt x="0" y="394126"/>
                    </a:cubicBezTo>
                    <a:cubicBezTo>
                      <a:pt x="4984" y="363224"/>
                      <a:pt x="1066" y="331862"/>
                      <a:pt x="0" y="305450"/>
                    </a:cubicBezTo>
                    <a:cubicBezTo>
                      <a:pt x="3788" y="286015"/>
                      <a:pt x="14954" y="216578"/>
                      <a:pt x="0" y="157651"/>
                    </a:cubicBezTo>
                    <a:lnTo>
                      <a:pt x="0" y="157654"/>
                    </a:lnTo>
                    <a:close/>
                  </a:path>
                  <a:path w="7160821" h="945903" stroke="0" extrusionOk="0">
                    <a:moveTo>
                      <a:pt x="0" y="157654"/>
                    </a:moveTo>
                    <a:cubicBezTo>
                      <a:pt x="4458" y="59277"/>
                      <a:pt x="44082" y="-10577"/>
                      <a:pt x="99627" y="0"/>
                    </a:cubicBezTo>
                    <a:cubicBezTo>
                      <a:pt x="263192" y="16633"/>
                      <a:pt x="465783" y="-7165"/>
                      <a:pt x="635609" y="0"/>
                    </a:cubicBezTo>
                    <a:cubicBezTo>
                      <a:pt x="827631" y="18101"/>
                      <a:pt x="910159" y="18289"/>
                      <a:pt x="1193470" y="0"/>
                    </a:cubicBezTo>
                    <a:lnTo>
                      <a:pt x="1193470" y="0"/>
                    </a:lnTo>
                    <a:cubicBezTo>
                      <a:pt x="1426583" y="-22011"/>
                      <a:pt x="1540827" y="3058"/>
                      <a:pt x="1754400" y="0"/>
                    </a:cubicBezTo>
                    <a:cubicBezTo>
                      <a:pt x="1989206" y="-1181"/>
                      <a:pt x="2071198" y="36812"/>
                      <a:pt x="2369037" y="0"/>
                    </a:cubicBezTo>
                    <a:cubicBezTo>
                      <a:pt x="2666024" y="-26443"/>
                      <a:pt x="2793392" y="27613"/>
                      <a:pt x="2983675" y="0"/>
                    </a:cubicBezTo>
                    <a:cubicBezTo>
                      <a:pt x="3074968" y="-35812"/>
                      <a:pt x="3282028" y="8806"/>
                      <a:pt x="3525402" y="0"/>
                    </a:cubicBezTo>
                    <a:cubicBezTo>
                      <a:pt x="3723603" y="-43087"/>
                      <a:pt x="3974010" y="-34171"/>
                      <a:pt x="4107905" y="0"/>
                    </a:cubicBezTo>
                    <a:cubicBezTo>
                      <a:pt x="4228047" y="20444"/>
                      <a:pt x="4515428" y="34828"/>
                      <a:pt x="4608857" y="0"/>
                    </a:cubicBezTo>
                    <a:cubicBezTo>
                      <a:pt x="4722176" y="-11738"/>
                      <a:pt x="4986499" y="-18490"/>
                      <a:pt x="5109810" y="0"/>
                    </a:cubicBezTo>
                    <a:cubicBezTo>
                      <a:pt x="5236625" y="26347"/>
                      <a:pt x="5350033" y="-23363"/>
                      <a:pt x="5569986" y="0"/>
                    </a:cubicBezTo>
                    <a:cubicBezTo>
                      <a:pt x="5778767" y="21681"/>
                      <a:pt x="5854294" y="-28190"/>
                      <a:pt x="6030164" y="0"/>
                    </a:cubicBezTo>
                    <a:cubicBezTo>
                      <a:pt x="6185869" y="16005"/>
                      <a:pt x="6284384" y="-9729"/>
                      <a:pt x="6531116" y="0"/>
                    </a:cubicBezTo>
                    <a:cubicBezTo>
                      <a:pt x="6781589" y="-4744"/>
                      <a:pt x="6841507" y="-36720"/>
                      <a:pt x="7061193" y="0"/>
                    </a:cubicBezTo>
                    <a:cubicBezTo>
                      <a:pt x="7123200" y="-1574"/>
                      <a:pt x="7146201" y="63685"/>
                      <a:pt x="7160821" y="157654"/>
                    </a:cubicBezTo>
                    <a:lnTo>
                      <a:pt x="7160821" y="157651"/>
                    </a:lnTo>
                    <a:lnTo>
                      <a:pt x="7160821" y="157651"/>
                    </a:lnTo>
                    <a:cubicBezTo>
                      <a:pt x="7166288" y="255242"/>
                      <a:pt x="7167082" y="279129"/>
                      <a:pt x="7160821" y="394126"/>
                    </a:cubicBezTo>
                    <a:cubicBezTo>
                      <a:pt x="7182727" y="467494"/>
                      <a:pt x="7162603" y="656582"/>
                      <a:pt x="7160821" y="788248"/>
                    </a:cubicBezTo>
                    <a:cubicBezTo>
                      <a:pt x="7156482" y="876007"/>
                      <a:pt x="7113388" y="938857"/>
                      <a:pt x="7061193" y="945903"/>
                    </a:cubicBezTo>
                    <a:cubicBezTo>
                      <a:pt x="6797484" y="926331"/>
                      <a:pt x="6666862" y="948894"/>
                      <a:pt x="6478690" y="945903"/>
                    </a:cubicBezTo>
                    <a:cubicBezTo>
                      <a:pt x="6276146" y="935026"/>
                      <a:pt x="6109290" y="933735"/>
                      <a:pt x="6018514" y="945903"/>
                    </a:cubicBezTo>
                    <a:cubicBezTo>
                      <a:pt x="5936376" y="987415"/>
                      <a:pt x="5684295" y="937715"/>
                      <a:pt x="5476786" y="945903"/>
                    </a:cubicBezTo>
                    <a:cubicBezTo>
                      <a:pt x="5238122" y="962953"/>
                      <a:pt x="5110312" y="950641"/>
                      <a:pt x="4812733" y="945903"/>
                    </a:cubicBezTo>
                    <a:cubicBezTo>
                      <a:pt x="4529891" y="950953"/>
                      <a:pt x="4318644" y="1008705"/>
                      <a:pt x="4148679" y="945903"/>
                    </a:cubicBezTo>
                    <a:cubicBezTo>
                      <a:pt x="3955084" y="915401"/>
                      <a:pt x="3754155" y="1004738"/>
                      <a:pt x="3566177" y="945903"/>
                    </a:cubicBezTo>
                    <a:cubicBezTo>
                      <a:pt x="3387713" y="909411"/>
                      <a:pt x="3177965" y="908784"/>
                      <a:pt x="2983675" y="945903"/>
                    </a:cubicBezTo>
                    <a:cubicBezTo>
                      <a:pt x="2780025" y="954690"/>
                      <a:pt x="2567157" y="958030"/>
                      <a:pt x="2440646" y="945903"/>
                    </a:cubicBezTo>
                    <a:cubicBezTo>
                      <a:pt x="2303581" y="961989"/>
                      <a:pt x="2021895" y="982070"/>
                      <a:pt x="1861813" y="945903"/>
                    </a:cubicBezTo>
                    <a:cubicBezTo>
                      <a:pt x="1702162" y="923719"/>
                      <a:pt x="1490109" y="919324"/>
                      <a:pt x="1193470" y="945903"/>
                    </a:cubicBezTo>
                    <a:lnTo>
                      <a:pt x="1193470" y="945903"/>
                    </a:lnTo>
                    <a:cubicBezTo>
                      <a:pt x="951535" y="969601"/>
                      <a:pt x="874688" y="941340"/>
                      <a:pt x="668425" y="945903"/>
                    </a:cubicBezTo>
                    <a:cubicBezTo>
                      <a:pt x="492032" y="975796"/>
                      <a:pt x="296087" y="928629"/>
                      <a:pt x="99627" y="945903"/>
                    </a:cubicBezTo>
                    <a:cubicBezTo>
                      <a:pt x="48507" y="930998"/>
                      <a:pt x="806" y="866738"/>
                      <a:pt x="0" y="788248"/>
                    </a:cubicBezTo>
                    <a:cubicBezTo>
                      <a:pt x="18504" y="600126"/>
                      <a:pt x="18609" y="517525"/>
                      <a:pt x="0" y="394126"/>
                    </a:cubicBezTo>
                    <a:cubicBezTo>
                      <a:pt x="1723" y="348283"/>
                      <a:pt x="2966" y="327208"/>
                      <a:pt x="0" y="305450"/>
                    </a:cubicBezTo>
                    <a:cubicBezTo>
                      <a:pt x="336" y="244285"/>
                      <a:pt x="-6832" y="218706"/>
                      <a:pt x="0" y="157651"/>
                    </a:cubicBezTo>
                    <a:lnTo>
                      <a:pt x="0" y="157654"/>
                    </a:lnTo>
                    <a:close/>
                  </a:path>
                  <a:path w="7160821" h="945903" fill="none" stroke="0" extrusionOk="0">
                    <a:moveTo>
                      <a:pt x="0" y="157654"/>
                    </a:moveTo>
                    <a:cubicBezTo>
                      <a:pt x="4400" y="63795"/>
                      <a:pt x="44290" y="-9984"/>
                      <a:pt x="99627" y="0"/>
                    </a:cubicBezTo>
                    <a:cubicBezTo>
                      <a:pt x="178802" y="-42621"/>
                      <a:pt x="517342" y="36606"/>
                      <a:pt x="668425" y="0"/>
                    </a:cubicBezTo>
                    <a:cubicBezTo>
                      <a:pt x="855548" y="-28719"/>
                      <a:pt x="1066372" y="43880"/>
                      <a:pt x="1193470" y="0"/>
                    </a:cubicBezTo>
                    <a:lnTo>
                      <a:pt x="1193470" y="0"/>
                    </a:lnTo>
                    <a:cubicBezTo>
                      <a:pt x="1398047" y="-34890"/>
                      <a:pt x="1588513" y="-12736"/>
                      <a:pt x="1736498" y="0"/>
                    </a:cubicBezTo>
                    <a:cubicBezTo>
                      <a:pt x="1911970" y="47774"/>
                      <a:pt x="2111479" y="13508"/>
                      <a:pt x="2297429" y="0"/>
                    </a:cubicBezTo>
                    <a:cubicBezTo>
                      <a:pt x="2513474" y="-32470"/>
                      <a:pt x="2733465" y="-57933"/>
                      <a:pt x="2983675" y="0"/>
                    </a:cubicBezTo>
                    <a:cubicBezTo>
                      <a:pt x="3150707" y="-28326"/>
                      <a:pt x="3351264" y="-23273"/>
                      <a:pt x="3443851" y="0"/>
                    </a:cubicBezTo>
                    <a:cubicBezTo>
                      <a:pt x="3549217" y="-38663"/>
                      <a:pt x="3861498" y="-15458"/>
                      <a:pt x="4107905" y="0"/>
                    </a:cubicBezTo>
                    <a:cubicBezTo>
                      <a:pt x="4329557" y="2042"/>
                      <a:pt x="4476921" y="-14107"/>
                      <a:pt x="4649632" y="0"/>
                    </a:cubicBezTo>
                    <a:cubicBezTo>
                      <a:pt x="4788144" y="-29635"/>
                      <a:pt x="4987224" y="14532"/>
                      <a:pt x="5191360" y="0"/>
                    </a:cubicBezTo>
                    <a:cubicBezTo>
                      <a:pt x="5420571" y="3145"/>
                      <a:pt x="5598258" y="4330"/>
                      <a:pt x="5855413" y="0"/>
                    </a:cubicBezTo>
                    <a:cubicBezTo>
                      <a:pt x="6084741" y="-35876"/>
                      <a:pt x="6140612" y="-34005"/>
                      <a:pt x="6315590" y="0"/>
                    </a:cubicBezTo>
                    <a:cubicBezTo>
                      <a:pt x="6475593" y="6687"/>
                      <a:pt x="6697268" y="12861"/>
                      <a:pt x="7061193" y="0"/>
                    </a:cubicBezTo>
                    <a:cubicBezTo>
                      <a:pt x="7122314" y="6757"/>
                      <a:pt x="7178885" y="68941"/>
                      <a:pt x="7160821" y="157654"/>
                    </a:cubicBezTo>
                    <a:lnTo>
                      <a:pt x="7160821" y="157651"/>
                    </a:lnTo>
                    <a:lnTo>
                      <a:pt x="7160821" y="157651"/>
                    </a:lnTo>
                    <a:cubicBezTo>
                      <a:pt x="7152343" y="253792"/>
                      <a:pt x="7163000" y="324506"/>
                      <a:pt x="7160821" y="394126"/>
                    </a:cubicBezTo>
                    <a:cubicBezTo>
                      <a:pt x="7171163" y="582951"/>
                      <a:pt x="7168530" y="651843"/>
                      <a:pt x="7160821" y="788248"/>
                    </a:cubicBezTo>
                    <a:cubicBezTo>
                      <a:pt x="7152221" y="871043"/>
                      <a:pt x="7101376" y="933178"/>
                      <a:pt x="7061193" y="945903"/>
                    </a:cubicBezTo>
                    <a:cubicBezTo>
                      <a:pt x="6774954" y="973409"/>
                      <a:pt x="6548385" y="930000"/>
                      <a:pt x="6397140" y="945903"/>
                    </a:cubicBezTo>
                    <a:cubicBezTo>
                      <a:pt x="6196032" y="948050"/>
                      <a:pt x="5888090" y="874953"/>
                      <a:pt x="5733087" y="945903"/>
                    </a:cubicBezTo>
                    <a:cubicBezTo>
                      <a:pt x="5557698" y="938063"/>
                      <a:pt x="5362927" y="985582"/>
                      <a:pt x="5150584" y="945903"/>
                    </a:cubicBezTo>
                    <a:cubicBezTo>
                      <a:pt x="4961826" y="916549"/>
                      <a:pt x="4676874" y="972167"/>
                      <a:pt x="4527307" y="945903"/>
                    </a:cubicBezTo>
                    <a:cubicBezTo>
                      <a:pt x="4406968" y="904955"/>
                      <a:pt x="4073065" y="1028986"/>
                      <a:pt x="3863253" y="945903"/>
                    </a:cubicBezTo>
                    <a:cubicBezTo>
                      <a:pt x="3631320" y="921315"/>
                      <a:pt x="3321373" y="929337"/>
                      <a:pt x="2983675" y="945903"/>
                    </a:cubicBezTo>
                    <a:cubicBezTo>
                      <a:pt x="2761099" y="950671"/>
                      <a:pt x="2635037" y="988531"/>
                      <a:pt x="2351135" y="945903"/>
                    </a:cubicBezTo>
                    <a:cubicBezTo>
                      <a:pt x="2095963" y="907361"/>
                      <a:pt x="1968642" y="994746"/>
                      <a:pt x="1718596" y="945903"/>
                    </a:cubicBezTo>
                    <a:cubicBezTo>
                      <a:pt x="1475111" y="893537"/>
                      <a:pt x="1427737" y="963340"/>
                      <a:pt x="1193470" y="945903"/>
                    </a:cubicBezTo>
                    <a:lnTo>
                      <a:pt x="1193470" y="945903"/>
                    </a:lnTo>
                    <a:cubicBezTo>
                      <a:pt x="1078721" y="979509"/>
                      <a:pt x="906569" y="920773"/>
                      <a:pt x="679364" y="945903"/>
                    </a:cubicBezTo>
                    <a:cubicBezTo>
                      <a:pt x="459696" y="962326"/>
                      <a:pt x="251313" y="967472"/>
                      <a:pt x="99627" y="945903"/>
                    </a:cubicBezTo>
                    <a:cubicBezTo>
                      <a:pt x="37058" y="962198"/>
                      <a:pt x="-3024" y="873554"/>
                      <a:pt x="0" y="788248"/>
                    </a:cubicBezTo>
                    <a:cubicBezTo>
                      <a:pt x="13195" y="612956"/>
                      <a:pt x="5521" y="486500"/>
                      <a:pt x="0" y="394126"/>
                    </a:cubicBezTo>
                    <a:cubicBezTo>
                      <a:pt x="6794" y="371906"/>
                      <a:pt x="1302" y="331823"/>
                      <a:pt x="0" y="305450"/>
                    </a:cubicBezTo>
                    <a:cubicBezTo>
                      <a:pt x="4374" y="278671"/>
                      <a:pt x="-8121" y="221307"/>
                      <a:pt x="0" y="157651"/>
                    </a:cubicBezTo>
                    <a:lnTo>
                      <a:pt x="0" y="157654"/>
                    </a:lnTo>
                    <a:close/>
                  </a:path>
                </a:pathLst>
              </a:custGeom>
              <a:solidFill>
                <a:srgbClr val="FFEFFF"/>
              </a:solidFill>
              <a:ln w="38100" cap="rnd" cmpd="thinThick">
                <a:solidFill>
                  <a:srgbClr val="FF0066"/>
                </a:solidFill>
                <a:prstDash val="lgDashDot"/>
                <a:round/>
                <a:extLst>
                  <a:ext uri="{C807C97D-BFC1-408E-A445-0C87EB9F89A2}">
                    <ask:lineSketchStyleProps xmlns="" xmlns:ask="http://schemas.microsoft.com/office/drawing/2018/sketchyshapes" sd="440031243">
                      <a:custGeom>
                        <a:avLst/>
                        <a:gdLst>
                          <a:gd name="connsiteX0" fmla="*/ 0 w 7427977"/>
                          <a:gd name="connsiteY0" fmla="*/ 103344 h 620049"/>
                          <a:gd name="connsiteX1" fmla="*/ 103344 w 7427977"/>
                          <a:gd name="connsiteY1" fmla="*/ 0 h 620049"/>
                          <a:gd name="connsiteX2" fmla="*/ 693363 w 7427977"/>
                          <a:gd name="connsiteY2" fmla="*/ 0 h 620049"/>
                          <a:gd name="connsiteX3" fmla="*/ 1237996 w 7427977"/>
                          <a:gd name="connsiteY3" fmla="*/ 0 h 620049"/>
                          <a:gd name="connsiteX4" fmla="*/ 1237996 w 7427977"/>
                          <a:gd name="connsiteY4" fmla="*/ 0 h 620049"/>
                          <a:gd name="connsiteX5" fmla="*/ 1801284 w 7427977"/>
                          <a:gd name="connsiteY5" fmla="*/ 0 h 620049"/>
                          <a:gd name="connsiteX6" fmla="*/ 2383142 w 7427977"/>
                          <a:gd name="connsiteY6" fmla="*/ 0 h 620049"/>
                          <a:gd name="connsiteX7" fmla="*/ 3094990 w 7427977"/>
                          <a:gd name="connsiteY7" fmla="*/ 0 h 620049"/>
                          <a:gd name="connsiteX8" fmla="*/ 3572335 w 7427977"/>
                          <a:gd name="connsiteY8" fmla="*/ 0 h 620049"/>
                          <a:gd name="connsiteX9" fmla="*/ 4261163 w 7427977"/>
                          <a:gd name="connsiteY9" fmla="*/ 0 h 620049"/>
                          <a:gd name="connsiteX10" fmla="*/ 4823101 w 7427977"/>
                          <a:gd name="connsiteY10" fmla="*/ 0 h 620049"/>
                          <a:gd name="connsiteX11" fmla="*/ 5385040 w 7427977"/>
                          <a:gd name="connsiteY11" fmla="*/ 0 h 620049"/>
                          <a:gd name="connsiteX12" fmla="*/ 6073867 w 7427977"/>
                          <a:gd name="connsiteY12" fmla="*/ 0 h 620049"/>
                          <a:gd name="connsiteX13" fmla="*/ 6551213 w 7427977"/>
                          <a:gd name="connsiteY13" fmla="*/ 0 h 620049"/>
                          <a:gd name="connsiteX14" fmla="*/ 7324633 w 7427977"/>
                          <a:gd name="connsiteY14" fmla="*/ 0 h 620049"/>
                          <a:gd name="connsiteX15" fmla="*/ 7427977 w 7427977"/>
                          <a:gd name="connsiteY15" fmla="*/ 103344 h 620049"/>
                          <a:gd name="connsiteX16" fmla="*/ 7427977 w 7427977"/>
                          <a:gd name="connsiteY16" fmla="*/ 103342 h 620049"/>
                          <a:gd name="connsiteX17" fmla="*/ 7427977 w 7427977"/>
                          <a:gd name="connsiteY17" fmla="*/ 103342 h 620049"/>
                          <a:gd name="connsiteX18" fmla="*/ 7427977 w 7427977"/>
                          <a:gd name="connsiteY18" fmla="*/ 258354 h 620049"/>
                          <a:gd name="connsiteX19" fmla="*/ 7427977 w 7427977"/>
                          <a:gd name="connsiteY19" fmla="*/ 516705 h 620049"/>
                          <a:gd name="connsiteX20" fmla="*/ 7324633 w 7427977"/>
                          <a:gd name="connsiteY20" fmla="*/ 620049 h 620049"/>
                          <a:gd name="connsiteX21" fmla="*/ 6635805 w 7427977"/>
                          <a:gd name="connsiteY21" fmla="*/ 620049 h 620049"/>
                          <a:gd name="connsiteX22" fmla="*/ 5946978 w 7427977"/>
                          <a:gd name="connsiteY22" fmla="*/ 620049 h 620049"/>
                          <a:gd name="connsiteX23" fmla="*/ 5342743 w 7427977"/>
                          <a:gd name="connsiteY23" fmla="*/ 620049 h 620049"/>
                          <a:gd name="connsiteX24" fmla="*/ 4696212 w 7427977"/>
                          <a:gd name="connsiteY24" fmla="*/ 620049 h 620049"/>
                          <a:gd name="connsiteX25" fmla="*/ 4007384 w 7427977"/>
                          <a:gd name="connsiteY25" fmla="*/ 620049 h 620049"/>
                          <a:gd name="connsiteX26" fmla="*/ 3094990 w 7427977"/>
                          <a:gd name="connsiteY26" fmla="*/ 620049 h 620049"/>
                          <a:gd name="connsiteX27" fmla="*/ 2438852 w 7427977"/>
                          <a:gd name="connsiteY27" fmla="*/ 620049 h 620049"/>
                          <a:gd name="connsiteX28" fmla="*/ 1782714 w 7427977"/>
                          <a:gd name="connsiteY28" fmla="*/ 620049 h 620049"/>
                          <a:gd name="connsiteX29" fmla="*/ 1237996 w 7427977"/>
                          <a:gd name="connsiteY29" fmla="*/ 620049 h 620049"/>
                          <a:gd name="connsiteX30" fmla="*/ 1237996 w 7427977"/>
                          <a:gd name="connsiteY30" fmla="*/ 620049 h 620049"/>
                          <a:gd name="connsiteX31" fmla="*/ 704710 w 7427977"/>
                          <a:gd name="connsiteY31" fmla="*/ 620049 h 620049"/>
                          <a:gd name="connsiteX32" fmla="*/ 103344 w 7427977"/>
                          <a:gd name="connsiteY32" fmla="*/ 620049 h 620049"/>
                          <a:gd name="connsiteX33" fmla="*/ 0 w 7427977"/>
                          <a:gd name="connsiteY33" fmla="*/ 516705 h 620049"/>
                          <a:gd name="connsiteX34" fmla="*/ 0 w 7427977"/>
                          <a:gd name="connsiteY34" fmla="*/ 258354 h 620049"/>
                          <a:gd name="connsiteX35" fmla="*/ 0 w 7427977"/>
                          <a:gd name="connsiteY35" fmla="*/ 200226 h 620049"/>
                          <a:gd name="connsiteX36" fmla="*/ 0 w 7427977"/>
                          <a:gd name="connsiteY36" fmla="*/ 103342 h 620049"/>
                          <a:gd name="connsiteX37" fmla="*/ 0 w 7427977"/>
                          <a:gd name="connsiteY37" fmla="*/ 103344 h 6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27977" h="620049" fill="none" extrusionOk="0">
                            <a:moveTo>
                              <a:pt x="0" y="103344"/>
                            </a:moveTo>
                            <a:cubicBezTo>
                              <a:pt x="1719" y="46405"/>
                              <a:pt x="40595" y="-1161"/>
                              <a:pt x="103344" y="0"/>
                            </a:cubicBezTo>
                            <a:cubicBezTo>
                              <a:pt x="228019" y="-26699"/>
                              <a:pt x="498132" y="25424"/>
                              <a:pt x="693363" y="0"/>
                            </a:cubicBezTo>
                            <a:cubicBezTo>
                              <a:pt x="888594" y="-25424"/>
                              <a:pt x="1111161" y="11601"/>
                              <a:pt x="1237996" y="0"/>
                            </a:cubicBezTo>
                            <a:lnTo>
                              <a:pt x="1237996" y="0"/>
                            </a:lnTo>
                            <a:cubicBezTo>
                              <a:pt x="1444248" y="-18480"/>
                              <a:pt x="1636982" y="-14458"/>
                              <a:pt x="1801284" y="0"/>
                            </a:cubicBezTo>
                            <a:cubicBezTo>
                              <a:pt x="1965586" y="14458"/>
                              <a:pt x="2158564" y="17724"/>
                              <a:pt x="2383142" y="0"/>
                            </a:cubicBezTo>
                            <a:cubicBezTo>
                              <a:pt x="2607720" y="-17724"/>
                              <a:pt x="2813711" y="-26034"/>
                              <a:pt x="3094990" y="0"/>
                            </a:cubicBezTo>
                            <a:cubicBezTo>
                              <a:pt x="3259425" y="-15773"/>
                              <a:pt x="3469218" y="-6296"/>
                              <a:pt x="3572335" y="0"/>
                            </a:cubicBezTo>
                            <a:cubicBezTo>
                              <a:pt x="3675453" y="6296"/>
                              <a:pt x="4004548" y="-2533"/>
                              <a:pt x="4261163" y="0"/>
                            </a:cubicBezTo>
                            <a:cubicBezTo>
                              <a:pt x="4517778" y="2533"/>
                              <a:pt x="4662673" y="4666"/>
                              <a:pt x="4823101" y="0"/>
                            </a:cubicBezTo>
                            <a:cubicBezTo>
                              <a:pt x="4983529" y="-4666"/>
                              <a:pt x="5148641" y="21859"/>
                              <a:pt x="5385040" y="0"/>
                            </a:cubicBezTo>
                            <a:cubicBezTo>
                              <a:pt x="5621439" y="-21859"/>
                              <a:pt x="5833943" y="23790"/>
                              <a:pt x="6073867" y="0"/>
                            </a:cubicBezTo>
                            <a:cubicBezTo>
                              <a:pt x="6313791" y="-23790"/>
                              <a:pt x="6365130" y="-21352"/>
                              <a:pt x="6551213" y="0"/>
                            </a:cubicBezTo>
                            <a:cubicBezTo>
                              <a:pt x="6737296" y="21352"/>
                              <a:pt x="6994240" y="-5549"/>
                              <a:pt x="7324633" y="0"/>
                            </a:cubicBezTo>
                            <a:cubicBezTo>
                              <a:pt x="7388833" y="-2904"/>
                              <a:pt x="7439040" y="47714"/>
                              <a:pt x="7427977" y="103344"/>
                            </a:cubicBezTo>
                            <a:lnTo>
                              <a:pt x="7427977" y="103342"/>
                            </a:lnTo>
                            <a:lnTo>
                              <a:pt x="7427977" y="103342"/>
                            </a:lnTo>
                            <a:cubicBezTo>
                              <a:pt x="7420682" y="166751"/>
                              <a:pt x="7425494" y="207240"/>
                              <a:pt x="7427977" y="258354"/>
                            </a:cubicBezTo>
                            <a:cubicBezTo>
                              <a:pt x="7430593" y="386703"/>
                              <a:pt x="7440451" y="422096"/>
                              <a:pt x="7427977" y="516705"/>
                            </a:cubicBezTo>
                            <a:cubicBezTo>
                              <a:pt x="7417119" y="576758"/>
                              <a:pt x="7377731" y="616055"/>
                              <a:pt x="7324633" y="620049"/>
                            </a:cubicBezTo>
                            <a:cubicBezTo>
                              <a:pt x="7011664" y="653586"/>
                              <a:pt x="6817753" y="619825"/>
                              <a:pt x="6635805" y="620049"/>
                            </a:cubicBezTo>
                            <a:cubicBezTo>
                              <a:pt x="6453857" y="620273"/>
                              <a:pt x="6109227" y="595066"/>
                              <a:pt x="5946978" y="620049"/>
                            </a:cubicBezTo>
                            <a:cubicBezTo>
                              <a:pt x="5784729" y="645032"/>
                              <a:pt x="5565285" y="641888"/>
                              <a:pt x="5342743" y="620049"/>
                            </a:cubicBezTo>
                            <a:cubicBezTo>
                              <a:pt x="5120202" y="598210"/>
                              <a:pt x="4829086" y="629511"/>
                              <a:pt x="4696212" y="620049"/>
                            </a:cubicBezTo>
                            <a:cubicBezTo>
                              <a:pt x="4563338" y="610587"/>
                              <a:pt x="4239050" y="642801"/>
                              <a:pt x="4007384" y="620049"/>
                            </a:cubicBezTo>
                            <a:cubicBezTo>
                              <a:pt x="3775718" y="597297"/>
                              <a:pt x="3492909" y="611005"/>
                              <a:pt x="3094990" y="620049"/>
                            </a:cubicBezTo>
                            <a:cubicBezTo>
                              <a:pt x="2870612" y="639982"/>
                              <a:pt x="2737160" y="649186"/>
                              <a:pt x="2438852" y="620049"/>
                            </a:cubicBezTo>
                            <a:cubicBezTo>
                              <a:pt x="2140544" y="590912"/>
                              <a:pt x="2036182" y="649248"/>
                              <a:pt x="1782714" y="620049"/>
                            </a:cubicBezTo>
                            <a:cubicBezTo>
                              <a:pt x="1529246" y="590850"/>
                              <a:pt x="1470960" y="638627"/>
                              <a:pt x="1237996" y="620049"/>
                            </a:cubicBezTo>
                            <a:lnTo>
                              <a:pt x="1237996" y="620049"/>
                            </a:lnTo>
                            <a:cubicBezTo>
                              <a:pt x="1124183" y="626721"/>
                              <a:pt x="951737" y="614408"/>
                              <a:pt x="704710" y="620049"/>
                            </a:cubicBezTo>
                            <a:cubicBezTo>
                              <a:pt x="457683" y="625690"/>
                              <a:pt x="289878" y="647226"/>
                              <a:pt x="103344" y="620049"/>
                            </a:cubicBezTo>
                            <a:cubicBezTo>
                              <a:pt x="43008" y="619547"/>
                              <a:pt x="9587" y="564671"/>
                              <a:pt x="0" y="516705"/>
                            </a:cubicBezTo>
                            <a:cubicBezTo>
                              <a:pt x="-1924" y="410238"/>
                              <a:pt x="-6072" y="334153"/>
                              <a:pt x="0" y="258354"/>
                            </a:cubicBezTo>
                            <a:cubicBezTo>
                              <a:pt x="2157" y="241144"/>
                              <a:pt x="2045" y="217029"/>
                              <a:pt x="0" y="200226"/>
                            </a:cubicBezTo>
                            <a:cubicBezTo>
                              <a:pt x="747" y="180633"/>
                              <a:pt x="2519" y="143808"/>
                              <a:pt x="0" y="103342"/>
                            </a:cubicBezTo>
                            <a:lnTo>
                              <a:pt x="0" y="103344"/>
                            </a:lnTo>
                            <a:close/>
                          </a:path>
                          <a:path w="7427977" h="620049" stroke="0" extrusionOk="0">
                            <a:moveTo>
                              <a:pt x="0" y="103344"/>
                            </a:moveTo>
                            <a:cubicBezTo>
                              <a:pt x="2057" y="41022"/>
                              <a:pt x="50583" y="-6871"/>
                              <a:pt x="103344" y="0"/>
                            </a:cubicBezTo>
                            <a:cubicBezTo>
                              <a:pt x="243011" y="5799"/>
                              <a:pt x="466763" y="-23904"/>
                              <a:pt x="659323" y="0"/>
                            </a:cubicBezTo>
                            <a:cubicBezTo>
                              <a:pt x="851883" y="23904"/>
                              <a:pt x="957154" y="14730"/>
                              <a:pt x="1237996" y="0"/>
                            </a:cubicBezTo>
                            <a:lnTo>
                              <a:pt x="1237996" y="0"/>
                            </a:lnTo>
                            <a:cubicBezTo>
                              <a:pt x="1496368" y="-15224"/>
                              <a:pt x="1586478" y="-5921"/>
                              <a:pt x="1819854" y="0"/>
                            </a:cubicBezTo>
                            <a:cubicBezTo>
                              <a:pt x="2053230" y="5921"/>
                              <a:pt x="2144367" y="14264"/>
                              <a:pt x="2457422" y="0"/>
                            </a:cubicBezTo>
                            <a:cubicBezTo>
                              <a:pt x="2770477" y="-14264"/>
                              <a:pt x="2895585" y="12289"/>
                              <a:pt x="3094990" y="0"/>
                            </a:cubicBezTo>
                            <a:cubicBezTo>
                              <a:pt x="3215818" y="-11854"/>
                              <a:pt x="3427300" y="22973"/>
                              <a:pt x="3656928" y="0"/>
                            </a:cubicBezTo>
                            <a:cubicBezTo>
                              <a:pt x="3886556" y="-22973"/>
                              <a:pt x="4131593" y="-22887"/>
                              <a:pt x="4261163" y="0"/>
                            </a:cubicBezTo>
                            <a:cubicBezTo>
                              <a:pt x="4390733" y="22887"/>
                              <a:pt x="4654055" y="18413"/>
                              <a:pt x="4780805" y="0"/>
                            </a:cubicBezTo>
                            <a:cubicBezTo>
                              <a:pt x="4907555" y="-18413"/>
                              <a:pt x="5176204" y="-12602"/>
                              <a:pt x="5300447" y="0"/>
                            </a:cubicBezTo>
                            <a:cubicBezTo>
                              <a:pt x="5424690" y="12602"/>
                              <a:pt x="5548736" y="-23025"/>
                              <a:pt x="5777792" y="0"/>
                            </a:cubicBezTo>
                            <a:cubicBezTo>
                              <a:pt x="6006848" y="23025"/>
                              <a:pt x="6092464" y="-18518"/>
                              <a:pt x="6255138" y="0"/>
                            </a:cubicBezTo>
                            <a:cubicBezTo>
                              <a:pt x="6417812" y="18518"/>
                              <a:pt x="6521617" y="-3031"/>
                              <a:pt x="6774779" y="0"/>
                            </a:cubicBezTo>
                            <a:cubicBezTo>
                              <a:pt x="7027941" y="3031"/>
                              <a:pt x="7099658" y="-19349"/>
                              <a:pt x="7324633" y="0"/>
                            </a:cubicBezTo>
                            <a:cubicBezTo>
                              <a:pt x="7378241" y="-10012"/>
                              <a:pt x="7416077" y="44811"/>
                              <a:pt x="7427977" y="103344"/>
                            </a:cubicBezTo>
                            <a:lnTo>
                              <a:pt x="7427977" y="103342"/>
                            </a:lnTo>
                            <a:lnTo>
                              <a:pt x="7427977" y="103342"/>
                            </a:lnTo>
                            <a:cubicBezTo>
                              <a:pt x="7429392" y="165977"/>
                              <a:pt x="7433850" y="182869"/>
                              <a:pt x="7427977" y="258354"/>
                            </a:cubicBezTo>
                            <a:cubicBezTo>
                              <a:pt x="7418824" y="311284"/>
                              <a:pt x="7421792" y="431626"/>
                              <a:pt x="7427977" y="516705"/>
                            </a:cubicBezTo>
                            <a:cubicBezTo>
                              <a:pt x="7437649" y="574609"/>
                              <a:pt x="7381954" y="618657"/>
                              <a:pt x="7324633" y="620049"/>
                            </a:cubicBezTo>
                            <a:cubicBezTo>
                              <a:pt x="7081208" y="607514"/>
                              <a:pt x="6938245" y="623523"/>
                              <a:pt x="6720398" y="620049"/>
                            </a:cubicBezTo>
                            <a:cubicBezTo>
                              <a:pt x="6502552" y="616575"/>
                              <a:pt x="6340891" y="600570"/>
                              <a:pt x="6243053" y="620049"/>
                            </a:cubicBezTo>
                            <a:cubicBezTo>
                              <a:pt x="6145216" y="639528"/>
                              <a:pt x="5939568" y="610888"/>
                              <a:pt x="5681115" y="620049"/>
                            </a:cubicBezTo>
                            <a:cubicBezTo>
                              <a:pt x="5422662" y="629210"/>
                              <a:pt x="5294692" y="619608"/>
                              <a:pt x="4992287" y="620049"/>
                            </a:cubicBezTo>
                            <a:cubicBezTo>
                              <a:pt x="4689882" y="620490"/>
                              <a:pt x="4512155" y="645632"/>
                              <a:pt x="4303459" y="620049"/>
                            </a:cubicBezTo>
                            <a:cubicBezTo>
                              <a:pt x="4094763" y="594466"/>
                              <a:pt x="3896974" y="650133"/>
                              <a:pt x="3699225" y="620049"/>
                            </a:cubicBezTo>
                            <a:cubicBezTo>
                              <a:pt x="3501476" y="589965"/>
                              <a:pt x="3304709" y="606463"/>
                              <a:pt x="3094990" y="620049"/>
                            </a:cubicBezTo>
                            <a:cubicBezTo>
                              <a:pt x="2877689" y="608976"/>
                              <a:pt x="2672571" y="627962"/>
                              <a:pt x="2531702" y="620049"/>
                            </a:cubicBezTo>
                            <a:cubicBezTo>
                              <a:pt x="2390833" y="612136"/>
                              <a:pt x="2109720" y="642142"/>
                              <a:pt x="1931274" y="620049"/>
                            </a:cubicBezTo>
                            <a:cubicBezTo>
                              <a:pt x="1752828" y="597956"/>
                              <a:pt x="1532591" y="590036"/>
                              <a:pt x="1237996" y="620049"/>
                            </a:cubicBezTo>
                            <a:lnTo>
                              <a:pt x="1237996" y="620049"/>
                            </a:lnTo>
                            <a:cubicBezTo>
                              <a:pt x="992102" y="639937"/>
                              <a:pt x="912376" y="614925"/>
                              <a:pt x="693363" y="620049"/>
                            </a:cubicBezTo>
                            <a:cubicBezTo>
                              <a:pt x="474350" y="625173"/>
                              <a:pt x="281566" y="610225"/>
                              <a:pt x="103344" y="620049"/>
                            </a:cubicBezTo>
                            <a:cubicBezTo>
                              <a:pt x="48533" y="616134"/>
                              <a:pt x="11540" y="566582"/>
                              <a:pt x="0" y="516705"/>
                            </a:cubicBezTo>
                            <a:cubicBezTo>
                              <a:pt x="593" y="388535"/>
                              <a:pt x="9410" y="335451"/>
                              <a:pt x="0" y="258354"/>
                            </a:cubicBezTo>
                            <a:cubicBezTo>
                              <a:pt x="-253" y="230479"/>
                              <a:pt x="1022" y="216357"/>
                              <a:pt x="0" y="200226"/>
                            </a:cubicBezTo>
                            <a:cubicBezTo>
                              <a:pt x="-2588" y="161544"/>
                              <a:pt x="-4706" y="143976"/>
                              <a:pt x="0" y="103342"/>
                            </a:cubicBezTo>
                            <a:lnTo>
                              <a:pt x="0" y="10334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13" name="TextBox 12">
                <a:extLst>
                  <a:ext uri="{FF2B5EF4-FFF2-40B4-BE49-F238E27FC236}">
                    <a16:creationId xmlns:a16="http://schemas.microsoft.com/office/drawing/2014/main" id="{16096D4F-C6D5-56F9-F6DC-FADDC92A0787}"/>
                  </a:ext>
                </a:extLst>
              </p:cNvPr>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4C2EB9EF-5914-8E1D-83F9-A4F24906A9AB}"/>
                </a:ext>
              </a:extLst>
            </p:cNvPr>
            <p:cNvPicPr>
              <a:picLocks noChangeAspect="1"/>
            </p:cNvPicPr>
            <p:nvPr/>
          </p:nvPicPr>
          <p:blipFill>
            <a:blip r:embed="rId3"/>
            <a:stretch>
              <a:fillRect/>
            </a:stretch>
          </p:blipFill>
          <p:spPr>
            <a:xfrm>
              <a:off x="1824629" y="1481377"/>
              <a:ext cx="1170657" cy="1170657"/>
            </a:xfrm>
            <a:prstGeom prst="rect">
              <a:avLst/>
            </a:prstGeom>
          </p:spPr>
        </p:pic>
      </p:grpSp>
      <p:pic>
        <p:nvPicPr>
          <p:cNvPr id="18" name="Picture 17">
            <a:extLst>
              <a:ext uri="{FF2B5EF4-FFF2-40B4-BE49-F238E27FC236}">
                <a16:creationId xmlns:a16="http://schemas.microsoft.com/office/drawing/2014/main" id="{36461D1C-5B42-8366-0F7B-90CFBD34A074}"/>
              </a:ext>
            </a:extLst>
          </p:cNvPr>
          <p:cNvPicPr>
            <a:picLocks noChangeAspect="1"/>
          </p:cNvPicPr>
          <p:nvPr/>
        </p:nvPicPr>
        <p:blipFill>
          <a:blip r:embed="rId4"/>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a:extLst>
              <a:ext uri="{FF2B5EF4-FFF2-40B4-BE49-F238E27FC236}">
                <a16:creationId xmlns:a16="http://schemas.microsoft.com/office/drawing/2014/main" id="{45CE0E42-18BC-9308-52CD-1DCCBC344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
        <p:nvSpPr>
          <p:cNvPr id="10" name="Oval 9"/>
          <p:cNvSpPr/>
          <p:nvPr/>
        </p:nvSpPr>
        <p:spPr>
          <a:xfrm>
            <a:off x="-2017985" y="77770"/>
            <a:ext cx="1830115" cy="1803160"/>
          </a:xfrm>
          <a:prstGeom prst="ellipse">
            <a:avLst/>
          </a:prstGeom>
          <a:solidFill>
            <a:srgbClr val="C9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64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498</TotalTime>
  <Words>372</Words>
  <Application>Microsoft Office PowerPoint</Application>
  <PresentationFormat>Widescreen</PresentationFormat>
  <Paragraphs>18</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Aptos Display</vt:lpstr>
      <vt:lpstr>Arial</vt:lpstr>
      <vt:lpstr>Calibri</vt:lpstr>
      <vt:lpstr>Cambria</vt:lpstr>
      <vt:lpstr>Roboto</vt:lpstr>
      <vt:lpstr>Times New Roman</vt:lpstr>
      <vt:lpstr>方正硬笔楷书繁体</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WINDOWS</cp:lastModifiedBy>
  <cp:revision>37</cp:revision>
  <dcterms:created xsi:type="dcterms:W3CDTF">2023-10-12T12:18:02Z</dcterms:created>
  <dcterms:modified xsi:type="dcterms:W3CDTF">2025-04-15T01:32:41Z</dcterms:modified>
  <cp:category>9Slide.vn</cp:category>
</cp:coreProperties>
</file>