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361" r:id="rId4"/>
    <p:sldId id="271" r:id="rId5"/>
    <p:sldId id="363" r:id="rId6"/>
    <p:sldId id="369" r:id="rId7"/>
    <p:sldId id="275" r:id="rId8"/>
    <p:sldId id="373" r:id="rId9"/>
    <p:sldId id="374" r:id="rId10"/>
    <p:sldId id="280" r:id="rId11"/>
    <p:sldId id="375" r:id="rId12"/>
    <p:sldId id="277" r:id="rId13"/>
    <p:sldId id="370" r:id="rId14"/>
    <p:sldId id="376" r:id="rId15"/>
    <p:sldId id="377" r:id="rId16"/>
    <p:sldId id="276" r:id="rId17"/>
    <p:sldId id="380" r:id="rId18"/>
    <p:sldId id="3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6DB5"/>
    <a:srgbClr val="A1CD67"/>
    <a:srgbClr val="942728"/>
    <a:srgbClr val="FCE9E0"/>
    <a:srgbClr val="ED7133"/>
    <a:srgbClr val="F296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69" d="100"/>
          <a:sy n="69" d="100"/>
        </p:scale>
        <p:origin x="7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BC7A0-A794-43A8-8044-E0C84A72ED50}"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DABF6-02A6-4CE7-B033-6ED87619B60A}" type="slidenum">
              <a:rPr lang="en-US" smtClean="0"/>
              <a:t>‹#›</a:t>
            </a:fld>
            <a:endParaRPr lang="en-US"/>
          </a:p>
        </p:txBody>
      </p:sp>
    </p:spTree>
    <p:extLst>
      <p:ext uri="{BB962C8B-B14F-4D97-AF65-F5344CB8AC3E}">
        <p14:creationId xmlns:p14="http://schemas.microsoft.com/office/powerpoint/2010/main" val="329850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DABF6-02A6-4CE7-B033-6ED87619B60A}" type="slidenum">
              <a:rPr lang="en-US" smtClean="0"/>
              <a:t>5</a:t>
            </a:fld>
            <a:endParaRPr lang="en-US"/>
          </a:p>
        </p:txBody>
      </p:sp>
    </p:spTree>
    <p:extLst>
      <p:ext uri="{BB962C8B-B14F-4D97-AF65-F5344CB8AC3E}">
        <p14:creationId xmlns:p14="http://schemas.microsoft.com/office/powerpoint/2010/main" val="79524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B6DA-0E48-DDD0-15BF-FDA08ADEB0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5A21D8-D54C-5991-028F-F7F3CB7363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5FCBA7-EDD8-5DE6-68E6-C3F497BF9B2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5" name="Footer Placeholder 4">
            <a:extLst>
              <a:ext uri="{FF2B5EF4-FFF2-40B4-BE49-F238E27FC236}">
                <a16:creationId xmlns:a16="http://schemas.microsoft.com/office/drawing/2014/main" id="{C98267A2-59E6-1455-EE22-1A5B834166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24F242-A0EF-F11D-8262-5A4B1C3BB4F0}"/>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2012218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7738-0748-D2F7-BB02-A0636CA86A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C54F01-3F16-7CE8-9FA1-FE75669A9FF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A1C2B-95A3-5350-F7EB-192F16E966CA}"/>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5" name="Footer Placeholder 4">
            <a:extLst>
              <a:ext uri="{FF2B5EF4-FFF2-40B4-BE49-F238E27FC236}">
                <a16:creationId xmlns:a16="http://schemas.microsoft.com/office/drawing/2014/main" id="{3076EE14-84F0-519A-2A76-5EA6F8EB62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AC9AB4-EC36-1FEB-A4F4-CCE115FA5305}"/>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55375274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13BDD-F0C3-3138-FF9E-008FDC7192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37029-E052-9BC3-976B-8D58BDE4B8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17ABC-C659-E14F-C927-CF61202F4F17}"/>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5" name="Footer Placeholder 4">
            <a:extLst>
              <a:ext uri="{FF2B5EF4-FFF2-40B4-BE49-F238E27FC236}">
                <a16:creationId xmlns:a16="http://schemas.microsoft.com/office/drawing/2014/main" id="{5380F853-8BA9-34E9-7B92-51B105E17B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566DD3-D366-D7E1-176B-B2E76997477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831868328"/>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375681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095136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595072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574975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673206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950981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99355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868820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8BBB-6D7D-8D29-A42A-7C22CC9E026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23898F-90C5-2EDA-73C0-1A49B56C587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F7CBA-FE55-8536-AD37-6EB518A495C6}"/>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5" name="Footer Placeholder 4">
            <a:extLst>
              <a:ext uri="{FF2B5EF4-FFF2-40B4-BE49-F238E27FC236}">
                <a16:creationId xmlns:a16="http://schemas.microsoft.com/office/drawing/2014/main" id="{0B843482-7E26-408C-F588-BCFBEA5B4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32974C-560E-0700-1430-895B39CC313B}"/>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2121600247"/>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64577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53295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2026/3/2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6652165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4702-F01E-F9C1-A55F-ED8136DEDE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20437-FFD0-0D24-7A51-80BD9C2101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56258-CC95-0598-0E02-269A7830AA8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5" name="Footer Placeholder 4">
            <a:extLst>
              <a:ext uri="{FF2B5EF4-FFF2-40B4-BE49-F238E27FC236}">
                <a16:creationId xmlns:a16="http://schemas.microsoft.com/office/drawing/2014/main" id="{4E1BF474-E8B1-F5C2-A02D-43A26BB774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7FCB39-B1D0-0BA5-3692-C44DEC28B3C9}"/>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93085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16D2-FF5E-2E97-4495-AF27664BD7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85436C-C5E3-61F3-3160-8EDB709A732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94228-B198-8A08-04E2-ADDA23CC5A73}"/>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5" name="Footer Placeholder 4">
            <a:extLst>
              <a:ext uri="{FF2B5EF4-FFF2-40B4-BE49-F238E27FC236}">
                <a16:creationId xmlns:a16="http://schemas.microsoft.com/office/drawing/2014/main" id="{E11E8071-A96D-7471-4332-7498F305B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D32BBD-28B1-AEE4-1D31-A17A409FCE36}"/>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407889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B59F5-5762-5640-869C-1849BDD5959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94DBAF-F5B3-BDC2-9C90-D2F48AA66BC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C31598-7A10-F84D-0EB1-A38A1C37D29A}"/>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5" name="Footer Placeholder 4">
            <a:extLst>
              <a:ext uri="{FF2B5EF4-FFF2-40B4-BE49-F238E27FC236}">
                <a16:creationId xmlns:a16="http://schemas.microsoft.com/office/drawing/2014/main" id="{42E2CF75-071E-7304-FB79-A18B879DB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83E84E-C7E2-E105-E682-47E3C9E2995A}"/>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26003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D54A-59A0-ADA0-9FF8-5C29FA8812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84B9610-A8FD-F0A7-B3EB-2992A26FA5F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A6CF1D-4D73-FCE1-1B2D-132D9ADAA40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4A396E-ED1F-6632-60E5-937DA276065D}"/>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6" name="Footer Placeholder 5">
            <a:extLst>
              <a:ext uri="{FF2B5EF4-FFF2-40B4-BE49-F238E27FC236}">
                <a16:creationId xmlns:a16="http://schemas.microsoft.com/office/drawing/2014/main" id="{A190D62A-B27E-6112-438C-6643E36210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EC1203-B0AF-BC0E-F76C-3E57BB3C2C82}"/>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3440497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D2C8-2E5B-0DA1-AB27-12D814FF723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32178D2-B82D-16B9-BC76-6889610453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2D358-0792-6804-6C2A-17D5B033D02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DFF4BC-95EB-54E9-B90F-3EB521CED3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6E1034-752C-D384-07E9-473C0500719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0C117-406A-9A12-BBEE-A88422B7089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8" name="Footer Placeholder 7">
            <a:extLst>
              <a:ext uri="{FF2B5EF4-FFF2-40B4-BE49-F238E27FC236}">
                <a16:creationId xmlns:a16="http://schemas.microsoft.com/office/drawing/2014/main" id="{265749F2-A238-F444-D658-698041A96E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A0DE90D-DE3B-795B-732B-84D4E67084FA}"/>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1746271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F469C-2889-8F5B-0BB9-F96A3FBB07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5E03D02-5C95-9F78-B127-1D4E756B5631}"/>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4" name="Footer Placeholder 3">
            <a:extLst>
              <a:ext uri="{FF2B5EF4-FFF2-40B4-BE49-F238E27FC236}">
                <a16:creationId xmlns:a16="http://schemas.microsoft.com/office/drawing/2014/main" id="{DF070C9D-4955-40AD-83AE-3E775E4060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9FE81C7-B38C-F753-2194-0D08A80A5AC0}"/>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2195541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3AC27-EBB9-8545-3055-BFE13D3BD9B8}"/>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3" name="Footer Placeholder 2">
            <a:extLst>
              <a:ext uri="{FF2B5EF4-FFF2-40B4-BE49-F238E27FC236}">
                <a16:creationId xmlns:a16="http://schemas.microsoft.com/office/drawing/2014/main" id="{5EA9990F-F9D5-A950-F19E-9170B2BE83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6EB75AE-4992-C412-F05B-88DE8938CEAA}"/>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424990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1333-325C-FDAB-047B-03FEBA4DEB4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102252-6F5F-9DF4-5179-48DE55392F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5817D8-1193-2337-7A18-F60E32088F3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5" name="Footer Placeholder 4">
            <a:extLst>
              <a:ext uri="{FF2B5EF4-FFF2-40B4-BE49-F238E27FC236}">
                <a16:creationId xmlns:a16="http://schemas.microsoft.com/office/drawing/2014/main" id="{B766B4D0-21ED-BB05-B441-60C1FA4A9D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D76352-6947-4AEC-ED1C-719C955D2FD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93237853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86F9-9A77-9514-2560-F455DC1594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512D34-985E-094C-1590-9D7C3B4F7D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77D736-2BEC-45A3-8DA6-0E5E077055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14CCA-A741-127D-8BDC-9FE9431CDBDA}"/>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6" name="Footer Placeholder 5">
            <a:extLst>
              <a:ext uri="{FF2B5EF4-FFF2-40B4-BE49-F238E27FC236}">
                <a16:creationId xmlns:a16="http://schemas.microsoft.com/office/drawing/2014/main" id="{EEF524FB-1942-D839-B272-18B43D4B97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46F430-28BF-AFBD-40E4-5F836C3CFFD7}"/>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3214755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1748-705D-3A2C-D994-8AA10890DD7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43F1B-728E-BB7C-5F35-E7D28CB6E6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9AF2D2-5F20-278C-1268-CFE08D606C6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43E7C-11BE-7C9D-CD02-CFE2561042CA}"/>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6" name="Footer Placeholder 5">
            <a:extLst>
              <a:ext uri="{FF2B5EF4-FFF2-40B4-BE49-F238E27FC236}">
                <a16:creationId xmlns:a16="http://schemas.microsoft.com/office/drawing/2014/main" id="{36332E4B-6571-6DB4-1252-BE0E67311F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6FCE7D-A28A-3FC5-6F31-0B108A41A390}"/>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2303028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5459-DDA6-4892-A06F-BA6FDBFD50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F533F7-8689-1C16-3BD0-F28F5BA29FE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209A0-FD7B-7F8D-ABCC-189DF64422B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5" name="Footer Placeholder 4">
            <a:extLst>
              <a:ext uri="{FF2B5EF4-FFF2-40B4-BE49-F238E27FC236}">
                <a16:creationId xmlns:a16="http://schemas.microsoft.com/office/drawing/2014/main" id="{B49AC7B2-2C91-E5B0-6614-28B7E271E3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979213-4E72-96D5-CF31-4EACF5E9B314}"/>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191963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43DB3-41CF-5E9A-75E7-EE4D1FE1B7F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2A3D71-7D7B-1B91-15B3-CAFD70F6594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1550CE-F9B3-D98E-7053-45D386DF5C2F}"/>
              </a:ext>
            </a:extLst>
          </p:cNvPr>
          <p:cNvSpPr>
            <a:spLocks noGrp="1"/>
          </p:cNvSpPr>
          <p:nvPr>
            <p:ph type="dt" sz="half" idx="10"/>
          </p:nvPr>
        </p:nvSpPr>
        <p:spPr>
          <a:xfrm>
            <a:off x="838200" y="6356350"/>
            <a:ext cx="2743200" cy="365125"/>
          </a:xfrm>
          <a:prstGeom prst="rect">
            <a:avLst/>
          </a:prstGeom>
        </p:spPr>
        <p:txBody>
          <a:bodyPr/>
          <a:lstStyle/>
          <a:p>
            <a:fld id="{3488B6EE-BF0A-4F3F-A706-69F228BA11ED}" type="datetimeFigureOut">
              <a:rPr lang="en-US" smtClean="0"/>
              <a:t>3/2/2026</a:t>
            </a:fld>
            <a:endParaRPr lang="en-US"/>
          </a:p>
        </p:txBody>
      </p:sp>
      <p:sp>
        <p:nvSpPr>
          <p:cNvPr id="5" name="Footer Placeholder 4">
            <a:extLst>
              <a:ext uri="{FF2B5EF4-FFF2-40B4-BE49-F238E27FC236}">
                <a16:creationId xmlns:a16="http://schemas.microsoft.com/office/drawing/2014/main" id="{5D2792F7-7E56-63D6-10DD-BBC16EBBA8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E66124-7947-90A4-77DE-CD28F3ACB7CD}"/>
              </a:ext>
            </a:extLst>
          </p:cNvPr>
          <p:cNvSpPr>
            <a:spLocks noGrp="1"/>
          </p:cNvSpPr>
          <p:nvPr>
            <p:ph type="sldNum" sz="quarter" idx="12"/>
          </p:nvPr>
        </p:nvSpPr>
        <p:spPr>
          <a:xfrm>
            <a:off x="8610600" y="6356350"/>
            <a:ext cx="2743200" cy="365125"/>
          </a:xfrm>
          <a:prstGeom prst="rect">
            <a:avLst/>
          </a:prstGeom>
        </p:spPr>
        <p:txBody>
          <a:bodyPr/>
          <a:lstStyle/>
          <a:p>
            <a:fld id="{E460291D-623F-49FB-B4CB-B8A41BEA163E}" type="slidenum">
              <a:rPr lang="en-US" smtClean="0"/>
              <a:t>‹#›</a:t>
            </a:fld>
            <a:endParaRPr lang="en-US"/>
          </a:p>
        </p:txBody>
      </p:sp>
    </p:spTree>
    <p:extLst>
      <p:ext uri="{BB962C8B-B14F-4D97-AF65-F5344CB8AC3E}">
        <p14:creationId xmlns:p14="http://schemas.microsoft.com/office/powerpoint/2010/main" val="305284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086F8-5335-A5A9-71D7-597EC5F5E3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340FDB5-B912-3F13-0746-C5D6E9F0BC3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1A1E27-419B-E989-B634-077FEC5458E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C59EF2-EDC5-E640-CF35-122B8F00E18F}"/>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6" name="Footer Placeholder 5">
            <a:extLst>
              <a:ext uri="{FF2B5EF4-FFF2-40B4-BE49-F238E27FC236}">
                <a16:creationId xmlns:a16="http://schemas.microsoft.com/office/drawing/2014/main" id="{E65A9321-A1FD-1B5A-F83A-F73A3C7D21F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236BE7-4550-9FF1-2F66-AA99DB583F2A}"/>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67865105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181F-2539-C192-F16F-66FB2A4A106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83F4AA7-6792-45B7-1E07-83867FE301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E4B682-C5A0-76C1-45D0-670D494E412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3E2289-1263-7577-EE62-10DA97EF69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AC9B02-B31B-EEC0-AF53-0C74642239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F648C6-0C8B-51CC-5478-93A0B9F02C04}"/>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8" name="Footer Placeholder 7">
            <a:extLst>
              <a:ext uri="{FF2B5EF4-FFF2-40B4-BE49-F238E27FC236}">
                <a16:creationId xmlns:a16="http://schemas.microsoft.com/office/drawing/2014/main" id="{73580843-7C54-E2A7-CCA5-DC34C35AC0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15DB28-89E0-5A2E-0991-D669288B94C0}"/>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92804339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A000-6211-AEAA-4950-963EA9951F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14C7AB5-1138-23F7-1A84-E411A7A14EB1}"/>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4" name="Footer Placeholder 3">
            <a:extLst>
              <a:ext uri="{FF2B5EF4-FFF2-40B4-BE49-F238E27FC236}">
                <a16:creationId xmlns:a16="http://schemas.microsoft.com/office/drawing/2014/main" id="{3F6E2A2A-B7A5-266D-13AC-B642F07A85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47B928-B906-282A-99AC-BBE6971EA6BC}"/>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32169302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EF896-7B3C-0C43-BA26-D0C1D00CC9E9}"/>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3" name="Footer Placeholder 2">
            <a:extLst>
              <a:ext uri="{FF2B5EF4-FFF2-40B4-BE49-F238E27FC236}">
                <a16:creationId xmlns:a16="http://schemas.microsoft.com/office/drawing/2014/main" id="{9E90CCCE-CE1E-4ACD-D64F-D6E0028B80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C142FE8-AF9C-5FFB-5DCE-D1374E8283D6}"/>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80491105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7775-E526-2BF0-1041-BE977DFFCF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93292F-A610-F86E-D887-41812E18FB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0D4B-A8B4-F659-4100-4BD9AF2D31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FDC29-D75F-5515-997F-7B773DB0DDA0}"/>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6" name="Footer Placeholder 5">
            <a:extLst>
              <a:ext uri="{FF2B5EF4-FFF2-40B4-BE49-F238E27FC236}">
                <a16:creationId xmlns:a16="http://schemas.microsoft.com/office/drawing/2014/main" id="{F60C1653-FA5A-0979-59EC-DA6D6618F8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89C386-BD7A-6403-5E5A-7FFF71FA3C7F}"/>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38454395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6AA7-506F-7A8C-8D52-756C45C01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B65B38-8EA8-31B9-E8CF-18E16A8DBE6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AEF019-41AD-5A71-8486-9B8B7E8BDB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73CE3-7375-6FCD-7EDB-B4E1F773032B}"/>
              </a:ext>
            </a:extLst>
          </p:cNvPr>
          <p:cNvSpPr>
            <a:spLocks noGrp="1"/>
          </p:cNvSpPr>
          <p:nvPr>
            <p:ph type="dt" sz="half" idx="10"/>
          </p:nvPr>
        </p:nvSpPr>
        <p:spPr>
          <a:xfrm>
            <a:off x="838200" y="6356350"/>
            <a:ext cx="2743200" cy="365125"/>
          </a:xfrm>
          <a:prstGeom prst="rect">
            <a:avLst/>
          </a:prstGeom>
        </p:spPr>
        <p:txBody>
          <a:bodyPr/>
          <a:lstStyle/>
          <a:p>
            <a:fld id="{0C5ADDC4-CF8A-43B8-9549-8FD62AB42CFF}" type="datetimeFigureOut">
              <a:rPr lang="en-US" smtClean="0"/>
              <a:t>3/2/2026</a:t>
            </a:fld>
            <a:endParaRPr lang="en-US"/>
          </a:p>
        </p:txBody>
      </p:sp>
      <p:sp>
        <p:nvSpPr>
          <p:cNvPr id="6" name="Footer Placeholder 5">
            <a:extLst>
              <a:ext uri="{FF2B5EF4-FFF2-40B4-BE49-F238E27FC236}">
                <a16:creationId xmlns:a16="http://schemas.microsoft.com/office/drawing/2014/main" id="{37368E73-06B2-C34D-DBAF-FDEE152D07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A7EB60-BD30-9F70-B080-9239C5157389}"/>
              </a:ext>
            </a:extLst>
          </p:cNvPr>
          <p:cNvSpPr>
            <a:spLocks noGrp="1"/>
          </p:cNvSpPr>
          <p:nvPr>
            <p:ph type="sldNum" sz="quarter" idx="12"/>
          </p:nvPr>
        </p:nvSpPr>
        <p:spPr>
          <a:xfrm>
            <a:off x="8610600" y="6356350"/>
            <a:ext cx="2743200" cy="365125"/>
          </a:xfrm>
          <a:prstGeom prst="rect">
            <a:avLst/>
          </a:prstGeom>
        </p:spPr>
        <p:txBody>
          <a:bodyPr/>
          <a:lstStyle/>
          <a:p>
            <a:fld id="{6C2B680C-6DA0-49E6-99A3-6D9C3F3533DA}" type="slidenum">
              <a:rPr lang="en-US" smtClean="0"/>
              <a:t>‹#›</a:t>
            </a:fld>
            <a:endParaRPr lang="en-US"/>
          </a:p>
        </p:txBody>
      </p:sp>
    </p:spTree>
    <p:extLst>
      <p:ext uri="{BB962C8B-B14F-4D97-AF65-F5344CB8AC3E}">
        <p14:creationId xmlns:p14="http://schemas.microsoft.com/office/powerpoint/2010/main" val="17243098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447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35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638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country&#10;&#10;Description automatically generated">
            <a:extLst>
              <a:ext uri="{FF2B5EF4-FFF2-40B4-BE49-F238E27FC236}">
                <a16:creationId xmlns:a16="http://schemas.microsoft.com/office/drawing/2014/main" id="{F06DB5AF-2746-ED72-32E0-27C4BACCB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12192000" cy="8077200"/>
          </a:xfrm>
          <a:prstGeom prst="rect">
            <a:avLst/>
          </a:prstGeom>
        </p:spPr>
      </p:pic>
      <p:sp>
        <p:nvSpPr>
          <p:cNvPr id="10" name="Rectangle: Rounded Corners 9">
            <a:extLst>
              <a:ext uri="{FF2B5EF4-FFF2-40B4-BE49-F238E27FC236}">
                <a16:creationId xmlns:a16="http://schemas.microsoft.com/office/drawing/2014/main" id="{4CBCA120-8522-F661-0931-BEEEE8790210}"/>
              </a:ext>
            </a:extLst>
          </p:cNvPr>
          <p:cNvSpPr/>
          <p:nvPr/>
        </p:nvSpPr>
        <p:spPr>
          <a:xfrm>
            <a:off x="402772" y="2438399"/>
            <a:ext cx="9220200" cy="3407230"/>
          </a:xfrm>
          <a:prstGeom prst="roundRect">
            <a:avLst/>
          </a:prstGeom>
          <a:solidFill>
            <a:schemeClr val="lt1">
              <a:alpha val="53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5AC70A05-DA3A-77C7-AA9A-C01397538243}"/>
              </a:ext>
            </a:extLst>
          </p:cNvPr>
          <p:cNvPicPr>
            <a:picLocks noChangeAspect="1"/>
          </p:cNvPicPr>
          <p:nvPr/>
        </p:nvPicPr>
        <p:blipFill>
          <a:blip r:embed="rId4"/>
          <a:stretch>
            <a:fillRect/>
          </a:stretch>
        </p:blipFill>
        <p:spPr>
          <a:xfrm>
            <a:off x="330429" y="2841171"/>
            <a:ext cx="9391824" cy="2267382"/>
          </a:xfrm>
          <a:prstGeom prst="rect">
            <a:avLst/>
          </a:prstGeom>
        </p:spPr>
      </p:pic>
      <p:pic>
        <p:nvPicPr>
          <p:cNvPr id="18" name="Picture 17">
            <a:extLst>
              <a:ext uri="{FF2B5EF4-FFF2-40B4-BE49-F238E27FC236}">
                <a16:creationId xmlns:a16="http://schemas.microsoft.com/office/drawing/2014/main" id="{A5298537-CC42-D951-4B35-4FE41B716294}"/>
              </a:ext>
            </a:extLst>
          </p:cNvPr>
          <p:cNvPicPr>
            <a:picLocks noChangeAspect="1"/>
          </p:cNvPicPr>
          <p:nvPr/>
        </p:nvPicPr>
        <p:blipFill>
          <a:blip r:embed="rId5"/>
          <a:stretch>
            <a:fillRect/>
          </a:stretch>
        </p:blipFill>
        <p:spPr>
          <a:xfrm>
            <a:off x="3361306" y="429285"/>
            <a:ext cx="4663844" cy="1079086"/>
          </a:xfrm>
          <a:prstGeom prst="rect">
            <a:avLst/>
          </a:prstGeom>
        </p:spPr>
      </p:pic>
      <p:pic>
        <p:nvPicPr>
          <p:cNvPr id="3" name="Picture 2">
            <a:extLst>
              <a:ext uri="{FF2B5EF4-FFF2-40B4-BE49-F238E27FC236}">
                <a16:creationId xmlns:a16="http://schemas.microsoft.com/office/drawing/2014/main" id="{E64F4D39-3A50-A0ED-2BBF-37C168EAA631}"/>
              </a:ext>
            </a:extLst>
          </p:cNvPr>
          <p:cNvPicPr>
            <a:picLocks noChangeAspect="1"/>
          </p:cNvPicPr>
          <p:nvPr/>
        </p:nvPicPr>
        <p:blipFill>
          <a:blip r:embed="rId6"/>
          <a:stretch>
            <a:fillRect/>
          </a:stretch>
        </p:blipFill>
        <p:spPr>
          <a:xfrm>
            <a:off x="3846888" y="4616351"/>
            <a:ext cx="2865368" cy="1457070"/>
          </a:xfrm>
          <a:prstGeom prst="rect">
            <a:avLst/>
          </a:prstGeom>
        </p:spPr>
      </p:pic>
    </p:spTree>
    <p:custDataLst>
      <p:tags r:id="rId1"/>
    </p:custDataLst>
    <p:extLst>
      <p:ext uri="{BB962C8B-B14F-4D97-AF65-F5344CB8AC3E}">
        <p14:creationId xmlns:p14="http://schemas.microsoft.com/office/powerpoint/2010/main" val="2333517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E180D4A7-C9FB-4DFB-919C-405C955672EB}">
      <p14:showEvtLst xmlns:p14="http://schemas.microsoft.com/office/powerpoint/2010/main">
        <p14:playEvt time="185" objId="1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EAD2DC9D-64CE-3902-D48E-AF052BA71B97}"/>
              </a:ext>
            </a:extLst>
          </p:cNvPr>
          <p:cNvPicPr>
            <a:picLocks noChangeAspect="1"/>
          </p:cNvPicPr>
          <p:nvPr/>
        </p:nvPicPr>
        <p:blipFill>
          <a:blip r:embed="rId5"/>
          <a:stretch>
            <a:fillRect/>
          </a:stretch>
        </p:blipFill>
        <p:spPr>
          <a:xfrm>
            <a:off x="1389480" y="1889626"/>
            <a:ext cx="9413040" cy="3078747"/>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957B1B11-82BE-C2D3-C185-BA6D9ED590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5840" y="5278151"/>
            <a:ext cx="1490869" cy="1490869"/>
          </a:xfrm>
          <a:prstGeom prst="rect">
            <a:avLst/>
          </a:prstGeom>
        </p:spPr>
      </p:pic>
    </p:spTree>
    <p:custDataLst>
      <p:tags r:id="rId1"/>
    </p:custDataLst>
    <p:extLst>
      <p:ext uri="{BB962C8B-B14F-4D97-AF65-F5344CB8AC3E}">
        <p14:creationId xmlns:p14="http://schemas.microsoft.com/office/powerpoint/2010/main" val="4249224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C5401A-4E87-BAEA-60B2-015A431192BB}"/>
              </a:ext>
            </a:extLst>
          </p:cNvPr>
          <p:cNvGrpSpPr/>
          <p:nvPr/>
        </p:nvGrpSpPr>
        <p:grpSpPr>
          <a:xfrm>
            <a:off x="526730" y="97974"/>
            <a:ext cx="11044785" cy="1208314"/>
            <a:chOff x="442452" y="1258528"/>
            <a:chExt cx="2989006" cy="1538582"/>
          </a:xfrm>
          <a:solidFill>
            <a:srgbClr val="FFFF00"/>
          </a:solidFill>
        </p:grpSpPr>
        <p:sp>
          <p:nvSpPr>
            <p:cNvPr id="10" name="Speech Bubble: Rectangle with Corners Rounded 9">
              <a:extLst>
                <a:ext uri="{FF2B5EF4-FFF2-40B4-BE49-F238E27FC236}">
                  <a16:creationId xmlns:a16="http://schemas.microsoft.com/office/drawing/2014/main" id="{E6DD87A5-FDBF-C5F8-641D-60460D9E1F9B}"/>
                </a:ext>
              </a:extLst>
            </p:cNvPr>
            <p:cNvSpPr/>
            <p:nvPr/>
          </p:nvSpPr>
          <p:spPr>
            <a:xfrm>
              <a:off x="442452" y="1258528"/>
              <a:ext cx="2989006" cy="1538582"/>
            </a:xfrm>
            <a:prstGeom prst="wedgeRoundRectCallout">
              <a:avLst>
                <a:gd name="adj1" fmla="val -2412"/>
                <a:gd name="adj2" fmla="val 49999"/>
                <a:gd name="adj3" fmla="val 16667"/>
              </a:avLst>
            </a:prstGeom>
            <a:grp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1A3D3E8-E849-974B-6BD5-DD4B45511D2C}"/>
                </a:ext>
              </a:extLst>
            </p:cNvPr>
            <p:cNvSpPr txBox="1"/>
            <p:nvPr/>
          </p:nvSpPr>
          <p:spPr>
            <a:xfrm>
              <a:off x="458987" y="1258528"/>
              <a:ext cx="2955114" cy="7081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Hoàn thành bảng (theo gợi ý dưới dưới đây vào vở) về một số công trình tiêu biểu số vào với về một đây của Lào.</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5" name="Table 4">
            <a:extLst>
              <a:ext uri="{FF2B5EF4-FFF2-40B4-BE49-F238E27FC236}">
                <a16:creationId xmlns:a16="http://schemas.microsoft.com/office/drawing/2014/main" id="{DDF0CA59-20B5-81CD-CD4D-052FC38CABA3}"/>
              </a:ext>
            </a:extLst>
          </p:cNvPr>
          <p:cNvGraphicFramePr>
            <a:graphicFrameLocks noGrp="1"/>
          </p:cNvGraphicFramePr>
          <p:nvPr>
            <p:extLst>
              <p:ext uri="{D42A27DB-BD31-4B8C-83A1-F6EECF244321}">
                <p14:modId xmlns:p14="http://schemas.microsoft.com/office/powerpoint/2010/main" val="3843607318"/>
              </p:ext>
            </p:extLst>
          </p:nvPr>
        </p:nvGraphicFramePr>
        <p:xfrm>
          <a:off x="783771" y="1649980"/>
          <a:ext cx="10515600" cy="3844578"/>
        </p:xfrm>
        <a:graphic>
          <a:graphicData uri="http://schemas.openxmlformats.org/drawingml/2006/table">
            <a:tbl>
              <a:tblPr/>
              <a:tblGrid>
                <a:gridCol w="4060372">
                  <a:extLst>
                    <a:ext uri="{9D8B030D-6E8A-4147-A177-3AD203B41FA5}">
                      <a16:colId xmlns:a16="http://schemas.microsoft.com/office/drawing/2014/main" val="869187983"/>
                    </a:ext>
                  </a:extLst>
                </a:gridCol>
                <a:gridCol w="6455228">
                  <a:extLst>
                    <a:ext uri="{9D8B030D-6E8A-4147-A177-3AD203B41FA5}">
                      <a16:colId xmlns:a16="http://schemas.microsoft.com/office/drawing/2014/main" val="1955825196"/>
                    </a:ext>
                  </a:extLst>
                </a:gridCol>
              </a:tblGrid>
              <a:tr h="749945">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Tên</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công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trình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Nét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sắc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02601830"/>
                  </a:ext>
                </a:extLst>
              </a:tr>
              <a:tr h="1344761">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Cánh</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đồng</a:t>
                      </a:r>
                      <a:r>
                        <a:rPr lang="en-US" sz="3200" dirty="0">
                          <a:solidFill>
                            <a:srgbClr val="000000"/>
                          </a:solidFill>
                          <a:effectLst/>
                          <a:latin typeface="Cambria" panose="02040503050406030204" pitchFamily="18" charset="0"/>
                          <a:ea typeface="Cambria" panose="02040503050406030204" pitchFamily="18" charset="0"/>
                        </a:rPr>
                        <a:t>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Là di tích khảo cổ học, lưu giữ khoảng 2 000 chiếc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173982"/>
                  </a:ext>
                </a:extLst>
              </a:tr>
              <a:tr h="749945">
                <a:tc>
                  <a:txBody>
                    <a:bodyPr/>
                    <a:lstStyle/>
                    <a:p>
                      <a:pPr algn="just"/>
                      <a:r>
                        <a:rPr lang="en-US" sz="3200">
                          <a:solidFill>
                            <a:srgbClr val="000000"/>
                          </a:solidFill>
                          <a:effectLst/>
                          <a:latin typeface="Cambria" panose="02040503050406030204" pitchFamily="18" charset="0"/>
                          <a:ea typeface="Cambria" panose="02040503050406030204" pitchFamily="18" charset="0"/>
                        </a:rPr>
                        <a:t>Cố đô Luông Pha-băng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655418"/>
                  </a:ext>
                </a:extLst>
              </a:tr>
              <a:tr h="999927">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Thạt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Luổng</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828787"/>
                  </a:ext>
                </a:extLst>
              </a:tr>
            </a:tbl>
          </a:graphicData>
        </a:graphic>
      </p:graphicFrame>
      <p:sp>
        <p:nvSpPr>
          <p:cNvPr id="6" name="Rectangle 1">
            <a:extLst>
              <a:ext uri="{FF2B5EF4-FFF2-40B4-BE49-F238E27FC236}">
                <a16:creationId xmlns:a16="http://schemas.microsoft.com/office/drawing/2014/main" id="{6ADF4772-8370-EB5E-0B93-10DD23974BEA}"/>
              </a:ext>
            </a:extLst>
          </p:cNvPr>
          <p:cNvSpPr>
            <a:spLocks noChangeArrowheads="1"/>
          </p:cNvSpPr>
          <p:nvPr/>
        </p:nvSpPr>
        <p:spPr bwMode="auto">
          <a:xfrm>
            <a:off x="838200" y="3087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5053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CE9EA1-667D-9798-2C88-B3C1D160B1A5}"/>
              </a:ext>
            </a:extLst>
          </p:cNvPr>
          <p:cNvGraphicFramePr>
            <a:graphicFrameLocks noGrp="1"/>
          </p:cNvGraphicFramePr>
          <p:nvPr>
            <p:extLst>
              <p:ext uri="{D42A27DB-BD31-4B8C-83A1-F6EECF244321}">
                <p14:modId xmlns:p14="http://schemas.microsoft.com/office/powerpoint/2010/main" val="2575801703"/>
              </p:ext>
            </p:extLst>
          </p:nvPr>
        </p:nvGraphicFramePr>
        <p:xfrm>
          <a:off x="772886" y="583180"/>
          <a:ext cx="10515600" cy="5374889"/>
        </p:xfrm>
        <a:graphic>
          <a:graphicData uri="http://schemas.openxmlformats.org/drawingml/2006/table">
            <a:tbl>
              <a:tblPr/>
              <a:tblGrid>
                <a:gridCol w="4060372">
                  <a:extLst>
                    <a:ext uri="{9D8B030D-6E8A-4147-A177-3AD203B41FA5}">
                      <a16:colId xmlns:a16="http://schemas.microsoft.com/office/drawing/2014/main" val="869187983"/>
                    </a:ext>
                  </a:extLst>
                </a:gridCol>
                <a:gridCol w="6455228">
                  <a:extLst>
                    <a:ext uri="{9D8B030D-6E8A-4147-A177-3AD203B41FA5}">
                      <a16:colId xmlns:a16="http://schemas.microsoft.com/office/drawing/2014/main" val="1955825196"/>
                    </a:ext>
                  </a:extLst>
                </a:gridCol>
              </a:tblGrid>
              <a:tr h="1107213">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Tên</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công</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trình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Nét</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sắc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02601830"/>
                  </a:ext>
                </a:extLst>
              </a:tr>
              <a:tr h="1684178">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Cánh</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đồng</a:t>
                      </a:r>
                      <a:r>
                        <a:rPr lang="en-US" sz="3200" dirty="0">
                          <a:solidFill>
                            <a:srgbClr val="000000"/>
                          </a:solidFill>
                          <a:effectLst/>
                          <a:latin typeface="Cambria" panose="02040503050406030204" pitchFamily="18" charset="0"/>
                          <a:ea typeface="Cambria" panose="02040503050406030204" pitchFamily="18" charset="0"/>
                        </a:rPr>
                        <a:t>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vi-VN" sz="3200" dirty="0">
                          <a:solidFill>
                            <a:srgbClr val="000000"/>
                          </a:solidFill>
                          <a:effectLst/>
                          <a:latin typeface="Cambria" panose="02040503050406030204" pitchFamily="18" charset="0"/>
                          <a:ea typeface="Cambria" panose="02040503050406030204" pitchFamily="18" charset="0"/>
                        </a:rPr>
                        <a:t>Là di tích khảo cổ học, lưu giữ khoảng 2 000 chiếc chum,...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173982"/>
                  </a:ext>
                </a:extLst>
              </a:tr>
              <a:tr h="1107213">
                <a:tc>
                  <a:txBody>
                    <a:bodyPr/>
                    <a:lstStyle/>
                    <a:p>
                      <a:pPr algn="just"/>
                      <a:r>
                        <a:rPr lang="en-US" sz="3200">
                          <a:solidFill>
                            <a:srgbClr val="000000"/>
                          </a:solidFill>
                          <a:effectLst/>
                          <a:latin typeface="Cambria" panose="02040503050406030204" pitchFamily="18" charset="0"/>
                          <a:ea typeface="Cambria" panose="02040503050406030204" pitchFamily="18" charset="0"/>
                        </a:rPr>
                        <a:t>Cố đô Luông Pha-băng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655418"/>
                  </a:ext>
                </a:extLst>
              </a:tr>
              <a:tr h="1476285">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Thạt</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Luổng</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828787"/>
                  </a:ext>
                </a:extLst>
              </a:tr>
            </a:tbl>
          </a:graphicData>
        </a:graphic>
      </p:graphicFrame>
      <p:sp>
        <p:nvSpPr>
          <p:cNvPr id="3" name="TextBox 2">
            <a:extLst>
              <a:ext uri="{FF2B5EF4-FFF2-40B4-BE49-F238E27FC236}">
                <a16:creationId xmlns:a16="http://schemas.microsoft.com/office/drawing/2014/main" id="{A43A4EB8-1263-9ECD-6A49-EACE9DDAE0EC}"/>
              </a:ext>
            </a:extLst>
          </p:cNvPr>
          <p:cNvSpPr txBox="1"/>
          <p:nvPr/>
        </p:nvSpPr>
        <p:spPr>
          <a:xfrm>
            <a:off x="5040085" y="3363686"/>
            <a:ext cx="6128657" cy="1077218"/>
          </a:xfrm>
          <a:prstGeom prst="rect">
            <a:avLst/>
          </a:prstGeom>
          <a:no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Là nơi lưu giữ 58 làng cổ với hệ thống cung điện, chùa, tháp,...</a:t>
            </a:r>
            <a:endParaRPr lang="en-US" sz="3200"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CA5EE61-117B-6115-0B36-FEAFA0D122C4}"/>
              </a:ext>
            </a:extLst>
          </p:cNvPr>
          <p:cNvSpPr txBox="1"/>
          <p:nvPr/>
        </p:nvSpPr>
        <p:spPr>
          <a:xfrm>
            <a:off x="4985658" y="4539343"/>
            <a:ext cx="6128657" cy="1384995"/>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Tháp có hình nậm rượu đặt trên hình hoa sen, đáy vuông, được dát vàng rực rỡ, xung quanh là những tháp nhỏ.</a:t>
            </a:r>
          </a:p>
        </p:txBody>
      </p:sp>
    </p:spTree>
    <p:extLst>
      <p:ext uri="{BB962C8B-B14F-4D97-AF65-F5344CB8AC3E}">
        <p14:creationId xmlns:p14="http://schemas.microsoft.com/office/powerpoint/2010/main" val="1248463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7" name="Picture 6" descr="A yellow letters on a black background&#10;&#10;Description automatically generated">
            <a:extLst>
              <a:ext uri="{FF2B5EF4-FFF2-40B4-BE49-F238E27FC236}">
                <a16:creationId xmlns:a16="http://schemas.microsoft.com/office/drawing/2014/main" id="{27DE3DA2-35EE-1E42-B7CE-2FA33EFBD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custDataLst>
      <p:tags r:id="rId1"/>
    </p:custDataLst>
    <p:extLst>
      <p:ext uri="{BB962C8B-B14F-4D97-AF65-F5344CB8AC3E}">
        <p14:creationId xmlns:p14="http://schemas.microsoft.com/office/powerpoint/2010/main" val="4001227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
            <a:extLst>
              <a:ext uri="{FF2B5EF4-FFF2-40B4-BE49-F238E27FC236}">
                <a16:creationId xmlns:a16="http://schemas.microsoft.com/office/drawing/2014/main" id="{632F8808-F38D-C201-3CD9-9E381F180D3A}"/>
              </a:ext>
            </a:extLst>
          </p:cNvPr>
          <p:cNvSpPr/>
          <p:nvPr/>
        </p:nvSpPr>
        <p:spPr>
          <a:xfrm>
            <a:off x="3611940" y="1518487"/>
            <a:ext cx="8133746" cy="2705170"/>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46">
              <a:defRPr/>
            </a:pPr>
            <a:r>
              <a:rPr lang="vi-VN" sz="4800" b="1" dirty="0">
                <a:solidFill>
                  <a:srgbClr val="000066"/>
                </a:solidFill>
                <a:latin typeface="Calibri" panose="020F0502020204030204"/>
              </a:rPr>
              <a:t>Giới thiệu với người thân về một công trình tiêu biểu của Lào mà em ấn tượng.</a:t>
            </a:r>
            <a:endParaRPr kumimoji="0" lang="en-US" sz="66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pic>
        <p:nvPicPr>
          <p:cNvPr id="5" name="Hình ảnh 22" descr="Ảnh có chứa mẫu họa&#10;&#10;Mô tả được tạo tự động">
            <a:extLst>
              <a:ext uri="{FF2B5EF4-FFF2-40B4-BE49-F238E27FC236}">
                <a16:creationId xmlns:a16="http://schemas.microsoft.com/office/drawing/2014/main" id="{455C42CF-E6A1-D35C-1F55-DEC432A9F40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15" b="96643" l="8537" r="92988">
                        <a14:foregroundMark x1="92988" y1="12950" x2="92988" y2="12950"/>
                        <a14:foregroundMark x1="53963" y1="6715" x2="53963" y2="6715"/>
                        <a14:foregroundMark x1="48171" y1="91847" x2="48171" y2="91847"/>
                        <a14:foregroundMark x1="60061" y1="94724" x2="60061" y2="94724"/>
                        <a14:foregroundMark x1="50000" y1="46523" x2="50000" y2="46523"/>
                        <a14:foregroundMark x1="64024" y1="91847" x2="58232" y2="96643"/>
                      </a14:backgroundRemoval>
                    </a14:imgEffect>
                  </a14:imgLayer>
                </a14:imgProps>
              </a:ext>
              <a:ext uri="{28A0092B-C50C-407E-A947-70E740481C1C}">
                <a14:useLocalDpi xmlns:a14="http://schemas.microsoft.com/office/drawing/2010/main" val="0"/>
              </a:ext>
            </a:extLst>
          </a:blip>
          <a:stretch>
            <a:fillRect/>
          </a:stretch>
        </p:blipFill>
        <p:spPr>
          <a:xfrm flipH="1">
            <a:off x="0" y="1882140"/>
            <a:ext cx="4127924" cy="5248002"/>
          </a:xfrm>
          <a:prstGeom prst="rect">
            <a:avLst/>
          </a:prstGeom>
        </p:spPr>
      </p:pic>
    </p:spTree>
    <p:extLst>
      <p:ext uri="{BB962C8B-B14F-4D97-AF65-F5344CB8AC3E}">
        <p14:creationId xmlns:p14="http://schemas.microsoft.com/office/powerpoint/2010/main" val="3639159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6940" y="233248"/>
            <a:ext cx="9524011" cy="6863417"/>
          </a:xfrm>
          <a:prstGeom prst="rect">
            <a:avLst/>
          </a:prstGeom>
        </p:spPr>
        <p:txBody>
          <a:bodyPr wrap="square">
            <a:spAutoFit/>
          </a:bodyPr>
          <a:lstStyle/>
          <a:p>
            <a:pPr algn="just"/>
            <a:r>
              <a:rPr lang="en-US" dirty="0">
                <a:solidFill>
                  <a:srgbClr val="000000"/>
                </a:solidFill>
                <a:latin typeface="Times New Roman" pitchFamily="18" charset="0"/>
                <a:ea typeface="Cambria" panose="02040503050406030204" pitchFamily="18" charset="0"/>
                <a:cs typeface="Times New Roman" pitchFamily="18" charset="0"/>
              </a:rPr>
              <a:t>  </a:t>
            </a:r>
            <a:r>
              <a:rPr lang="vi-VN" sz="2000" dirty="0">
                <a:solidFill>
                  <a:srgbClr val="000000"/>
                </a:solidFill>
                <a:latin typeface="Times New Roman" pitchFamily="18" charset="0"/>
                <a:ea typeface="Cambria" panose="02040503050406030204" pitchFamily="18" charset="0"/>
                <a:cs typeface="Times New Roman" pitchFamily="18" charset="0"/>
              </a:rPr>
              <a:t>Tháp Thạt Luổng là công trình kiến trúc độc đáo của quốc gia Lào, tọa lạc tại phía Đông của thủ đô Viêng Chăn.</a:t>
            </a: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Tháp</a:t>
            </a:r>
            <a:r>
              <a:rPr lang="en-US" sz="2000" dirty="0">
                <a:latin typeface="Times New Roman" pitchFamily="18" charset="0"/>
                <a:cs typeface="Times New Roman" pitchFamily="18" charset="0"/>
              </a:rPr>
              <a:t> đ</a:t>
            </a:r>
            <a:r>
              <a:rPr lang="vi-VN" sz="2000" dirty="0">
                <a:latin typeface="Times New Roman" pitchFamily="18" charset="0"/>
                <a:cs typeface="Times New Roman" pitchFamily="18" charset="0"/>
              </a:rPr>
              <a:t>ược xây dựng trên mảnh đất cao, bằng phẳng tại phía Đông thủ đô, Thạt Luổng sở hữu kiến trúc độc đáo, được mệnh danh là tòa bảo tháp lớn và đẹp nhất mà quốc gia này sở hữu.</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Thạt Luổng là tòa bảo tháp Phật giáo khổng lồ, với chiều cao 44 mét, rộng 69 mét, được xây dựng theo dáng hình kim tự tháp. Xung quanh tòa bảo tháp chính là 30 bảo tháp có kích thước nhỏ hơn. Điểm nhấn nổi bật của công trình này phải kể đến phần đỉnh bảo tháp Thạt Luổng được dát 500kg vàng lá, tạo nên vẻ ngoài rực rỡ, ấn tượng, đồng thời trở thành biểu tượng cho nước Lào phồn vinh, huy hoàng.</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Tòa tháp được chia thành ba bệ, tượng trưng cho các giai đoạn khác nhau trong quá trình giác ngộ Phật pháp. Phần bệ tháp Thạt Luổng có mỗi cạnh dài 69 mét, tỏa ra hai hướng Đông Tây, và hai cạnh 68 mét tỏa vè hai hướng Bắc Nam. Cả bốn cạnh này đều được ốp bằng 323 phiến đá kiên cố.</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Tầng thứ hai của bảo tháp là những cạnh dài 48 mét, bao bọc cả bốn cạnh với hình dáng cánh hoa sen nở rộ gồm 120 cánh rất đẹp. Và giữa tầng thứ hai và ba là 30 tháp nhỏ với hình dáng tương tự tòa tháp Thạt Luổng trung tâm, và đắp hàng chữ Bali nổi ghi các lời răn của Đức Phật.</a:t>
            </a:r>
          </a:p>
          <a:p>
            <a:pPr algn="just"/>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Và tầng trên cùng được xem là khu vực trung tâm của tháp Thạt Luổng. Công trình được xây dựng theo hình dáng quả bầu, trang trí xung quanh với họa tiết cánh sen nở rộ tỏa về bốn phía. Đây là phần được phủ 500kg vàng lá để tạo nên vẻ ngoài vàng rực lộng lẫy, nguy nga.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2002"/>
            <a:ext cx="2289527" cy="229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50598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Thạt Luổng, kỳ quan kiến trúc gắn liền với văn hóa Phật giáo tại Lào">
            <a:extLst>
              <a:ext uri="{FF2B5EF4-FFF2-40B4-BE49-F238E27FC236}">
                <a16:creationId xmlns:a16="http://schemas.microsoft.com/office/drawing/2014/main" id="{14571C10-40F8-C583-EB34-2BEE8B6CC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0" y="1099456"/>
            <a:ext cx="4528457" cy="4528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46BC68A-3ED3-75A7-9758-813BB06B39A0}"/>
              </a:ext>
            </a:extLst>
          </p:cNvPr>
          <p:cNvSpPr txBox="1"/>
          <p:nvPr/>
        </p:nvSpPr>
        <p:spPr>
          <a:xfrm>
            <a:off x="5290457" y="487025"/>
            <a:ext cx="6477000" cy="6370975"/>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 Tháp Thạt Luổng là công trình kiến trúc độc đáo của quốc gia Lào, tọa lạc tại phía Đông của thủ đô Viêng Chăn.</a:t>
            </a:r>
          </a:p>
          <a:p>
            <a:pPr algn="just"/>
            <a:r>
              <a:rPr lang="vi-VN" sz="2400" b="0" i="0" dirty="0">
                <a:solidFill>
                  <a:srgbClr val="000000"/>
                </a:solidFill>
                <a:effectLst/>
                <a:latin typeface="Cambria" panose="02040503050406030204" pitchFamily="18" charset="0"/>
                <a:ea typeface="Cambria" panose="02040503050406030204" pitchFamily="18" charset="0"/>
              </a:rPr>
              <a:t>- Thạt Luổng được đánh giá là một trong những công trình đặc trưng nhất mang tính tôn giáo sâu sắc, biểu tượng cho trí tuệ, óc sáng tạo và tinh thần đoàn kết của người dân Lào.</a:t>
            </a:r>
          </a:p>
          <a:p>
            <a:pPr algn="just"/>
            <a:r>
              <a:rPr lang="vi-VN" sz="2400" b="0" i="0" dirty="0">
                <a:solidFill>
                  <a:srgbClr val="000000"/>
                </a:solidFill>
                <a:effectLst/>
                <a:latin typeface="Cambria" panose="02040503050406030204" pitchFamily="18" charset="0"/>
                <a:ea typeface="Cambria" panose="02040503050406030204" pitchFamily="18" charset="0"/>
              </a:rPr>
              <a:t>- Thạt Luổng là kiến trúc trung tâm của chùa Thạt Luổng và là một trong những tháp Phật lớn nhất ở Lào (chân rộng 90m x 90m và cao 45m). Trung tâm của tháp là một khối lớn uy nghi, </a:t>
            </a:r>
            <a:r>
              <a:rPr lang="vi-VN" sz="2400" b="0" i="0" dirty="0">
                <a:solidFill>
                  <a:srgbClr val="000000"/>
                </a:solidFill>
                <a:effectLst/>
                <a:latin typeface="+mj-lt"/>
                <a:ea typeface="Cambria" panose="02040503050406030204" pitchFamily="18" charset="0"/>
              </a:rPr>
              <a:t>trang nhà </a:t>
            </a:r>
            <a:r>
              <a:rPr lang="vi-VN" sz="2400" b="0" i="0" dirty="0">
                <a:solidFill>
                  <a:srgbClr val="000000"/>
                </a:solidFill>
                <a:effectLst/>
                <a:latin typeface="Cambria" panose="02040503050406030204" pitchFamily="18" charset="0"/>
                <a:ea typeface="Cambria" panose="02040503050406030204" pitchFamily="18" charset="0"/>
              </a:rPr>
              <a:t>vươn lên cao như một mũi tên. Đế của khối trung tâm là một đài sen hình vuông đang nở tung những cánh vàng ra bốn phía. Trên đài sen là bệ cao có hình vuông và có cấu trúc khá phức tạp.</a:t>
            </a: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42336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anim calcmode="lin" valueType="num">
                                      <p:cBhvr>
                                        <p:cTn id="13" dur="1000" fill="hold"/>
                                        <p:tgtEl>
                                          <p:spTgt spid="5124"/>
                                        </p:tgtEl>
                                        <p:attrNameLst>
                                          <p:attrName>ppt_x</p:attrName>
                                        </p:attrNameLst>
                                      </p:cBhvr>
                                      <p:tavLst>
                                        <p:tav tm="0">
                                          <p:val>
                                            <p:strVal val="#ppt_x"/>
                                          </p:val>
                                        </p:tav>
                                        <p:tav tm="100000">
                                          <p:val>
                                            <p:strVal val="#ppt_x"/>
                                          </p:val>
                                        </p:tav>
                                      </p:tavLst>
                                    </p:anim>
                                    <p:anim calcmode="lin" valueType="num">
                                      <p:cBhvr>
                                        <p:cTn id="14"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07A95B79-51CC-8472-142B-1B9D42D2A793}"/>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760020" y="1176647"/>
            <a:ext cx="7466029" cy="3987990"/>
          </a:xfrm>
          <a:prstGeom prst="rect">
            <a:avLst/>
          </a:prstGeom>
        </p:spPr>
      </p:pic>
      <p:pic>
        <p:nvPicPr>
          <p:cNvPr id="4" name="Picture 7">
            <a:extLst>
              <a:ext uri="{FF2B5EF4-FFF2-40B4-BE49-F238E27FC236}">
                <a16:creationId xmlns:a16="http://schemas.microsoft.com/office/drawing/2014/main" id="{A02ED2A5-EA8C-E532-2A0A-E4F181EB63EE}"/>
              </a:ext>
            </a:extLst>
          </p:cNvPr>
          <p:cNvPicPr>
            <a:picLocks noChangeAspect="1"/>
          </p:cNvPicPr>
          <p:nvPr/>
        </p:nvPicPr>
        <p:blipFill>
          <a:blip r:embed="rId3"/>
          <a:stretch>
            <a:fillRect/>
          </a:stretch>
        </p:blipFill>
        <p:spPr>
          <a:xfrm>
            <a:off x="7923568" y="1790767"/>
            <a:ext cx="3988715" cy="5099728"/>
          </a:xfrm>
          <a:prstGeom prst="rect">
            <a:avLst/>
          </a:prstGeom>
        </p:spPr>
      </p:pic>
      <p:sp>
        <p:nvSpPr>
          <p:cNvPr id="5" name="TextBox 4">
            <a:extLst>
              <a:ext uri="{FF2B5EF4-FFF2-40B4-BE49-F238E27FC236}">
                <a16:creationId xmlns:a16="http://schemas.microsoft.com/office/drawing/2014/main" id="{1C9D6D54-94C5-A399-86EC-D2647136C87A}"/>
              </a:ext>
            </a:extLst>
          </p:cNvPr>
          <p:cNvSpPr txBox="1"/>
          <p:nvPr/>
        </p:nvSpPr>
        <p:spPr>
          <a:xfrm>
            <a:off x="849086" y="2656114"/>
            <a:ext cx="6455228" cy="2308324"/>
          </a:xfrm>
          <a:prstGeom prst="rect">
            <a:avLst/>
          </a:prstGeom>
          <a:noFill/>
        </p:spPr>
        <p:txBody>
          <a:bodyPr wrap="square" rtlCol="0">
            <a:spAutoFit/>
          </a:bodyPr>
          <a:lstStyle/>
          <a:p>
            <a:pPr algn="ctr"/>
            <a:r>
              <a:rPr lang="en-US" sz="4800" b="1" dirty="0" err="1">
                <a:solidFill>
                  <a:srgbClr val="002060"/>
                </a:solidFill>
              </a:rPr>
              <a:t>Hoạt</a:t>
            </a:r>
            <a:r>
              <a:rPr lang="en-US" sz="4800" b="1" dirty="0">
                <a:solidFill>
                  <a:srgbClr val="002060"/>
                </a:solidFill>
              </a:rPr>
              <a:t> </a:t>
            </a:r>
            <a:r>
              <a:rPr lang="en-US" sz="4800" b="1" dirty="0" err="1">
                <a:solidFill>
                  <a:srgbClr val="002060"/>
                </a:solidFill>
              </a:rPr>
              <a:t>động</a:t>
            </a:r>
            <a:r>
              <a:rPr lang="en-US" sz="4800" b="1" dirty="0">
                <a:solidFill>
                  <a:srgbClr val="002060"/>
                </a:solidFill>
              </a:rPr>
              <a:t> 3: </a:t>
            </a:r>
            <a:r>
              <a:rPr lang="en-US" sz="4800" b="1" dirty="0" err="1">
                <a:solidFill>
                  <a:srgbClr val="002060"/>
                </a:solidFill>
              </a:rPr>
              <a:t>Tìm</a:t>
            </a:r>
            <a:r>
              <a:rPr lang="en-US" sz="4800" b="1" dirty="0">
                <a:solidFill>
                  <a:srgbClr val="002060"/>
                </a:solidFill>
              </a:rPr>
              <a:t> </a:t>
            </a:r>
            <a:r>
              <a:rPr lang="en-US" sz="4800" b="1" dirty="0" err="1">
                <a:solidFill>
                  <a:srgbClr val="002060"/>
                </a:solidFill>
              </a:rPr>
              <a:t>hiểu</a:t>
            </a:r>
            <a:r>
              <a:rPr lang="en-US" sz="4800" b="1" dirty="0">
                <a:solidFill>
                  <a:srgbClr val="002060"/>
                </a:solidFill>
              </a:rPr>
              <a:t> </a:t>
            </a:r>
            <a:r>
              <a:rPr lang="en-US" sz="4800" b="1" dirty="0" err="1">
                <a:solidFill>
                  <a:srgbClr val="002060"/>
                </a:solidFill>
              </a:rPr>
              <a:t>về</a:t>
            </a:r>
            <a:r>
              <a:rPr lang="en-US" sz="4800" b="1" dirty="0">
                <a:solidFill>
                  <a:srgbClr val="002060"/>
                </a:solidFill>
              </a:rPr>
              <a:t> </a:t>
            </a:r>
            <a:r>
              <a:rPr lang="en-US" sz="4800" b="1" dirty="0" err="1">
                <a:solidFill>
                  <a:srgbClr val="002060"/>
                </a:solidFill>
              </a:rPr>
              <a:t>một</a:t>
            </a:r>
            <a:r>
              <a:rPr lang="en-US" sz="4800" b="1" dirty="0">
                <a:solidFill>
                  <a:srgbClr val="002060"/>
                </a:solidFill>
              </a:rPr>
              <a:t> </a:t>
            </a:r>
            <a:r>
              <a:rPr lang="en-US" sz="4800" b="1" dirty="0" err="1">
                <a:solidFill>
                  <a:srgbClr val="002060"/>
                </a:solidFill>
              </a:rPr>
              <a:t>số</a:t>
            </a:r>
            <a:r>
              <a:rPr lang="en-US" sz="4800" b="1" dirty="0">
                <a:solidFill>
                  <a:srgbClr val="002060"/>
                </a:solidFill>
              </a:rPr>
              <a:t> </a:t>
            </a:r>
            <a:r>
              <a:rPr lang="en-US" sz="4800" b="1" dirty="0" err="1">
                <a:solidFill>
                  <a:srgbClr val="002060"/>
                </a:solidFill>
              </a:rPr>
              <a:t>công</a:t>
            </a:r>
            <a:r>
              <a:rPr lang="en-US" sz="4800" b="1" dirty="0">
                <a:solidFill>
                  <a:srgbClr val="002060"/>
                </a:solidFill>
              </a:rPr>
              <a:t> </a:t>
            </a:r>
            <a:r>
              <a:rPr lang="en-US" sz="4800" b="1" dirty="0" err="1">
                <a:solidFill>
                  <a:srgbClr val="002060"/>
                </a:solidFill>
              </a:rPr>
              <a:t>trình</a:t>
            </a:r>
            <a:r>
              <a:rPr lang="en-US" sz="4800" b="1" dirty="0">
                <a:solidFill>
                  <a:srgbClr val="002060"/>
                </a:solidFill>
              </a:rPr>
              <a:t> </a:t>
            </a:r>
            <a:r>
              <a:rPr lang="en-US" sz="4800" b="1" dirty="0" err="1">
                <a:solidFill>
                  <a:srgbClr val="002060"/>
                </a:solidFill>
              </a:rPr>
              <a:t>tiêu</a:t>
            </a:r>
            <a:r>
              <a:rPr lang="en-US" sz="4800" b="1" dirty="0">
                <a:solidFill>
                  <a:srgbClr val="002060"/>
                </a:solidFill>
              </a:rPr>
              <a:t> </a:t>
            </a:r>
            <a:r>
              <a:rPr lang="en-US" sz="4800" b="1" dirty="0" err="1">
                <a:solidFill>
                  <a:srgbClr val="002060"/>
                </a:solidFill>
              </a:rPr>
              <a:t>biểu</a:t>
            </a:r>
            <a:r>
              <a:rPr lang="en-US" sz="4800" b="1" dirty="0">
                <a:solidFill>
                  <a:srgbClr val="002060"/>
                </a:solidFill>
              </a:rPr>
              <a:t> </a:t>
            </a:r>
            <a:r>
              <a:rPr lang="en-US" sz="4800" b="1" dirty="0" err="1">
                <a:solidFill>
                  <a:srgbClr val="002060"/>
                </a:solidFill>
              </a:rPr>
              <a:t>của</a:t>
            </a:r>
            <a:r>
              <a:rPr lang="en-US" sz="4800" b="1" dirty="0">
                <a:solidFill>
                  <a:srgbClr val="002060"/>
                </a:solidFill>
              </a:rPr>
              <a:t> </a:t>
            </a:r>
            <a:r>
              <a:rPr lang="en-US" sz="4800" b="1" dirty="0" err="1">
                <a:solidFill>
                  <a:srgbClr val="002060"/>
                </a:solidFill>
              </a:rPr>
              <a:t>Lào</a:t>
            </a:r>
            <a:r>
              <a:rPr lang="en-US" sz="4800" b="1" dirty="0">
                <a:solidFill>
                  <a:srgbClr val="002060"/>
                </a:solidFill>
              </a:rPr>
              <a:t> </a:t>
            </a:r>
          </a:p>
        </p:txBody>
      </p:sp>
    </p:spTree>
    <p:extLst>
      <p:ext uri="{BB962C8B-B14F-4D97-AF65-F5344CB8AC3E}">
        <p14:creationId xmlns:p14="http://schemas.microsoft.com/office/powerpoint/2010/main" val="2680622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
            <a:extLst>
              <a:ext uri="{FF2B5EF4-FFF2-40B4-BE49-F238E27FC236}">
                <a16:creationId xmlns:a16="http://schemas.microsoft.com/office/drawing/2014/main" id="{632F8808-F38D-C201-3CD9-9E381F180D3A}"/>
              </a:ext>
            </a:extLst>
          </p:cNvPr>
          <p:cNvSpPr/>
          <p:nvPr/>
        </p:nvSpPr>
        <p:spPr>
          <a:xfrm>
            <a:off x="566057" y="0"/>
            <a:ext cx="10798629" cy="1785257"/>
          </a:xfrm>
          <a:prstGeom prst="roundRect">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46">
              <a:defRPr/>
            </a:pPr>
            <a:r>
              <a:rPr lang="vi-VN" sz="3600" b="1" dirty="0">
                <a:solidFill>
                  <a:srgbClr val="000066"/>
                </a:solidFill>
                <a:latin typeface="Calibri" panose="020F0502020204030204"/>
              </a:rPr>
              <a:t>Đọc thông tin và quan sát các hình từ 2 đến 4, em hãy:</a:t>
            </a:r>
          </a:p>
          <a:p>
            <a:pPr lvl="0" algn="just" defTabSz="914446">
              <a:defRPr/>
            </a:pPr>
            <a:r>
              <a:rPr lang="vi-VN" sz="3600" dirty="0">
                <a:solidFill>
                  <a:srgbClr val="000066"/>
                </a:solidFill>
                <a:latin typeface="Calibri" panose="020F0502020204030204"/>
              </a:rPr>
              <a:t>- Kể tên một số công trình tiêu biểu của Lào.</a:t>
            </a:r>
          </a:p>
          <a:p>
            <a:pPr lvl="0" algn="just" defTabSz="914446">
              <a:defRPr/>
            </a:pPr>
            <a:r>
              <a:rPr lang="vi-VN" sz="3600" dirty="0">
                <a:solidFill>
                  <a:srgbClr val="000066"/>
                </a:solidFill>
                <a:latin typeface="Calibri" panose="020F0502020204030204"/>
              </a:rPr>
              <a:t>- Mô tả một công trình mà em ấn tượng nhất.</a:t>
            </a:r>
            <a:endParaRPr kumimoji="0" lang="en-US" sz="4800" i="0" u="none" strike="noStrike" kern="1200" cap="none" spc="0" normalizeH="0" baseline="0" noProof="0" dirty="0">
              <a:ln>
                <a:noFill/>
              </a:ln>
              <a:solidFill>
                <a:srgbClr val="000066"/>
              </a:solidFill>
              <a:effectLst/>
              <a:uLnTx/>
              <a:uFillTx/>
              <a:latin typeface="Calibri" panose="020F0502020204030204"/>
            </a:endParaRPr>
          </a:p>
        </p:txBody>
      </p:sp>
      <p:pic>
        <p:nvPicPr>
          <p:cNvPr id="9" name="Picture 8">
            <a:extLst>
              <a:ext uri="{FF2B5EF4-FFF2-40B4-BE49-F238E27FC236}">
                <a16:creationId xmlns:a16="http://schemas.microsoft.com/office/drawing/2014/main" id="{09C34CA9-A8A8-7ACF-C2BB-FD8BB048C014}"/>
              </a:ext>
            </a:extLst>
          </p:cNvPr>
          <p:cNvPicPr>
            <a:picLocks noChangeAspect="1"/>
          </p:cNvPicPr>
          <p:nvPr/>
        </p:nvPicPr>
        <p:blipFill>
          <a:blip r:embed="rId2"/>
          <a:stretch>
            <a:fillRect/>
          </a:stretch>
        </p:blipFill>
        <p:spPr>
          <a:xfrm>
            <a:off x="620485" y="2375126"/>
            <a:ext cx="5486400" cy="3609975"/>
          </a:xfrm>
          <a:prstGeom prst="rect">
            <a:avLst/>
          </a:prstGeom>
        </p:spPr>
      </p:pic>
      <p:pic>
        <p:nvPicPr>
          <p:cNvPr id="11" name="Picture 10">
            <a:extLst>
              <a:ext uri="{FF2B5EF4-FFF2-40B4-BE49-F238E27FC236}">
                <a16:creationId xmlns:a16="http://schemas.microsoft.com/office/drawing/2014/main" id="{BA506506-CF7D-2E0E-4EFF-90DC770643A8}"/>
              </a:ext>
            </a:extLst>
          </p:cNvPr>
          <p:cNvPicPr>
            <a:picLocks noChangeAspect="1"/>
          </p:cNvPicPr>
          <p:nvPr/>
        </p:nvPicPr>
        <p:blipFill>
          <a:blip r:embed="rId3"/>
          <a:stretch>
            <a:fillRect/>
          </a:stretch>
        </p:blipFill>
        <p:spPr>
          <a:xfrm>
            <a:off x="6095999" y="3049791"/>
            <a:ext cx="5563961" cy="2542744"/>
          </a:xfrm>
          <a:prstGeom prst="rect">
            <a:avLst/>
          </a:prstGeom>
        </p:spPr>
      </p:pic>
    </p:spTree>
    <p:extLst>
      <p:ext uri="{BB962C8B-B14F-4D97-AF65-F5344CB8AC3E}">
        <p14:creationId xmlns:p14="http://schemas.microsoft.com/office/powerpoint/2010/main" val="4161579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C5401A-4E87-BAEA-60B2-015A431192BB}"/>
              </a:ext>
            </a:extLst>
          </p:cNvPr>
          <p:cNvGrpSpPr/>
          <p:nvPr/>
        </p:nvGrpSpPr>
        <p:grpSpPr>
          <a:xfrm>
            <a:off x="504958" y="1034143"/>
            <a:ext cx="5830528" cy="5426033"/>
            <a:chOff x="442452" y="1258528"/>
            <a:chExt cx="2989006" cy="1715689"/>
          </a:xfrm>
          <a:solidFill>
            <a:srgbClr val="FFFF00"/>
          </a:solidFill>
        </p:grpSpPr>
        <p:sp>
          <p:nvSpPr>
            <p:cNvPr id="10" name="Speech Bubble: Rectangle with Corners Rounded 9">
              <a:extLst>
                <a:ext uri="{FF2B5EF4-FFF2-40B4-BE49-F238E27FC236}">
                  <a16:creationId xmlns:a16="http://schemas.microsoft.com/office/drawing/2014/main" id="{E6DD87A5-FDBF-C5F8-641D-60460D9E1F9B}"/>
                </a:ext>
              </a:extLst>
            </p:cNvPr>
            <p:cNvSpPr/>
            <p:nvPr/>
          </p:nvSpPr>
          <p:spPr>
            <a:xfrm>
              <a:off x="442452" y="1258528"/>
              <a:ext cx="2989006" cy="1715689"/>
            </a:xfrm>
            <a:prstGeom prst="wedgeRoundRectCallout">
              <a:avLst>
                <a:gd name="adj1" fmla="val -2412"/>
                <a:gd name="adj2" fmla="val 49999"/>
                <a:gd name="adj3" fmla="val 16667"/>
              </a:avLst>
            </a:prstGeom>
            <a:grp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1A3D3E8-E849-974B-6BD5-DD4B45511D2C}"/>
                </a:ext>
              </a:extLst>
            </p:cNvPr>
            <p:cNvSpPr txBox="1"/>
            <p:nvPr/>
          </p:nvSpPr>
          <p:spPr>
            <a:xfrm>
              <a:off x="580104" y="1258528"/>
              <a:ext cx="2713702" cy="1664132"/>
            </a:xfrm>
            <a:prstGeom prst="rect">
              <a:avLst/>
            </a:prstGeom>
            <a:noFill/>
          </p:spPr>
          <p:txBody>
            <a:bodyPr wrap="square" rtlCol="0">
              <a:spAutoFit/>
            </a:bodyPr>
            <a:lstStyle/>
            <a:p>
              <a:pPr algn="ctr"/>
              <a:r>
                <a:rPr lang="en-US" sz="2800" b="1" dirty="0">
                  <a:solidFill>
                    <a:srgbClr val="000000"/>
                  </a:solidFill>
                  <a:latin typeface="Cambria" panose="02040503050406030204" pitchFamily="18" charset="0"/>
                  <a:ea typeface="Cambria" panose="02040503050406030204" pitchFamily="18" charset="0"/>
                </a:rPr>
                <a:t>C</a:t>
              </a:r>
              <a:r>
                <a:rPr lang="vi-VN" sz="2800" b="1" i="0" dirty="0">
                  <a:solidFill>
                    <a:srgbClr val="000000"/>
                  </a:solidFill>
                  <a:effectLst/>
                  <a:latin typeface="Cambria" panose="02040503050406030204" pitchFamily="18" charset="0"/>
                  <a:ea typeface="Cambria" panose="02040503050406030204" pitchFamily="18" charset="0"/>
                </a:rPr>
                <a:t>ông trình “cánh đồng Chum”:</a:t>
              </a:r>
            </a:p>
            <a:p>
              <a:pPr algn="just"/>
              <a:r>
                <a:rPr lang="vi-VN" sz="2800" b="0" i="0" dirty="0">
                  <a:solidFill>
                    <a:srgbClr val="000000"/>
                  </a:solidFill>
                  <a:effectLst/>
                  <a:latin typeface="Cambria" panose="02040503050406030204" pitchFamily="18" charset="0"/>
                  <a:ea typeface="Cambria" panose="02040503050406030204" pitchFamily="18" charset="0"/>
                </a:rPr>
                <a:t>+ Cánh đồng Chum là một di khảo cổ trên cao nguyên </a:t>
              </a:r>
              <a:r>
                <a:rPr lang="en-US" sz="2800" b="0" i="0" dirty="0" err="1">
                  <a:solidFill>
                    <a:srgbClr val="000000"/>
                  </a:solidFill>
                  <a:effectLst/>
                  <a:latin typeface="Cambria" panose="02040503050406030204" pitchFamily="18" charset="0"/>
                  <a:ea typeface="Cambria" panose="02040503050406030204" pitchFamily="18" charset="0"/>
                </a:rPr>
                <a:t>Xiêng</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Khoảng có niên đại từ </a:t>
              </a:r>
              <a:r>
                <a:rPr lang="en-US" sz="2800" b="0" i="0" dirty="0">
                  <a:solidFill>
                    <a:srgbClr val="000000"/>
                  </a:solidFill>
                  <a:effectLst/>
                  <a:latin typeface="Cambria" panose="02040503050406030204" pitchFamily="18" charset="0"/>
                  <a:ea typeface="Cambria" panose="02040503050406030204" pitchFamily="18" charset="0"/>
                </a:rPr>
                <a:t>500 </a:t>
              </a:r>
              <a:r>
                <a:rPr lang="vi-VN" sz="2800" b="0" i="0" dirty="0">
                  <a:solidFill>
                    <a:srgbClr val="000000"/>
                  </a:solidFill>
                  <a:effectLst/>
                  <a:latin typeface="Cambria" panose="02040503050406030204" pitchFamily="18" charset="0"/>
                  <a:ea typeface="Cambria" panose="02040503050406030204" pitchFamily="18" charset="0"/>
                </a:rPr>
                <a:t>năm TCN.</a:t>
              </a:r>
            </a:p>
            <a:p>
              <a:pPr algn="just"/>
              <a:r>
                <a:rPr lang="vi-VN" sz="2800" b="0" i="0" dirty="0">
                  <a:solidFill>
                    <a:srgbClr val="000000"/>
                  </a:solidFill>
                  <a:effectLst/>
                  <a:latin typeface="Cambria" panose="02040503050406030204" pitchFamily="18" charset="0"/>
                  <a:ea typeface="Cambria" panose="02040503050406030204" pitchFamily="18" charset="0"/>
                </a:rPr>
                <a:t>+ Nơi đây có 2 000 chiếc chum lớn,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nhỏ</a:t>
              </a:r>
              <a:r>
                <a:rPr lang="vi-VN" sz="2800" b="0" i="0" dirty="0">
                  <a:solidFill>
                    <a:srgbClr val="000000"/>
                  </a:solidFill>
                  <a:effectLst/>
                  <a:latin typeface="Cambria" panose="02040503050406030204" pitchFamily="18" charset="0"/>
                  <a:ea typeface="Cambria" panose="02040503050406030204" pitchFamily="18" charset="0"/>
                </a:rPr>
                <a:t> nằm rải rác như một bàn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cờ</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Các</a:t>
              </a:r>
              <a:r>
                <a:rPr lang="vi-VN" sz="2800" b="0" i="0" dirty="0">
                  <a:solidFill>
                    <a:srgbClr val="000000"/>
                  </a:solidFill>
                  <a:effectLst/>
                  <a:latin typeface="Cambria" panose="02040503050406030204" pitchFamily="18" charset="0"/>
                  <a:ea typeface="Cambria" panose="02040503050406030204" pitchFamily="18" charset="0"/>
                </a:rPr>
                <a:t> chum đều được tạo ra khối đá cổ, chiếc lớn nhất có đường kính tới 3 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nặng</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khoảng 14 tấn.</a:t>
              </a:r>
            </a:p>
            <a:p>
              <a:pPr algn="just"/>
              <a:r>
                <a:rPr lang="vi-VN" sz="2800" b="0" i="0" dirty="0">
                  <a:solidFill>
                    <a:srgbClr val="000000"/>
                  </a:solidFill>
                  <a:effectLst/>
                  <a:latin typeface="Cambria" panose="02040503050406030204" pitchFamily="18" charset="0"/>
                  <a:ea typeface="Cambria" panose="02040503050406030204" pitchFamily="18" charset="0"/>
                </a:rPr>
                <a:t>+ Miệng các </a:t>
              </a:r>
              <a:r>
                <a:rPr lang="en-US" sz="2800" b="0" i="0" dirty="0">
                  <a:solidFill>
                    <a:srgbClr val="000000"/>
                  </a:solidFill>
                  <a:effectLst/>
                  <a:latin typeface="Cambria" panose="02040503050406030204" pitchFamily="18" charset="0"/>
                  <a:ea typeface="Cambria" panose="02040503050406030204" pitchFamily="18" charset="0"/>
                </a:rPr>
                <a:t>chum </a:t>
              </a:r>
              <a:r>
                <a:rPr lang="vi-VN" sz="2800" b="0" i="0" dirty="0">
                  <a:solidFill>
                    <a:srgbClr val="000000"/>
                  </a:solidFill>
                  <a:effectLst/>
                  <a:latin typeface="Cambria" panose="02040503050406030204" pitchFamily="18" charset="0"/>
                  <a:ea typeface="Cambria" panose="02040503050406030204" pitchFamily="18" charset="0"/>
                </a:rPr>
                <a:t>có hình dạng khác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nhau</a:t>
              </a:r>
              <a:r>
                <a:rPr lang="vi-VN" sz="2800" b="0" i="0" dirty="0">
                  <a:solidFill>
                    <a:srgbClr val="000000"/>
                  </a:solidFill>
                  <a:effectLst/>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p:txBody>
        </p:sp>
      </p:grpSp>
      <p:pic>
        <p:nvPicPr>
          <p:cNvPr id="1026" name="Picture 2" descr="Cánh đồng Chum- Di sản văn hóa thế giới trên đất nước Lào | Báo Dân tộc và  Phát triển">
            <a:extLst>
              <a:ext uri="{FF2B5EF4-FFF2-40B4-BE49-F238E27FC236}">
                <a16:creationId xmlns:a16="http://schemas.microsoft.com/office/drawing/2014/main" id="{4FB60936-61A8-D29B-AA67-B4ED7322A2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927" y="1850571"/>
            <a:ext cx="4918730" cy="3320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5083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ành phố Luông Pha Băng cổ kính nằm bên dòng sông Mê Kong">
            <a:extLst>
              <a:ext uri="{FF2B5EF4-FFF2-40B4-BE49-F238E27FC236}">
                <a16:creationId xmlns:a16="http://schemas.microsoft.com/office/drawing/2014/main" id="{3553D616-F1C2-65B0-A7A2-3E15D9BC5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4" y="466045"/>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13A4838-3DF2-28D0-F21A-8D171FC696A1}"/>
              </a:ext>
            </a:extLst>
          </p:cNvPr>
          <p:cNvSpPr txBox="1"/>
          <p:nvPr/>
        </p:nvSpPr>
        <p:spPr>
          <a:xfrm>
            <a:off x="3875314" y="5693228"/>
            <a:ext cx="5693229"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Cố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đô</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Luông-pha-băng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242019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ạt Luổng, kỳ quan kiến trúc gắn liền với văn hóa Phật giáo tại Lào">
            <a:extLst>
              <a:ext uri="{FF2B5EF4-FFF2-40B4-BE49-F238E27FC236}">
                <a16:creationId xmlns:a16="http://schemas.microsoft.com/office/drawing/2014/main" id="{01FC0268-C917-3DF7-73D0-3B149E2C7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42" y="534759"/>
            <a:ext cx="8183639" cy="4603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E6B9DD-00E6-F1C8-4FC5-C6897681C4D5}"/>
              </a:ext>
            </a:extLst>
          </p:cNvPr>
          <p:cNvSpPr txBox="1"/>
          <p:nvPr/>
        </p:nvSpPr>
        <p:spPr>
          <a:xfrm>
            <a:off x="3679371" y="5344885"/>
            <a:ext cx="5693229" cy="707886"/>
          </a:xfrm>
          <a:prstGeom prst="rect">
            <a:avLst/>
          </a:prstGeom>
          <a:noFill/>
        </p:spPr>
        <p:txBody>
          <a:bodyPr wrap="square" rtlCol="0">
            <a:spAutoFit/>
          </a:bodyPr>
          <a:lstStyle/>
          <a:p>
            <a:pPr algn="ctr"/>
            <a:r>
              <a:rPr lang="en-US" sz="4000">
                <a:latin typeface="Cambria" panose="02040503050406030204" pitchFamily="18" charset="0"/>
                <a:ea typeface="Cambria" panose="02040503050406030204" pitchFamily="18" charset="0"/>
              </a:rPr>
              <a:t>Thạt Luổng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117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B9C435-CF46-51A1-53FC-323B52AA0FB1}"/>
              </a:ext>
            </a:extLst>
          </p:cNvPr>
          <p:cNvGrpSpPr/>
          <p:nvPr/>
        </p:nvGrpSpPr>
        <p:grpSpPr>
          <a:xfrm>
            <a:off x="343435" y="995726"/>
            <a:ext cx="10024690" cy="5212428"/>
            <a:chOff x="5814324" y="491558"/>
            <a:chExt cx="5879305" cy="3208710"/>
          </a:xfrm>
        </p:grpSpPr>
        <p:grpSp>
          <p:nvGrpSpPr>
            <p:cNvPr id="3" name="Graphic 4">
              <a:extLst>
                <a:ext uri="{FF2B5EF4-FFF2-40B4-BE49-F238E27FC236}">
                  <a16:creationId xmlns:a16="http://schemas.microsoft.com/office/drawing/2014/main" id="{1B081572-BD86-3946-F6E4-EDC27A255566}"/>
                </a:ext>
              </a:extLst>
            </p:cNvPr>
            <p:cNvGrpSpPr/>
            <p:nvPr/>
          </p:nvGrpSpPr>
          <p:grpSpPr>
            <a:xfrm>
              <a:off x="5814324" y="491558"/>
              <a:ext cx="5879305" cy="3208710"/>
              <a:chOff x="5610688" y="1031736"/>
              <a:chExt cx="5879305" cy="3980523"/>
            </a:xfrm>
          </p:grpSpPr>
          <p:sp>
            <p:nvSpPr>
              <p:cNvPr id="5" name="Freeform: Shape 4">
                <a:extLst>
                  <a:ext uri="{FF2B5EF4-FFF2-40B4-BE49-F238E27FC236}">
                    <a16:creationId xmlns:a16="http://schemas.microsoft.com/office/drawing/2014/main" id="{64C79F41-261B-D119-D30F-8AA9771089E2}"/>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54093E3A-BB84-8120-7F08-90501895C318}"/>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aphic 4">
                <a:extLst>
                  <a:ext uri="{FF2B5EF4-FFF2-40B4-BE49-F238E27FC236}">
                    <a16:creationId xmlns:a16="http://schemas.microsoft.com/office/drawing/2014/main" id="{5A9B6F5F-01DB-9C7E-0EC5-D1346AB5A744}"/>
                  </a:ext>
                </a:extLst>
              </p:cNvPr>
              <p:cNvGrpSpPr/>
              <p:nvPr/>
            </p:nvGrpSpPr>
            <p:grpSpPr>
              <a:xfrm>
                <a:off x="5610688" y="1031736"/>
                <a:ext cx="5879305" cy="3980523"/>
                <a:chOff x="5610688" y="1031736"/>
                <a:chExt cx="5879305" cy="3980523"/>
              </a:xfrm>
              <a:solidFill>
                <a:srgbClr val="1A1A1A"/>
              </a:solidFill>
            </p:grpSpPr>
            <p:sp>
              <p:nvSpPr>
                <p:cNvPr id="8" name="Freeform: Shape 7">
                  <a:extLst>
                    <a:ext uri="{FF2B5EF4-FFF2-40B4-BE49-F238E27FC236}">
                      <a16:creationId xmlns:a16="http://schemas.microsoft.com/office/drawing/2014/main" id="{5A4177DE-33DD-A132-E514-A439AE1B048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0B2B2CE-7D74-FF0A-EC48-EDB0A85645F7}"/>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171D3CA-577D-EEB7-40A3-78BAFF35A37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24F0395-A997-77BD-105F-0F0A89B91DD8}"/>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3BF81DC-01E6-C344-94D3-34C7C92B33E4}"/>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2D0C233F-68C6-3317-6143-9BC324F12AAC}"/>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 name="TextBox 3">
              <a:extLst>
                <a:ext uri="{FF2B5EF4-FFF2-40B4-BE49-F238E27FC236}">
                  <a16:creationId xmlns:a16="http://schemas.microsoft.com/office/drawing/2014/main" id="{BACF57EC-4F63-CDFA-5137-7E0C84518830}"/>
                </a:ext>
              </a:extLst>
            </p:cNvPr>
            <p:cNvSpPr txBox="1"/>
            <p:nvPr/>
          </p:nvSpPr>
          <p:spPr>
            <a:xfrm>
              <a:off x="6098374" y="775238"/>
              <a:ext cx="5217860" cy="2709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Calibri" panose="020F0502020204030204"/>
                  <a:ea typeface="+mn-ea"/>
                  <a:cs typeface="+mn-cs"/>
                </a:rPr>
                <a:t>   </a:t>
              </a:r>
              <a:r>
                <a:rPr kumimoji="0" lang="vi-VN" sz="4000" b="1" i="0" u="none" strike="noStrike" kern="1200" cap="none" spc="0" normalizeH="0" baseline="0" noProof="0" dirty="0">
                  <a:ln>
                    <a:noFill/>
                  </a:ln>
                  <a:solidFill>
                    <a:srgbClr val="FF3300"/>
                  </a:solidFill>
                  <a:effectLst/>
                  <a:uLnTx/>
                  <a:uFillTx/>
                  <a:latin typeface="Calibri" panose="020F0502020204030204"/>
                  <a:ea typeface="+mn-ea"/>
                  <a:cs typeface="+mn-cs"/>
                </a:rPr>
                <a:t>Lào là đất nước có nền văn hoá lâu dời với nhiều công trình tiêu biểu còn được bảo tồn đến ngày nay như: Cánh đồng Chum,</a:t>
              </a:r>
              <a:r>
                <a:rPr kumimoji="0" lang="en-US" sz="4000" b="1" i="0" u="none" strike="noStrike" kern="1200" cap="none" spc="0" normalizeH="0" noProof="0" dirty="0">
                  <a:ln>
                    <a:noFill/>
                  </a:ln>
                  <a:solidFill>
                    <a:srgbClr val="FF3300"/>
                  </a:solidFill>
                  <a:effectLst/>
                  <a:uLnTx/>
                  <a:uFillTx/>
                  <a:latin typeface="Calibri" panose="020F0502020204030204"/>
                  <a:ea typeface="+mn-ea"/>
                  <a:cs typeface="+mn-cs"/>
                </a:rPr>
                <a:t> </a:t>
              </a:r>
              <a:r>
                <a:rPr kumimoji="0" lang="vi-VN" sz="4000" b="1" i="0" u="none" strike="noStrike" kern="1200" cap="none" spc="0" normalizeH="0" baseline="0" noProof="0" dirty="0">
                  <a:ln>
                    <a:noFill/>
                  </a:ln>
                  <a:solidFill>
                    <a:srgbClr val="FF3300"/>
                  </a:solidFill>
                  <a:effectLst/>
                  <a:uLnTx/>
                  <a:uFillTx/>
                  <a:latin typeface="Calibri" panose="020F0502020204030204"/>
                  <a:ea typeface="+mn-ea"/>
                  <a:cs typeface="+mn-cs"/>
                </a:rPr>
                <a:t>cố đô Luông-pha-băng, Thạt Luổng.... Các công trình này thể hiện sự sáng tạo của nhân dân Lào, được UNESCO ghi danh là Di sản thế giới.</a:t>
              </a:r>
              <a:endParaRPr kumimoji="0" lang="en-US" sz="4000" b="1" i="0" u="none" strike="noStrike" kern="1200" cap="none" spc="0" normalizeH="0" baseline="0" noProof="0" dirty="0">
                <a:ln>
                  <a:noFill/>
                </a:ln>
                <a:solidFill>
                  <a:srgbClr val="FF3300"/>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125C8503-77FC-C885-7AFD-3BF99F8A7686}"/>
              </a:ext>
            </a:extLst>
          </p:cNvPr>
          <p:cNvGrpSpPr/>
          <p:nvPr/>
        </p:nvGrpSpPr>
        <p:grpSpPr>
          <a:xfrm>
            <a:off x="9271569" y="3832552"/>
            <a:ext cx="2951002" cy="2985388"/>
            <a:chOff x="8408633" y="1992570"/>
            <a:chExt cx="3507012" cy="3833036"/>
          </a:xfrm>
        </p:grpSpPr>
        <p:grpSp>
          <p:nvGrpSpPr>
            <p:cNvPr id="21" name="Graphic 4">
              <a:extLst>
                <a:ext uri="{FF2B5EF4-FFF2-40B4-BE49-F238E27FC236}">
                  <a16:creationId xmlns:a16="http://schemas.microsoft.com/office/drawing/2014/main" id="{AF4BB9AA-0B45-465A-FE75-AAEAF4F0F56B}"/>
                </a:ext>
              </a:extLst>
            </p:cNvPr>
            <p:cNvGrpSpPr/>
            <p:nvPr/>
          </p:nvGrpSpPr>
          <p:grpSpPr>
            <a:xfrm>
              <a:off x="8408633" y="1992570"/>
              <a:ext cx="3507012" cy="3821123"/>
              <a:chOff x="8408633" y="1992570"/>
              <a:chExt cx="3507012" cy="3821123"/>
            </a:xfrm>
          </p:grpSpPr>
          <p:grpSp>
            <p:nvGrpSpPr>
              <p:cNvPr id="23" name="Graphic 4">
                <a:extLst>
                  <a:ext uri="{FF2B5EF4-FFF2-40B4-BE49-F238E27FC236}">
                    <a16:creationId xmlns:a16="http://schemas.microsoft.com/office/drawing/2014/main" id="{2A69C1C7-E6B9-7FF7-BCF8-FE155000F957}"/>
                  </a:ext>
                </a:extLst>
              </p:cNvPr>
              <p:cNvGrpSpPr/>
              <p:nvPr/>
            </p:nvGrpSpPr>
            <p:grpSpPr>
              <a:xfrm>
                <a:off x="10886512" y="3334328"/>
                <a:ext cx="1029133" cy="1810218"/>
                <a:chOff x="10886512" y="3334328"/>
                <a:chExt cx="1029133" cy="1810218"/>
              </a:xfrm>
            </p:grpSpPr>
            <p:sp>
              <p:nvSpPr>
                <p:cNvPr id="98" name="Freeform: Shape 97">
                  <a:extLst>
                    <a:ext uri="{FF2B5EF4-FFF2-40B4-BE49-F238E27FC236}">
                      <a16:creationId xmlns:a16="http://schemas.microsoft.com/office/drawing/2014/main" id="{162CD926-DAF6-D328-17D1-F0AE80B2CE0B}"/>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9DE1A672-599A-FD7E-BC70-7F09C50ED264}"/>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511132C-AA85-F1D4-AF7B-BE76E41BD586}"/>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187D5572-5242-FD0C-7379-4065C63AE16A}"/>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BDD6F88E-7C73-9C38-4313-F4A81B64F44F}"/>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5CFE5CB9-06A6-6577-FDA4-818A71FEEC26}"/>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991E46FD-A7A2-527F-EA65-BB20F9A150BA}"/>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8C3EED8B-F54F-EB62-1E5F-B4E6A3CE4FE8}"/>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C00290E1-64AF-EAF8-A46E-FFC0179A1420}"/>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Freeform: Shape 23">
                <a:extLst>
                  <a:ext uri="{FF2B5EF4-FFF2-40B4-BE49-F238E27FC236}">
                    <a16:creationId xmlns:a16="http://schemas.microsoft.com/office/drawing/2014/main" id="{1D5ADDBD-7507-B6AA-7625-6055FC95F1D0}"/>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23BF5070-5A23-0508-F734-2EAF710592F4}"/>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EB0EBE8-2C2E-ED5E-787C-B6C68449D43E}"/>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079E1DF-6719-DA63-9B9C-28A90EEF8606}"/>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42BDF4B-63B9-545D-7E43-348F0C3775C7}"/>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C0F56E9D-312E-2212-5752-4D9EE82AB634}"/>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0" name="Graphic 4">
                <a:extLst>
                  <a:ext uri="{FF2B5EF4-FFF2-40B4-BE49-F238E27FC236}">
                    <a16:creationId xmlns:a16="http://schemas.microsoft.com/office/drawing/2014/main" id="{A90D10C7-D64A-5C85-CEC1-21EDF2F7E99D}"/>
                  </a:ext>
                </a:extLst>
              </p:cNvPr>
              <p:cNvGrpSpPr/>
              <p:nvPr/>
            </p:nvGrpSpPr>
            <p:grpSpPr>
              <a:xfrm>
                <a:off x="8408633" y="3314331"/>
                <a:ext cx="2021128" cy="2499362"/>
                <a:chOff x="8408633" y="3314331"/>
                <a:chExt cx="2021128" cy="2499362"/>
              </a:xfrm>
            </p:grpSpPr>
            <p:grpSp>
              <p:nvGrpSpPr>
                <p:cNvPr id="87" name="Graphic 4">
                  <a:extLst>
                    <a:ext uri="{FF2B5EF4-FFF2-40B4-BE49-F238E27FC236}">
                      <a16:creationId xmlns:a16="http://schemas.microsoft.com/office/drawing/2014/main" id="{AD0CF632-03FE-1271-0B47-D8EEAA144D4C}"/>
                    </a:ext>
                  </a:extLst>
                </p:cNvPr>
                <p:cNvGrpSpPr/>
                <p:nvPr/>
              </p:nvGrpSpPr>
              <p:grpSpPr>
                <a:xfrm>
                  <a:off x="8408633" y="3314331"/>
                  <a:ext cx="532978" cy="711598"/>
                  <a:chOff x="8408633" y="3314331"/>
                  <a:chExt cx="532978" cy="711598"/>
                </a:xfrm>
              </p:grpSpPr>
              <p:sp>
                <p:nvSpPr>
                  <p:cNvPr id="91" name="Freeform: Shape 90">
                    <a:extLst>
                      <a:ext uri="{FF2B5EF4-FFF2-40B4-BE49-F238E27FC236}">
                        <a16:creationId xmlns:a16="http://schemas.microsoft.com/office/drawing/2014/main" id="{9703D637-5C11-8C60-6B83-CD0EF5C5F63B}"/>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F1B92133-08FC-45FE-0160-8D7998EC2075}"/>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7B659C11-77FF-5459-CE2B-3D00958DDBF5}"/>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DF82E8A9-104D-8264-3BC1-859C9A0D0EF3}"/>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46FE937-87F9-4F1E-0DDF-162E2DBC7C7B}"/>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5BACA481-571D-77B1-4323-6C107B7CD280}"/>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3F7D3E11-D214-8719-99F6-6684AEE9C914}"/>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8" name="Freeform: Shape 87">
                  <a:extLst>
                    <a:ext uri="{FF2B5EF4-FFF2-40B4-BE49-F238E27FC236}">
                      <a16:creationId xmlns:a16="http://schemas.microsoft.com/office/drawing/2014/main" id="{78BD8858-8596-8D08-5104-C4ABFC563E4C}"/>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007B218F-1C01-B5AF-7E1B-835AE7AE1F3D}"/>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9F314B4-45C0-71CE-418B-7D5187CC31A8}"/>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aphic 4">
                <a:extLst>
                  <a:ext uri="{FF2B5EF4-FFF2-40B4-BE49-F238E27FC236}">
                    <a16:creationId xmlns:a16="http://schemas.microsoft.com/office/drawing/2014/main" id="{F6E0453A-D553-C81B-2CF6-11FC53A37F3B}"/>
                  </a:ext>
                </a:extLst>
              </p:cNvPr>
              <p:cNvGrpSpPr/>
              <p:nvPr/>
            </p:nvGrpSpPr>
            <p:grpSpPr>
              <a:xfrm>
                <a:off x="9635854" y="2992117"/>
                <a:ext cx="2029993" cy="751396"/>
                <a:chOff x="9635854" y="2992117"/>
                <a:chExt cx="2029993" cy="751396"/>
              </a:xfrm>
            </p:grpSpPr>
            <p:grpSp>
              <p:nvGrpSpPr>
                <p:cNvPr id="81" name="Graphic 4">
                  <a:extLst>
                    <a:ext uri="{FF2B5EF4-FFF2-40B4-BE49-F238E27FC236}">
                      <a16:creationId xmlns:a16="http://schemas.microsoft.com/office/drawing/2014/main" id="{7161A80D-DD43-78E3-77BA-10A8D0B82BFE}"/>
                    </a:ext>
                  </a:extLst>
                </p:cNvPr>
                <p:cNvGrpSpPr/>
                <p:nvPr/>
              </p:nvGrpSpPr>
              <p:grpSpPr>
                <a:xfrm>
                  <a:off x="9635854" y="3377070"/>
                  <a:ext cx="399749" cy="366442"/>
                  <a:chOff x="9635854" y="3377070"/>
                  <a:chExt cx="399749" cy="366442"/>
                </a:xfrm>
              </p:grpSpPr>
              <p:sp>
                <p:nvSpPr>
                  <p:cNvPr id="85" name="Freeform: Shape 84">
                    <a:extLst>
                      <a:ext uri="{FF2B5EF4-FFF2-40B4-BE49-F238E27FC236}">
                        <a16:creationId xmlns:a16="http://schemas.microsoft.com/office/drawing/2014/main" id="{0CB4D66C-667C-6938-977E-11461C9A7C76}"/>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41E134F1-1F12-02E4-EA45-61D057B3E8DB}"/>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2" name="Graphic 4">
                  <a:extLst>
                    <a:ext uri="{FF2B5EF4-FFF2-40B4-BE49-F238E27FC236}">
                      <a16:creationId xmlns:a16="http://schemas.microsoft.com/office/drawing/2014/main" id="{68D638DB-5EC4-603E-32D8-F708C59F4C9C}"/>
                    </a:ext>
                  </a:extLst>
                </p:cNvPr>
                <p:cNvGrpSpPr/>
                <p:nvPr/>
              </p:nvGrpSpPr>
              <p:grpSpPr>
                <a:xfrm>
                  <a:off x="11305110" y="2992117"/>
                  <a:ext cx="360737" cy="419012"/>
                  <a:chOff x="11305110" y="2992117"/>
                  <a:chExt cx="360737" cy="419012"/>
                </a:xfrm>
              </p:grpSpPr>
              <p:sp>
                <p:nvSpPr>
                  <p:cNvPr id="83" name="Freeform: Shape 82">
                    <a:extLst>
                      <a:ext uri="{FF2B5EF4-FFF2-40B4-BE49-F238E27FC236}">
                        <a16:creationId xmlns:a16="http://schemas.microsoft.com/office/drawing/2014/main" id="{ACB27BA1-C708-578A-2FDD-B2AF26AEF7F3}"/>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45B194B5-5466-20EA-1E5F-6530C754AECA}"/>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2" name="Freeform: Shape 31">
                <a:extLst>
                  <a:ext uri="{FF2B5EF4-FFF2-40B4-BE49-F238E27FC236}">
                    <a16:creationId xmlns:a16="http://schemas.microsoft.com/office/drawing/2014/main" id="{6C3167FD-1EB3-EE6F-FCA7-D3388154EF22}"/>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 name="Graphic 4">
                <a:extLst>
                  <a:ext uri="{FF2B5EF4-FFF2-40B4-BE49-F238E27FC236}">
                    <a16:creationId xmlns:a16="http://schemas.microsoft.com/office/drawing/2014/main" id="{48AC2776-DA66-DC78-A02C-3C9AD754C583}"/>
                  </a:ext>
                </a:extLst>
              </p:cNvPr>
              <p:cNvGrpSpPr/>
              <p:nvPr/>
            </p:nvGrpSpPr>
            <p:grpSpPr>
              <a:xfrm>
                <a:off x="9879743" y="2828220"/>
                <a:ext cx="1476782" cy="856672"/>
                <a:chOff x="9879743" y="2828220"/>
                <a:chExt cx="1476782" cy="856672"/>
              </a:xfrm>
            </p:grpSpPr>
            <p:grpSp>
              <p:nvGrpSpPr>
                <p:cNvPr id="60" name="Graphic 4">
                  <a:extLst>
                    <a:ext uri="{FF2B5EF4-FFF2-40B4-BE49-F238E27FC236}">
                      <a16:creationId xmlns:a16="http://schemas.microsoft.com/office/drawing/2014/main" id="{A9162F97-DB90-DE5D-BDA7-D9DF27A8F4C2}"/>
                    </a:ext>
                  </a:extLst>
                </p:cNvPr>
                <p:cNvGrpSpPr/>
                <p:nvPr/>
              </p:nvGrpSpPr>
              <p:grpSpPr>
                <a:xfrm>
                  <a:off x="9879743" y="2828220"/>
                  <a:ext cx="1476782" cy="697584"/>
                  <a:chOff x="9879743" y="2828220"/>
                  <a:chExt cx="1476782" cy="697584"/>
                </a:xfrm>
                <a:solidFill>
                  <a:srgbClr val="201D29"/>
                </a:solidFill>
              </p:grpSpPr>
              <p:pic>
                <p:nvPicPr>
                  <p:cNvPr id="75" name="Picture 74">
                    <a:extLst>
                      <a:ext uri="{FF2B5EF4-FFF2-40B4-BE49-F238E27FC236}">
                        <a16:creationId xmlns:a16="http://schemas.microsoft.com/office/drawing/2014/main" id="{F73369D5-B604-6567-079F-7CAC09169D71}"/>
                      </a:ext>
                    </a:extLst>
                  </p:cNvPr>
                  <p:cNvPicPr>
                    <a:picLocks noChangeAspect="1"/>
                  </p:cNvPicPr>
                  <p:nvPr/>
                </p:nvPicPr>
                <p:blipFill>
                  <a:blip r:embed="rId2"/>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6" name="Graphic 4">
                    <a:extLst>
                      <a:ext uri="{FF2B5EF4-FFF2-40B4-BE49-F238E27FC236}">
                        <a16:creationId xmlns:a16="http://schemas.microsoft.com/office/drawing/2014/main" id="{8D35CE55-88C5-E5B4-8BA5-F56263D6555A}"/>
                      </a:ext>
                    </a:extLst>
                  </p:cNvPr>
                  <p:cNvGrpSpPr/>
                  <p:nvPr/>
                </p:nvGrpSpPr>
                <p:grpSpPr>
                  <a:xfrm>
                    <a:off x="10121718" y="2828220"/>
                    <a:ext cx="898324" cy="433217"/>
                    <a:chOff x="10121718" y="2828220"/>
                    <a:chExt cx="898324" cy="433217"/>
                  </a:xfrm>
                  <a:solidFill>
                    <a:srgbClr val="201D29"/>
                  </a:solidFill>
                </p:grpSpPr>
                <p:sp>
                  <p:nvSpPr>
                    <p:cNvPr id="77" name="Freeform: Shape 76">
                      <a:extLst>
                        <a:ext uri="{FF2B5EF4-FFF2-40B4-BE49-F238E27FC236}">
                          <a16:creationId xmlns:a16="http://schemas.microsoft.com/office/drawing/2014/main" id="{652E5E05-C6DC-EDE0-0F48-51C9C6B62585}"/>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21DC2A64-E409-C4C9-A843-CADAA39B61FB}"/>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8ABA5C9B-2A92-47B5-2ADD-D5F671267F53}"/>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94D2D0DD-C178-7E6B-AE8C-B0EDED27BA0D}"/>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1" name="Graphic 4">
                  <a:extLst>
                    <a:ext uri="{FF2B5EF4-FFF2-40B4-BE49-F238E27FC236}">
                      <a16:creationId xmlns:a16="http://schemas.microsoft.com/office/drawing/2014/main" id="{446AB0EB-AE84-6852-599A-9809601D256B}"/>
                    </a:ext>
                  </a:extLst>
                </p:cNvPr>
                <p:cNvGrpSpPr/>
                <p:nvPr/>
              </p:nvGrpSpPr>
              <p:grpSpPr>
                <a:xfrm>
                  <a:off x="10005654" y="3276357"/>
                  <a:ext cx="408535" cy="408535"/>
                  <a:chOff x="10005654" y="3276357"/>
                  <a:chExt cx="408535" cy="408535"/>
                </a:xfrm>
              </p:grpSpPr>
              <p:sp>
                <p:nvSpPr>
                  <p:cNvPr id="71" name="Freeform: Shape 70">
                    <a:extLst>
                      <a:ext uri="{FF2B5EF4-FFF2-40B4-BE49-F238E27FC236}">
                        <a16:creationId xmlns:a16="http://schemas.microsoft.com/office/drawing/2014/main" id="{012FD8E9-97F5-91F5-08A4-8898A2D4A03F}"/>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Graphic 4">
                    <a:extLst>
                      <a:ext uri="{FF2B5EF4-FFF2-40B4-BE49-F238E27FC236}">
                        <a16:creationId xmlns:a16="http://schemas.microsoft.com/office/drawing/2014/main" id="{2A6CE2F4-F0A5-34DE-F376-AB05A56A6D13}"/>
                      </a:ext>
                    </a:extLst>
                  </p:cNvPr>
                  <p:cNvGrpSpPr/>
                  <p:nvPr/>
                </p:nvGrpSpPr>
                <p:grpSpPr>
                  <a:xfrm>
                    <a:off x="10120136" y="3358194"/>
                    <a:ext cx="140329" cy="178839"/>
                    <a:chOff x="10120136" y="3358194"/>
                    <a:chExt cx="140329" cy="178839"/>
                  </a:xfrm>
                  <a:solidFill>
                    <a:srgbClr val="ED866D"/>
                  </a:solidFill>
                </p:grpSpPr>
                <p:sp>
                  <p:nvSpPr>
                    <p:cNvPr id="73" name="Freeform: Shape 72">
                      <a:extLst>
                        <a:ext uri="{FF2B5EF4-FFF2-40B4-BE49-F238E27FC236}">
                          <a16:creationId xmlns:a16="http://schemas.microsoft.com/office/drawing/2014/main" id="{1BAEDE9B-99E6-858C-F0BF-D450D7E8AB48}"/>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FFB866B7-397F-2A23-CE72-28E003F409A0}"/>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2" name="Graphic 4">
                  <a:extLst>
                    <a:ext uri="{FF2B5EF4-FFF2-40B4-BE49-F238E27FC236}">
                      <a16:creationId xmlns:a16="http://schemas.microsoft.com/office/drawing/2014/main" id="{E3D6CFB9-AE14-582B-5C79-0A1DA2063386}"/>
                    </a:ext>
                  </a:extLst>
                </p:cNvPr>
                <p:cNvGrpSpPr/>
                <p:nvPr/>
              </p:nvGrpSpPr>
              <p:grpSpPr>
                <a:xfrm>
                  <a:off x="10905127" y="3090208"/>
                  <a:ext cx="408535" cy="408535"/>
                  <a:chOff x="10905127" y="3090208"/>
                  <a:chExt cx="408535" cy="408535"/>
                </a:xfrm>
              </p:grpSpPr>
              <p:sp>
                <p:nvSpPr>
                  <p:cNvPr id="67" name="Freeform: Shape 66">
                    <a:extLst>
                      <a:ext uri="{FF2B5EF4-FFF2-40B4-BE49-F238E27FC236}">
                        <a16:creationId xmlns:a16="http://schemas.microsoft.com/office/drawing/2014/main" id="{D17CD7CD-91BE-E059-A1E9-B6B1371D57D9}"/>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8" name="Graphic 4">
                    <a:extLst>
                      <a:ext uri="{FF2B5EF4-FFF2-40B4-BE49-F238E27FC236}">
                        <a16:creationId xmlns:a16="http://schemas.microsoft.com/office/drawing/2014/main" id="{76BB3AB4-6C2D-E934-A44D-4B3A92C69C2F}"/>
                      </a:ext>
                    </a:extLst>
                  </p:cNvPr>
                  <p:cNvGrpSpPr/>
                  <p:nvPr/>
                </p:nvGrpSpPr>
                <p:grpSpPr>
                  <a:xfrm>
                    <a:off x="11031599" y="3210302"/>
                    <a:ext cx="143478" cy="146291"/>
                    <a:chOff x="11031599" y="3210302"/>
                    <a:chExt cx="143478" cy="146291"/>
                  </a:xfrm>
                  <a:solidFill>
                    <a:srgbClr val="ED866D"/>
                  </a:solidFill>
                </p:grpSpPr>
                <p:sp>
                  <p:nvSpPr>
                    <p:cNvPr id="69" name="Freeform: Shape 68">
                      <a:extLst>
                        <a:ext uri="{FF2B5EF4-FFF2-40B4-BE49-F238E27FC236}">
                          <a16:creationId xmlns:a16="http://schemas.microsoft.com/office/drawing/2014/main" id="{7263735B-32DD-A9EE-E0F0-C13840B8BC4F}"/>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85AA72BE-3B8C-3033-9567-8971CB3EB6F6}"/>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3" name="Freeform: Shape 62">
                  <a:extLst>
                    <a:ext uri="{FF2B5EF4-FFF2-40B4-BE49-F238E27FC236}">
                      <a16:creationId xmlns:a16="http://schemas.microsoft.com/office/drawing/2014/main" id="{F7D91049-2980-5ED0-C912-99350F1912DE}"/>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 name="Graphic 4">
                  <a:extLst>
                    <a:ext uri="{FF2B5EF4-FFF2-40B4-BE49-F238E27FC236}">
                      <a16:creationId xmlns:a16="http://schemas.microsoft.com/office/drawing/2014/main" id="{D7AFE7AD-8003-DA13-B894-7F51E604CE29}"/>
                    </a:ext>
                  </a:extLst>
                </p:cNvPr>
                <p:cNvGrpSpPr/>
                <p:nvPr/>
              </p:nvGrpSpPr>
              <p:grpSpPr>
                <a:xfrm>
                  <a:off x="10444022" y="3251788"/>
                  <a:ext cx="347239" cy="279569"/>
                  <a:chOff x="10444022" y="3251788"/>
                  <a:chExt cx="347239" cy="279569"/>
                </a:xfrm>
              </p:grpSpPr>
              <p:sp>
                <p:nvSpPr>
                  <p:cNvPr id="65" name="Freeform: Shape 64">
                    <a:extLst>
                      <a:ext uri="{FF2B5EF4-FFF2-40B4-BE49-F238E27FC236}">
                        <a16:creationId xmlns:a16="http://schemas.microsoft.com/office/drawing/2014/main" id="{5EBEB0ED-BD16-547F-844D-6DD3B164A0D7}"/>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144403E2-BD73-6700-2127-175170C8B89A}"/>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4" name="Freeform: Shape 33">
                <a:extLst>
                  <a:ext uri="{FF2B5EF4-FFF2-40B4-BE49-F238E27FC236}">
                    <a16:creationId xmlns:a16="http://schemas.microsoft.com/office/drawing/2014/main" id="{5E621E03-F705-B38E-C47F-EDFEFEE89D39}"/>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D747723-B984-D140-94ED-583AE0892679}"/>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E347C4E0-C292-A765-8E5F-A9EEF843C7D8}"/>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B34FB32-C70C-8E10-EB3D-28A7BD676252}"/>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E5BEE18C-DFFF-590D-3B56-E62D1D56BA42}"/>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EC9B0569-DDBF-EA89-0970-8814F66CF35B}"/>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F2F2A207-6869-14BF-6DCA-0DCFFE17BDE8}"/>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F21FAC72-7A0F-13C3-E1CA-AC90FE9D4DAA}"/>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FB97A596-7F32-4586-D0A6-466CFD5D2FEC}"/>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0AEFF26C-137C-DF3A-ECD9-3032536FE694}"/>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463F0208-8512-CD70-33CC-0DF0E0D82047}"/>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5" name="Graphic 4">
                <a:extLst>
                  <a:ext uri="{FF2B5EF4-FFF2-40B4-BE49-F238E27FC236}">
                    <a16:creationId xmlns:a16="http://schemas.microsoft.com/office/drawing/2014/main" id="{FF34F68E-C69F-30A3-8310-9475DBF6CC85}"/>
                  </a:ext>
                </a:extLst>
              </p:cNvPr>
              <p:cNvGrpSpPr/>
              <p:nvPr/>
            </p:nvGrpSpPr>
            <p:grpSpPr>
              <a:xfrm>
                <a:off x="10360082" y="4436934"/>
                <a:ext cx="1039456" cy="1060210"/>
                <a:chOff x="10360082" y="4436934"/>
                <a:chExt cx="1039456" cy="1060210"/>
              </a:xfrm>
            </p:grpSpPr>
            <p:sp>
              <p:nvSpPr>
                <p:cNvPr id="57" name="Freeform: Shape 56">
                  <a:extLst>
                    <a:ext uri="{FF2B5EF4-FFF2-40B4-BE49-F238E27FC236}">
                      <a16:creationId xmlns:a16="http://schemas.microsoft.com/office/drawing/2014/main" id="{B2740172-4B96-8073-03DA-0C26010B6788}"/>
                    </a:ext>
                  </a:extLst>
                </p:cNvPr>
                <p:cNvSpPr/>
                <p:nvPr/>
              </p:nvSpPr>
              <p:spPr>
                <a:xfrm rot="19821362">
                  <a:off x="10527983" y="4634421"/>
                  <a:ext cx="689979"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1F2C612A-A19C-2896-B615-C8C5CF8CAC6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76BF2AC7-A51E-C312-9C9B-6BE71AF408CC}"/>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Freeform: Shape 45">
                <a:extLst>
                  <a:ext uri="{FF2B5EF4-FFF2-40B4-BE49-F238E27FC236}">
                    <a16:creationId xmlns:a16="http://schemas.microsoft.com/office/drawing/2014/main" id="{EA59DC4A-E9D2-0082-4CDA-06C0214E6897}"/>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7" name="Graphic 4">
                <a:extLst>
                  <a:ext uri="{FF2B5EF4-FFF2-40B4-BE49-F238E27FC236}">
                    <a16:creationId xmlns:a16="http://schemas.microsoft.com/office/drawing/2014/main" id="{C02F22BF-A546-EDD9-1F8A-35910C4F73E7}"/>
                  </a:ext>
                </a:extLst>
              </p:cNvPr>
              <p:cNvGrpSpPr/>
              <p:nvPr/>
            </p:nvGrpSpPr>
            <p:grpSpPr>
              <a:xfrm>
                <a:off x="10426167" y="4902574"/>
                <a:ext cx="1283977" cy="728388"/>
                <a:chOff x="10426167" y="4902574"/>
                <a:chExt cx="1283977" cy="728388"/>
              </a:xfrm>
            </p:grpSpPr>
            <p:grpSp>
              <p:nvGrpSpPr>
                <p:cNvPr id="53" name="Graphic 4">
                  <a:extLst>
                    <a:ext uri="{FF2B5EF4-FFF2-40B4-BE49-F238E27FC236}">
                      <a16:creationId xmlns:a16="http://schemas.microsoft.com/office/drawing/2014/main" id="{83B01156-73F0-555D-63F2-27225BDA146A}"/>
                    </a:ext>
                  </a:extLst>
                </p:cNvPr>
                <p:cNvGrpSpPr/>
                <p:nvPr/>
              </p:nvGrpSpPr>
              <p:grpSpPr>
                <a:xfrm>
                  <a:off x="10426167" y="5056265"/>
                  <a:ext cx="515768" cy="574697"/>
                  <a:chOff x="10426167" y="5056265"/>
                  <a:chExt cx="515768" cy="574697"/>
                </a:xfrm>
              </p:grpSpPr>
              <p:sp>
                <p:nvSpPr>
                  <p:cNvPr id="55" name="Freeform: Shape 54">
                    <a:extLst>
                      <a:ext uri="{FF2B5EF4-FFF2-40B4-BE49-F238E27FC236}">
                        <a16:creationId xmlns:a16="http://schemas.microsoft.com/office/drawing/2014/main" id="{679B8A29-EFB9-6E61-AFFB-E31F2C183B73}"/>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533557C1-5FB1-E5C3-F7F6-AE39E506E647}"/>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4" name="Freeform: Shape 53">
                  <a:extLst>
                    <a:ext uri="{FF2B5EF4-FFF2-40B4-BE49-F238E27FC236}">
                      <a16:creationId xmlns:a16="http://schemas.microsoft.com/office/drawing/2014/main" id="{79F08EBC-5416-385A-3B9A-27E12D2C6527}"/>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8" name="Freeform: Shape 47">
                <a:extLst>
                  <a:ext uri="{FF2B5EF4-FFF2-40B4-BE49-F238E27FC236}">
                    <a16:creationId xmlns:a16="http://schemas.microsoft.com/office/drawing/2014/main" id="{2AB989F2-964C-4CC7-DD23-D4FB8B292EC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647BEAA3-94C1-DBF1-2FE5-BC7ADA296A74}"/>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A2FB9373-453F-7F43-DBCF-987CC8CF3261}"/>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62C74200-0D5A-A804-87EE-82EE1D2CB3D1}"/>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3CAE6A4D-2D0A-319D-0641-7E230E632B86}"/>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Freeform: Shape 21">
              <a:extLst>
                <a:ext uri="{FF2B5EF4-FFF2-40B4-BE49-F238E27FC236}">
                  <a16:creationId xmlns:a16="http://schemas.microsoft.com/office/drawing/2014/main" id="{2CB9ED9E-C4EE-3604-7AD6-F9794075ABEC}"/>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01875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977CC9-55AB-F70A-021C-5F85D621339F}"/>
              </a:ext>
            </a:extLst>
          </p:cNvPr>
          <p:cNvPicPr>
            <a:picLocks noChangeAspect="1"/>
          </p:cNvPicPr>
          <p:nvPr/>
        </p:nvPicPr>
        <p:blipFill>
          <a:blip r:embed="rId2"/>
          <a:stretch>
            <a:fillRect/>
          </a:stretch>
        </p:blipFill>
        <p:spPr>
          <a:xfrm>
            <a:off x="1667554" y="699408"/>
            <a:ext cx="8412617" cy="5370280"/>
          </a:xfrm>
          <a:prstGeom prst="rect">
            <a:avLst/>
          </a:prstGeom>
        </p:spPr>
      </p:pic>
    </p:spTree>
    <p:extLst>
      <p:ext uri="{BB962C8B-B14F-4D97-AF65-F5344CB8AC3E}">
        <p14:creationId xmlns:p14="http://schemas.microsoft.com/office/powerpoint/2010/main" val="2464019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4"/>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891</Words>
  <Application>Microsoft Office PowerPoint</Application>
  <PresentationFormat>Widescreen</PresentationFormat>
  <Paragraphs>38</Paragraphs>
  <Slides>16</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微软雅黑</vt:lpstr>
      <vt:lpstr>Aptos</vt:lpstr>
      <vt:lpstr>Aptos Display</vt:lpstr>
      <vt:lpstr>Arial</vt:lpstr>
      <vt:lpstr>Calibri</vt:lpstr>
      <vt:lpstr>Calibri Light</vt:lpstr>
      <vt:lpstr>Cambria</vt:lpstr>
      <vt:lpstr>Times New Roman</vt:lpstr>
      <vt:lpstr>Office Theme</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WINDOWS</cp:lastModifiedBy>
  <cp:revision>73</cp:revision>
  <dcterms:created xsi:type="dcterms:W3CDTF">2023-06-19T12:55:40Z</dcterms:created>
  <dcterms:modified xsi:type="dcterms:W3CDTF">2026-03-02T10:17:29Z</dcterms:modified>
</cp:coreProperties>
</file>