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8"/>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294" r:id="rId22"/>
    <p:sldId id="273" r:id="rId23"/>
    <p:sldId id="788" r:id="rId24"/>
    <p:sldId id="789" r:id="rId25"/>
    <p:sldId id="790" r:id="rId26"/>
    <p:sldId id="31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593" autoAdjust="0"/>
  </p:normalViewPr>
  <p:slideViewPr>
    <p:cSldViewPr snapToGrid="0">
      <p:cViewPr>
        <p:scale>
          <a:sx n="50" d="100"/>
          <a:sy n="50" d="100"/>
        </p:scale>
        <p:origin x="110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BA68110A-9E73-B1B6-7CF8-3518FBD3264F}"/>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1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7.png"/><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6.png"/><Relationship Id="rId9" Type="http://schemas.openxmlformats.org/officeDocument/2006/relationships/image" Target="../media/image8.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
        <p:nvSpPr>
          <p:cNvPr id="5" name="Oval 4"/>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
        <p:nvSpPr>
          <p:cNvPr id="8" name="Oval 7"/>
          <p:cNvSpPr/>
          <p:nvPr/>
        </p:nvSpPr>
        <p:spPr>
          <a:xfrm>
            <a:off x="-1734141" y="-30610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Oval 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8" name="Oval 7"/>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Oval 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
        <p:nvSpPr>
          <p:cNvPr id="9" name="Oval 8"/>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8" name="Oval 7"/>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Oval 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
        <p:nvSpPr>
          <p:cNvPr id="100" name="Oval 9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
        <p:nvSpPr>
          <p:cNvPr id="12" name="Oval 11"/>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
        <p:nvSpPr>
          <p:cNvPr id="8" name="Oval 7"/>
          <p:cNvSpPr/>
          <p:nvPr/>
        </p:nvSpPr>
        <p:spPr>
          <a:xfrm>
            <a:off x="-1734141" y="-325152"/>
            <a:ext cx="1683722" cy="168372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9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
        <p:nvSpPr>
          <p:cNvPr id="100" name="Oval 9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8" name="Oval 7"/>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
        <p:nvSpPr>
          <p:cNvPr id="5" name="Oval 4"/>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
        <p:nvSpPr>
          <p:cNvPr id="13" name="Oval 12"/>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
        <p:nvSpPr>
          <p:cNvPr id="10" name="Oval 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
        <p:nvSpPr>
          <p:cNvPr id="8" name="Oval 7"/>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
        <p:nvSpPr>
          <p:cNvPr id="8" name="Oval 7"/>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
        <p:nvSpPr>
          <p:cNvPr id="7" name="Oval 6"/>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
        <p:nvSpPr>
          <p:cNvPr id="100" name="Oval 99"/>
          <p:cNvSpPr/>
          <p:nvPr/>
        </p:nvSpPr>
        <p:spPr>
          <a:xfrm>
            <a:off x="-1734141" y="-325152"/>
            <a:ext cx="1683722" cy="168372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822</Words>
  <Application>Microsoft Office PowerPoint</Application>
  <PresentationFormat>On-screen Show (16:9)</PresentationFormat>
  <Paragraphs>42</Paragraphs>
  <Slides>24</Slides>
  <Notes>23</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Advent Pro</vt:lpstr>
      <vt:lpstr>Amazone</vt:lpstr>
      <vt:lpstr>Arial</vt:lpstr>
      <vt:lpstr>Arial (Body)</vt:lpstr>
      <vt:lpstr>AvantGarde</vt:lpstr>
      <vt:lpstr>Calibri</vt:lpstr>
      <vt:lpstr>Cambria</vt:lpstr>
      <vt:lpstr>Chango</vt:lpstr>
      <vt:lpstr>Chewy</vt:lpstr>
      <vt:lpstr>Irish Grover</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cp:lastModifiedBy>
  <cp:revision>63</cp:revision>
  <dcterms:modified xsi:type="dcterms:W3CDTF">2025-02-18T04:51:37Z</dcterms:modified>
</cp:coreProperties>
</file>