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9"/>
  </p:notesMasterIdLst>
  <p:sldIdLst>
    <p:sldId id="257" r:id="rId3"/>
    <p:sldId id="354" r:id="rId4"/>
    <p:sldId id="351" r:id="rId5"/>
    <p:sldId id="580" r:id="rId6"/>
    <p:sldId id="3225" r:id="rId7"/>
    <p:sldId id="322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97F7-5AFC-4EAD-AECE-784D8DCFFD6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AB8AC-E24A-4D6E-8A22-CDFA2B54D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44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74AC2E-55DF-DAD2-8355-92B17A91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A89A-4F73-4E7D-A484-26B95B5DA475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EC2F17-9578-C0D0-813E-91376464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0CD08F-B893-2CE4-EF63-FDC67A97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CACE3-CBBB-419F-A405-E9BC71D85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1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DCBB67-A20D-0662-86D7-B3874F31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C7EE84-5BC3-38C3-B3AC-4FFF70968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8FF9F3-8F86-6B81-5AD3-2EA593F5D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D18D55-18C0-14E9-810B-9B633CBE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A89A-4F73-4E7D-A484-26B95B5DA475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F33FFD-AE23-3339-49B6-F2678A9A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36794B-372A-040B-E7EA-8FD9BA66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CACE3-CBBB-419F-A405-E9BC71D85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6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EE118-EBDE-8C96-ECBE-4F8F7A1AC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4855F06-76DB-5E75-3DF3-64C0F78F6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4D082F-EB24-4614-8BCE-C06E4F2F5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1D8861-4ECE-3FD9-3C9A-64EFDE57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A89A-4F73-4E7D-A484-26B95B5DA475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059D80-2EA8-7A35-80B2-C7CEE29D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6A201F-CE16-83FD-5958-C4F232FE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CACE3-CBBB-419F-A405-E9BC71D85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1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1CE105-5A4F-DFE8-254D-E8392BFE0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AC24922-7596-09E0-8041-7AE99FCAC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9CC4E5-45A0-8446-897E-D4EF4EBDA2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A89A-4F73-4E7D-A484-26B95B5DA475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62C04B-D6E4-B80C-52CB-F28971EF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498921-BFB6-8AB3-3DA7-D43E8B62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CACE3-CBBB-419F-A405-E9BC71D85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1BB5E9-4DFB-7FBE-3FE7-C36515E3F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7EA69C-E207-B1A3-2195-A81940B50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68E171-08FC-8BE8-B6C5-F7EF722B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A89A-4F73-4E7D-A484-26B95B5DA475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8FCC0C-D8A3-15F5-2770-8618B616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0C1699-6B08-1C48-9CF1-C2D2188F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CACE3-CBBB-419F-A405-E9BC71D85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6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667618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CD497F-B03D-AB3A-5D9D-988A7555D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F4255CA-7A79-30B4-C5FC-D9EE9D017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FC0800-3831-A95F-9696-FDC7FC67F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A89A-4F73-4E7D-A484-26B95B5DA475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D31011-8322-6440-6C8D-C19B81BB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F3FF34-1AC8-2084-0188-44AC6E43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CACE3-CBBB-419F-A405-E9BC71D85EA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E670E7C-CE60-9D46-954E-D2C82DDF7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r="6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7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E670E7C-CE60-9D46-954E-D2C82DDF7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r="6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8900E9F-649C-2F54-4D2F-982BB5FAB527}"/>
              </a:ext>
            </a:extLst>
          </p:cNvPr>
          <p:cNvSpPr/>
          <p:nvPr userDrawn="1"/>
        </p:nvSpPr>
        <p:spPr>
          <a:xfrm>
            <a:off x="0" y="622300"/>
            <a:ext cx="12192000" cy="609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21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E6C685-EE85-C6D3-FB7F-2D700EE2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309DFA-D7DD-6762-4134-755F0811E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AC5FBE-2338-2960-BA8B-21CD343E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A89A-4F73-4E7D-A484-26B95B5DA475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4793CE-667B-19D5-F052-4CC8182C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2F4753-260D-DCE7-828D-246BE1DF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CACE3-CBBB-419F-A405-E9BC71D85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23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E010EC-9D66-014A-9FF3-FF64BA9B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61F48B-39E6-1EBB-DC66-3602AFF46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29F5AC-2133-BFF5-0C77-D6D1BED3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A89A-4F73-4E7D-A484-26B95B5DA475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047219-01CB-757F-1CED-AFDF2048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4DB917-FB05-50DB-49B5-AD80C3EA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CACE3-CBBB-419F-A405-E9BC71D85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C25DBE-1C4D-3639-47F1-3A072E4F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5D3349-32B8-F7F5-F287-1A8D5180D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873E94-AC8E-7799-0D92-3336D09A1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F2FA68-6AAD-E01B-AED1-B3D24778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A89A-4F73-4E7D-A484-26B95B5DA475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3B3CD4-3C24-4293-3408-28038317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EE1105-15DD-47EC-CA5B-8467AB7A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CACE3-CBBB-419F-A405-E9BC71D85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31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6B430E-544C-A2B1-DB88-BC62B673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DC7C1A-E0A0-1C1B-C65D-DC5971DD2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85FC74-88DD-DAEC-CC16-63BA04396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30891F-4FFD-07E7-3463-5856370D8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E213C62-1D7C-6D56-3DD0-0C69388B6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4CE60A0-A6EF-A520-3060-2C73B53B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A89A-4F73-4E7D-A484-26B95B5DA475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808C264-D8CE-7E9A-DE1E-BF1F1866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BB25C5C-05AE-E079-1759-41101709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CACE3-CBBB-419F-A405-E9BC71D85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9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2D2359-7A32-4D52-2919-E2ED623B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3C53F27-73DD-29A5-E1C3-9AF28555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A89A-4F73-4E7D-A484-26B95B5DA475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C8ECDC-09BE-3E60-553A-4214AF78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C8700C3-01D9-F1F0-1AF3-B54AA439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CACE3-CBBB-419F-A405-E9BC71D85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4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2A48746F-BC4A-A005-9F91-70FED588C06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E8D2B71-C4A9-5FE0-253E-F6BB81E587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0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8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0E48002-CA19-0412-B8EE-595506FB21F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6FD6CD-7959-E133-4243-764861514A8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0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5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60号-檀宋" panose="00000500000000000000" pitchFamily="2" charset="-122"/>
          <a:ea typeface="字魂160号-檀宋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60号-檀宋" panose="00000500000000000000" pitchFamily="2" charset="-122"/>
          <a:ea typeface="字魂160号-檀宋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60号-檀宋" panose="00000500000000000000" pitchFamily="2" charset="-122"/>
          <a:ea typeface="字魂160号-檀宋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60号-檀宋" panose="00000500000000000000" pitchFamily="2" charset="-122"/>
          <a:ea typeface="字魂160号-檀宋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60号-檀宋" panose="00000500000000000000" pitchFamily="2" charset="-122"/>
          <a:ea typeface="字魂160号-檀宋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60号-檀宋" panose="00000500000000000000" pitchFamily="2" charset="-122"/>
          <a:ea typeface="字魂160号-檀宋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263DFF-67DE-0023-EB8B-9987A2D06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3704">
            <a:off x="4559675" y="717331"/>
            <a:ext cx="3072650" cy="1743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05AE1A-F0A4-A3B0-1E43-E48ED096A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409" y="1905883"/>
            <a:ext cx="8285182" cy="3078747"/>
          </a:xfrm>
          <a:prstGeom prst="rect">
            <a:avLst/>
          </a:prstGeom>
        </p:spPr>
      </p:pic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81ABC69-5094-C196-2FF7-683488424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0"/>
            <a:ext cx="1589135" cy="158913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-1889563" y="-158375"/>
            <a:ext cx="1739349" cy="190588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3336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E183338-5A98-ECE1-64F8-5BFED28E1CDA}"/>
              </a:ext>
            </a:extLst>
          </p:cNvPr>
          <p:cNvSpPr/>
          <p:nvPr/>
        </p:nvSpPr>
        <p:spPr>
          <a:xfrm>
            <a:off x="193040" y="182880"/>
            <a:ext cx="11795759" cy="6437840"/>
          </a:xfrm>
          <a:prstGeom prst="roundRect">
            <a:avLst>
              <a:gd name="adj" fmla="val 558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Hình chữ nhật: Góc Tròn 11">
            <a:extLst>
              <a:ext uri="{FF2B5EF4-FFF2-40B4-BE49-F238E27FC236}">
                <a16:creationId xmlns:a16="http://schemas.microsoft.com/office/drawing/2014/main" id="{58A3D3AE-DF2F-3691-A538-5C63881E95C3}"/>
              </a:ext>
            </a:extLst>
          </p:cNvPr>
          <p:cNvSpPr/>
          <p:nvPr/>
        </p:nvSpPr>
        <p:spPr>
          <a:xfrm>
            <a:off x="386080" y="2194560"/>
            <a:ext cx="5252720" cy="26517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ADC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 thông tin và quan sát hình 2, em hãy xác định vị trí địa lí của Trung Quốc trên lược đồ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1C60E0-8D51-2C5A-2C19-4F954F7B8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89" y="482282"/>
            <a:ext cx="6012116" cy="606075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C29CD6-06B7-C180-279D-9A216C14434B}"/>
              </a:ext>
            </a:extLst>
          </p:cNvPr>
          <p:cNvSpPr/>
          <p:nvPr/>
        </p:nvSpPr>
        <p:spPr>
          <a:xfrm>
            <a:off x="7985760" y="2275840"/>
            <a:ext cx="2326640" cy="2042160"/>
          </a:xfrm>
          <a:custGeom>
            <a:avLst/>
            <a:gdLst>
              <a:gd name="connsiteX0" fmla="*/ 50800 w 2326640"/>
              <a:gd name="connsiteY0" fmla="*/ 975360 h 2042160"/>
              <a:gd name="connsiteX1" fmla="*/ 111760 w 2326640"/>
              <a:gd name="connsiteY1" fmla="*/ 955040 h 2042160"/>
              <a:gd name="connsiteX2" fmla="*/ 254000 w 2326640"/>
              <a:gd name="connsiteY2" fmla="*/ 863600 h 2042160"/>
              <a:gd name="connsiteX3" fmla="*/ 294640 w 2326640"/>
              <a:gd name="connsiteY3" fmla="*/ 792480 h 2042160"/>
              <a:gd name="connsiteX4" fmla="*/ 325120 w 2326640"/>
              <a:gd name="connsiteY4" fmla="*/ 762000 h 2042160"/>
              <a:gd name="connsiteX5" fmla="*/ 365760 w 2326640"/>
              <a:gd name="connsiteY5" fmla="*/ 701040 h 2042160"/>
              <a:gd name="connsiteX6" fmla="*/ 386080 w 2326640"/>
              <a:gd name="connsiteY6" fmla="*/ 609600 h 2042160"/>
              <a:gd name="connsiteX7" fmla="*/ 436880 w 2326640"/>
              <a:gd name="connsiteY7" fmla="*/ 599440 h 2042160"/>
              <a:gd name="connsiteX8" fmla="*/ 477520 w 2326640"/>
              <a:gd name="connsiteY8" fmla="*/ 579120 h 2042160"/>
              <a:gd name="connsiteX9" fmla="*/ 497840 w 2326640"/>
              <a:gd name="connsiteY9" fmla="*/ 548640 h 2042160"/>
              <a:gd name="connsiteX10" fmla="*/ 558800 w 2326640"/>
              <a:gd name="connsiteY10" fmla="*/ 508000 h 2042160"/>
              <a:gd name="connsiteX11" fmla="*/ 589280 w 2326640"/>
              <a:gd name="connsiteY11" fmla="*/ 487680 h 2042160"/>
              <a:gd name="connsiteX12" fmla="*/ 629920 w 2326640"/>
              <a:gd name="connsiteY12" fmla="*/ 457200 h 2042160"/>
              <a:gd name="connsiteX13" fmla="*/ 660400 w 2326640"/>
              <a:gd name="connsiteY13" fmla="*/ 447040 h 2042160"/>
              <a:gd name="connsiteX14" fmla="*/ 711200 w 2326640"/>
              <a:gd name="connsiteY14" fmla="*/ 467360 h 2042160"/>
              <a:gd name="connsiteX15" fmla="*/ 731520 w 2326640"/>
              <a:gd name="connsiteY15" fmla="*/ 497840 h 2042160"/>
              <a:gd name="connsiteX16" fmla="*/ 812800 w 2326640"/>
              <a:gd name="connsiteY16" fmla="*/ 558800 h 2042160"/>
              <a:gd name="connsiteX17" fmla="*/ 833120 w 2326640"/>
              <a:gd name="connsiteY17" fmla="*/ 589280 h 2042160"/>
              <a:gd name="connsiteX18" fmla="*/ 863600 w 2326640"/>
              <a:gd name="connsiteY18" fmla="*/ 629920 h 2042160"/>
              <a:gd name="connsiteX19" fmla="*/ 894080 w 2326640"/>
              <a:gd name="connsiteY19" fmla="*/ 680720 h 2042160"/>
              <a:gd name="connsiteX20" fmla="*/ 934720 w 2326640"/>
              <a:gd name="connsiteY20" fmla="*/ 731520 h 2042160"/>
              <a:gd name="connsiteX21" fmla="*/ 1016000 w 2326640"/>
              <a:gd name="connsiteY21" fmla="*/ 751840 h 2042160"/>
              <a:gd name="connsiteX22" fmla="*/ 1097280 w 2326640"/>
              <a:gd name="connsiteY22" fmla="*/ 772160 h 2042160"/>
              <a:gd name="connsiteX23" fmla="*/ 1524000 w 2326640"/>
              <a:gd name="connsiteY23" fmla="*/ 762000 h 2042160"/>
              <a:gd name="connsiteX24" fmla="*/ 1544320 w 2326640"/>
              <a:gd name="connsiteY24" fmla="*/ 701040 h 2042160"/>
              <a:gd name="connsiteX25" fmla="*/ 1564640 w 2326640"/>
              <a:gd name="connsiteY25" fmla="*/ 670560 h 2042160"/>
              <a:gd name="connsiteX26" fmla="*/ 1686560 w 2326640"/>
              <a:gd name="connsiteY26" fmla="*/ 558800 h 2042160"/>
              <a:gd name="connsiteX27" fmla="*/ 1727200 w 2326640"/>
              <a:gd name="connsiteY27" fmla="*/ 497840 h 2042160"/>
              <a:gd name="connsiteX28" fmla="*/ 1747520 w 2326640"/>
              <a:gd name="connsiteY28" fmla="*/ 467360 h 2042160"/>
              <a:gd name="connsiteX29" fmla="*/ 1737360 w 2326640"/>
              <a:gd name="connsiteY29" fmla="*/ 416560 h 2042160"/>
              <a:gd name="connsiteX30" fmla="*/ 1706880 w 2326640"/>
              <a:gd name="connsiteY30" fmla="*/ 406400 h 2042160"/>
              <a:gd name="connsiteX31" fmla="*/ 1666240 w 2326640"/>
              <a:gd name="connsiteY31" fmla="*/ 386080 h 2042160"/>
              <a:gd name="connsiteX32" fmla="*/ 1645920 w 2326640"/>
              <a:gd name="connsiteY32" fmla="*/ 355600 h 2042160"/>
              <a:gd name="connsiteX33" fmla="*/ 1676400 w 2326640"/>
              <a:gd name="connsiteY33" fmla="*/ 294640 h 2042160"/>
              <a:gd name="connsiteX34" fmla="*/ 1727200 w 2326640"/>
              <a:gd name="connsiteY34" fmla="*/ 223520 h 2042160"/>
              <a:gd name="connsiteX35" fmla="*/ 1717040 w 2326640"/>
              <a:gd name="connsiteY35" fmla="*/ 182880 h 2042160"/>
              <a:gd name="connsiteX36" fmla="*/ 1696720 w 2326640"/>
              <a:gd name="connsiteY36" fmla="*/ 152400 h 2042160"/>
              <a:gd name="connsiteX37" fmla="*/ 1778000 w 2326640"/>
              <a:gd name="connsiteY37" fmla="*/ 10160 h 2042160"/>
              <a:gd name="connsiteX38" fmla="*/ 1808480 w 2326640"/>
              <a:gd name="connsiteY38" fmla="*/ 0 h 2042160"/>
              <a:gd name="connsiteX39" fmla="*/ 1920240 w 2326640"/>
              <a:gd name="connsiteY39" fmla="*/ 20320 h 2042160"/>
              <a:gd name="connsiteX40" fmla="*/ 1950720 w 2326640"/>
              <a:gd name="connsiteY40" fmla="*/ 40640 h 2042160"/>
              <a:gd name="connsiteX41" fmla="*/ 1981200 w 2326640"/>
              <a:gd name="connsiteY41" fmla="*/ 50800 h 2042160"/>
              <a:gd name="connsiteX42" fmla="*/ 2021840 w 2326640"/>
              <a:gd name="connsiteY42" fmla="*/ 71120 h 2042160"/>
              <a:gd name="connsiteX43" fmla="*/ 2052320 w 2326640"/>
              <a:gd name="connsiteY43" fmla="*/ 81280 h 2042160"/>
              <a:gd name="connsiteX44" fmla="*/ 2164080 w 2326640"/>
              <a:gd name="connsiteY44" fmla="*/ 132080 h 2042160"/>
              <a:gd name="connsiteX45" fmla="*/ 2225040 w 2326640"/>
              <a:gd name="connsiteY45" fmla="*/ 121920 h 2042160"/>
              <a:gd name="connsiteX46" fmla="*/ 2255520 w 2326640"/>
              <a:gd name="connsiteY46" fmla="*/ 111760 h 2042160"/>
              <a:gd name="connsiteX47" fmla="*/ 2326640 w 2326640"/>
              <a:gd name="connsiteY47" fmla="*/ 121920 h 2042160"/>
              <a:gd name="connsiteX48" fmla="*/ 2306320 w 2326640"/>
              <a:gd name="connsiteY48" fmla="*/ 467360 h 2042160"/>
              <a:gd name="connsiteX49" fmla="*/ 2275840 w 2326640"/>
              <a:gd name="connsiteY49" fmla="*/ 599440 h 2042160"/>
              <a:gd name="connsiteX50" fmla="*/ 2245360 w 2326640"/>
              <a:gd name="connsiteY50" fmla="*/ 629920 h 2042160"/>
              <a:gd name="connsiteX51" fmla="*/ 2204720 w 2326640"/>
              <a:gd name="connsiteY51" fmla="*/ 680720 h 2042160"/>
              <a:gd name="connsiteX52" fmla="*/ 2174240 w 2326640"/>
              <a:gd name="connsiteY52" fmla="*/ 772160 h 2042160"/>
              <a:gd name="connsiteX53" fmla="*/ 2164080 w 2326640"/>
              <a:gd name="connsiteY53" fmla="*/ 802640 h 2042160"/>
              <a:gd name="connsiteX54" fmla="*/ 2092960 w 2326640"/>
              <a:gd name="connsiteY54" fmla="*/ 792480 h 2042160"/>
              <a:gd name="connsiteX55" fmla="*/ 2032000 w 2326640"/>
              <a:gd name="connsiteY55" fmla="*/ 772160 h 2042160"/>
              <a:gd name="connsiteX56" fmla="*/ 2001520 w 2326640"/>
              <a:gd name="connsiteY56" fmla="*/ 792480 h 2042160"/>
              <a:gd name="connsiteX57" fmla="*/ 2011680 w 2326640"/>
              <a:gd name="connsiteY57" fmla="*/ 843280 h 2042160"/>
              <a:gd name="connsiteX58" fmla="*/ 2123440 w 2326640"/>
              <a:gd name="connsiteY58" fmla="*/ 822960 h 2042160"/>
              <a:gd name="connsiteX59" fmla="*/ 2123440 w 2326640"/>
              <a:gd name="connsiteY59" fmla="*/ 975360 h 2042160"/>
              <a:gd name="connsiteX60" fmla="*/ 2103120 w 2326640"/>
              <a:gd name="connsiteY60" fmla="*/ 1005840 h 2042160"/>
              <a:gd name="connsiteX61" fmla="*/ 2214880 w 2326640"/>
              <a:gd name="connsiteY61" fmla="*/ 1087120 h 2042160"/>
              <a:gd name="connsiteX62" fmla="*/ 2245360 w 2326640"/>
              <a:gd name="connsiteY62" fmla="*/ 1137920 h 2042160"/>
              <a:gd name="connsiteX63" fmla="*/ 2275840 w 2326640"/>
              <a:gd name="connsiteY63" fmla="*/ 1219200 h 2042160"/>
              <a:gd name="connsiteX64" fmla="*/ 2296160 w 2326640"/>
              <a:gd name="connsiteY64" fmla="*/ 1320800 h 2042160"/>
              <a:gd name="connsiteX65" fmla="*/ 2286000 w 2326640"/>
              <a:gd name="connsiteY65" fmla="*/ 1473200 h 2042160"/>
              <a:gd name="connsiteX66" fmla="*/ 2235200 w 2326640"/>
              <a:gd name="connsiteY66" fmla="*/ 1544320 h 2042160"/>
              <a:gd name="connsiteX67" fmla="*/ 2184400 w 2326640"/>
              <a:gd name="connsiteY67" fmla="*/ 1615440 h 2042160"/>
              <a:gd name="connsiteX68" fmla="*/ 2164080 w 2326640"/>
              <a:gd name="connsiteY68" fmla="*/ 1656080 h 2042160"/>
              <a:gd name="connsiteX69" fmla="*/ 2103120 w 2326640"/>
              <a:gd name="connsiteY69" fmla="*/ 1727200 h 2042160"/>
              <a:gd name="connsiteX70" fmla="*/ 2072640 w 2326640"/>
              <a:gd name="connsiteY70" fmla="*/ 1737360 h 2042160"/>
              <a:gd name="connsiteX71" fmla="*/ 1960880 w 2326640"/>
              <a:gd name="connsiteY71" fmla="*/ 1818640 h 2042160"/>
              <a:gd name="connsiteX72" fmla="*/ 1889760 w 2326640"/>
              <a:gd name="connsiteY72" fmla="*/ 1869440 h 2042160"/>
              <a:gd name="connsiteX73" fmla="*/ 1838960 w 2326640"/>
              <a:gd name="connsiteY73" fmla="*/ 1930400 h 2042160"/>
              <a:gd name="connsiteX74" fmla="*/ 1838960 w 2326640"/>
              <a:gd name="connsiteY74" fmla="*/ 2021840 h 2042160"/>
              <a:gd name="connsiteX75" fmla="*/ 1798320 w 2326640"/>
              <a:gd name="connsiteY75" fmla="*/ 2042160 h 2042160"/>
              <a:gd name="connsiteX76" fmla="*/ 1706880 w 2326640"/>
              <a:gd name="connsiteY76" fmla="*/ 2021840 h 2042160"/>
              <a:gd name="connsiteX77" fmla="*/ 1747520 w 2326640"/>
              <a:gd name="connsiteY77" fmla="*/ 1910080 h 2042160"/>
              <a:gd name="connsiteX78" fmla="*/ 1635760 w 2326640"/>
              <a:gd name="connsiteY78" fmla="*/ 1849120 h 2042160"/>
              <a:gd name="connsiteX79" fmla="*/ 1574800 w 2326640"/>
              <a:gd name="connsiteY79" fmla="*/ 1818640 h 2042160"/>
              <a:gd name="connsiteX80" fmla="*/ 1442720 w 2326640"/>
              <a:gd name="connsiteY80" fmla="*/ 1849120 h 2042160"/>
              <a:gd name="connsiteX81" fmla="*/ 1381760 w 2326640"/>
              <a:gd name="connsiteY81" fmla="*/ 1889760 h 2042160"/>
              <a:gd name="connsiteX82" fmla="*/ 1361440 w 2326640"/>
              <a:gd name="connsiteY82" fmla="*/ 1920240 h 2042160"/>
              <a:gd name="connsiteX83" fmla="*/ 1351280 w 2326640"/>
              <a:gd name="connsiteY83" fmla="*/ 1971040 h 2042160"/>
              <a:gd name="connsiteX84" fmla="*/ 1320800 w 2326640"/>
              <a:gd name="connsiteY84" fmla="*/ 1981200 h 2042160"/>
              <a:gd name="connsiteX85" fmla="*/ 1209040 w 2326640"/>
              <a:gd name="connsiteY85" fmla="*/ 1971040 h 2042160"/>
              <a:gd name="connsiteX86" fmla="*/ 1158240 w 2326640"/>
              <a:gd name="connsiteY86" fmla="*/ 1859280 h 2042160"/>
              <a:gd name="connsiteX87" fmla="*/ 1148080 w 2326640"/>
              <a:gd name="connsiteY87" fmla="*/ 1818640 h 2042160"/>
              <a:gd name="connsiteX88" fmla="*/ 1137920 w 2326640"/>
              <a:gd name="connsiteY88" fmla="*/ 1767840 h 2042160"/>
              <a:gd name="connsiteX89" fmla="*/ 1107440 w 2326640"/>
              <a:gd name="connsiteY89" fmla="*/ 1615440 h 2042160"/>
              <a:gd name="connsiteX90" fmla="*/ 1066800 w 2326640"/>
              <a:gd name="connsiteY90" fmla="*/ 1574800 h 2042160"/>
              <a:gd name="connsiteX91" fmla="*/ 924560 w 2326640"/>
              <a:gd name="connsiteY91" fmla="*/ 1584960 h 2042160"/>
              <a:gd name="connsiteX92" fmla="*/ 894080 w 2326640"/>
              <a:gd name="connsiteY92" fmla="*/ 1615440 h 2042160"/>
              <a:gd name="connsiteX93" fmla="*/ 772160 w 2326640"/>
              <a:gd name="connsiteY93" fmla="*/ 1645920 h 2042160"/>
              <a:gd name="connsiteX94" fmla="*/ 589280 w 2326640"/>
              <a:gd name="connsiteY94" fmla="*/ 1635760 h 2042160"/>
              <a:gd name="connsiteX95" fmla="*/ 538480 w 2326640"/>
              <a:gd name="connsiteY95" fmla="*/ 1615440 h 2042160"/>
              <a:gd name="connsiteX96" fmla="*/ 457200 w 2326640"/>
              <a:gd name="connsiteY96" fmla="*/ 1574800 h 2042160"/>
              <a:gd name="connsiteX97" fmla="*/ 375920 w 2326640"/>
              <a:gd name="connsiteY97" fmla="*/ 1534160 h 2042160"/>
              <a:gd name="connsiteX98" fmla="*/ 345440 w 2326640"/>
              <a:gd name="connsiteY98" fmla="*/ 1503680 h 2042160"/>
              <a:gd name="connsiteX99" fmla="*/ 243840 w 2326640"/>
              <a:gd name="connsiteY99" fmla="*/ 1463040 h 2042160"/>
              <a:gd name="connsiteX100" fmla="*/ 203200 w 2326640"/>
              <a:gd name="connsiteY100" fmla="*/ 1442720 h 2042160"/>
              <a:gd name="connsiteX101" fmla="*/ 182880 w 2326640"/>
              <a:gd name="connsiteY101" fmla="*/ 1402080 h 2042160"/>
              <a:gd name="connsiteX102" fmla="*/ 162560 w 2326640"/>
              <a:gd name="connsiteY102" fmla="*/ 1188720 h 2042160"/>
              <a:gd name="connsiteX103" fmla="*/ 81280 w 2326640"/>
              <a:gd name="connsiteY103" fmla="*/ 1148080 h 2042160"/>
              <a:gd name="connsiteX104" fmla="*/ 20320 w 2326640"/>
              <a:gd name="connsiteY104" fmla="*/ 1107440 h 2042160"/>
              <a:gd name="connsiteX105" fmla="*/ 0 w 2326640"/>
              <a:gd name="connsiteY105" fmla="*/ 1026160 h 2042160"/>
              <a:gd name="connsiteX106" fmla="*/ 10160 w 2326640"/>
              <a:gd name="connsiteY106" fmla="*/ 995680 h 2042160"/>
              <a:gd name="connsiteX107" fmla="*/ 50800 w 2326640"/>
              <a:gd name="connsiteY107" fmla="*/ 975360 h 204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326640" h="2042160">
                <a:moveTo>
                  <a:pt x="50800" y="975360"/>
                </a:moveTo>
                <a:cubicBezTo>
                  <a:pt x="67733" y="968587"/>
                  <a:pt x="92602" y="964619"/>
                  <a:pt x="111760" y="955040"/>
                </a:cubicBezTo>
                <a:cubicBezTo>
                  <a:pt x="137257" y="942291"/>
                  <a:pt x="224925" y="882983"/>
                  <a:pt x="254000" y="863600"/>
                </a:cubicBezTo>
                <a:cubicBezTo>
                  <a:pt x="266422" y="838757"/>
                  <a:pt x="276689" y="814021"/>
                  <a:pt x="294640" y="792480"/>
                </a:cubicBezTo>
                <a:cubicBezTo>
                  <a:pt x="303838" y="781442"/>
                  <a:pt x="316299" y="773342"/>
                  <a:pt x="325120" y="762000"/>
                </a:cubicBezTo>
                <a:cubicBezTo>
                  <a:pt x="340113" y="742723"/>
                  <a:pt x="365760" y="701040"/>
                  <a:pt x="365760" y="701040"/>
                </a:cubicBezTo>
                <a:cubicBezTo>
                  <a:pt x="372533" y="670560"/>
                  <a:pt x="368174" y="635179"/>
                  <a:pt x="386080" y="609600"/>
                </a:cubicBezTo>
                <a:cubicBezTo>
                  <a:pt x="395983" y="595453"/>
                  <a:pt x="420497" y="604901"/>
                  <a:pt x="436880" y="599440"/>
                </a:cubicBezTo>
                <a:cubicBezTo>
                  <a:pt x="451248" y="594651"/>
                  <a:pt x="463973" y="585893"/>
                  <a:pt x="477520" y="579120"/>
                </a:cubicBezTo>
                <a:cubicBezTo>
                  <a:pt x="484293" y="568960"/>
                  <a:pt x="488650" y="556681"/>
                  <a:pt x="497840" y="548640"/>
                </a:cubicBezTo>
                <a:cubicBezTo>
                  <a:pt x="516219" y="532558"/>
                  <a:pt x="538480" y="521547"/>
                  <a:pt x="558800" y="508000"/>
                </a:cubicBezTo>
                <a:cubicBezTo>
                  <a:pt x="568960" y="501227"/>
                  <a:pt x="579511" y="495006"/>
                  <a:pt x="589280" y="487680"/>
                </a:cubicBezTo>
                <a:cubicBezTo>
                  <a:pt x="602827" y="477520"/>
                  <a:pt x="615218" y="465601"/>
                  <a:pt x="629920" y="457200"/>
                </a:cubicBezTo>
                <a:cubicBezTo>
                  <a:pt x="639219" y="451887"/>
                  <a:pt x="650240" y="450427"/>
                  <a:pt x="660400" y="447040"/>
                </a:cubicBezTo>
                <a:cubicBezTo>
                  <a:pt x="677333" y="453813"/>
                  <a:pt x="696359" y="456760"/>
                  <a:pt x="711200" y="467360"/>
                </a:cubicBezTo>
                <a:cubicBezTo>
                  <a:pt x="721136" y="474457"/>
                  <a:pt x="723703" y="488459"/>
                  <a:pt x="731520" y="497840"/>
                </a:cubicBezTo>
                <a:cubicBezTo>
                  <a:pt x="761149" y="533395"/>
                  <a:pt x="770040" y="533144"/>
                  <a:pt x="812800" y="558800"/>
                </a:cubicBezTo>
                <a:cubicBezTo>
                  <a:pt x="819573" y="568960"/>
                  <a:pt x="826023" y="579344"/>
                  <a:pt x="833120" y="589280"/>
                </a:cubicBezTo>
                <a:cubicBezTo>
                  <a:pt x="842962" y="603059"/>
                  <a:pt x="854207" y="615831"/>
                  <a:pt x="863600" y="629920"/>
                </a:cubicBezTo>
                <a:cubicBezTo>
                  <a:pt x="874554" y="646351"/>
                  <a:pt x="882756" y="664542"/>
                  <a:pt x="894080" y="680720"/>
                </a:cubicBezTo>
                <a:cubicBezTo>
                  <a:pt x="906516" y="698485"/>
                  <a:pt x="915989" y="720593"/>
                  <a:pt x="934720" y="731520"/>
                </a:cubicBezTo>
                <a:cubicBezTo>
                  <a:pt x="958843" y="745592"/>
                  <a:pt x="988615" y="746363"/>
                  <a:pt x="1016000" y="751840"/>
                </a:cubicBezTo>
                <a:cubicBezTo>
                  <a:pt x="1077302" y="764100"/>
                  <a:pt x="1050417" y="756539"/>
                  <a:pt x="1097280" y="772160"/>
                </a:cubicBezTo>
                <a:cubicBezTo>
                  <a:pt x="1239520" y="768773"/>
                  <a:pt x="1383487" y="784354"/>
                  <a:pt x="1524000" y="762000"/>
                </a:cubicBezTo>
                <a:cubicBezTo>
                  <a:pt x="1545153" y="758635"/>
                  <a:pt x="1532439" y="718862"/>
                  <a:pt x="1544320" y="701040"/>
                </a:cubicBezTo>
                <a:cubicBezTo>
                  <a:pt x="1551093" y="690880"/>
                  <a:pt x="1558168" y="680915"/>
                  <a:pt x="1564640" y="670560"/>
                </a:cubicBezTo>
                <a:cubicBezTo>
                  <a:pt x="1617491" y="585999"/>
                  <a:pt x="1572153" y="635071"/>
                  <a:pt x="1686560" y="558800"/>
                </a:cubicBezTo>
                <a:lnTo>
                  <a:pt x="1727200" y="497840"/>
                </a:lnTo>
                <a:lnTo>
                  <a:pt x="1747520" y="467360"/>
                </a:lnTo>
                <a:cubicBezTo>
                  <a:pt x="1744133" y="450427"/>
                  <a:pt x="1746939" y="430928"/>
                  <a:pt x="1737360" y="416560"/>
                </a:cubicBezTo>
                <a:cubicBezTo>
                  <a:pt x="1731419" y="407649"/>
                  <a:pt x="1716724" y="410619"/>
                  <a:pt x="1706880" y="406400"/>
                </a:cubicBezTo>
                <a:cubicBezTo>
                  <a:pt x="1692959" y="400434"/>
                  <a:pt x="1679787" y="392853"/>
                  <a:pt x="1666240" y="386080"/>
                </a:cubicBezTo>
                <a:cubicBezTo>
                  <a:pt x="1659467" y="375920"/>
                  <a:pt x="1644572" y="367736"/>
                  <a:pt x="1645920" y="355600"/>
                </a:cubicBezTo>
                <a:cubicBezTo>
                  <a:pt x="1648429" y="333021"/>
                  <a:pt x="1665367" y="314499"/>
                  <a:pt x="1676400" y="294640"/>
                </a:cubicBezTo>
                <a:cubicBezTo>
                  <a:pt x="1687012" y="275539"/>
                  <a:pt x="1715882" y="238611"/>
                  <a:pt x="1727200" y="223520"/>
                </a:cubicBezTo>
                <a:cubicBezTo>
                  <a:pt x="1723813" y="209973"/>
                  <a:pt x="1722541" y="195715"/>
                  <a:pt x="1717040" y="182880"/>
                </a:cubicBezTo>
                <a:cubicBezTo>
                  <a:pt x="1712230" y="171657"/>
                  <a:pt x="1696720" y="164611"/>
                  <a:pt x="1696720" y="152400"/>
                </a:cubicBezTo>
                <a:cubicBezTo>
                  <a:pt x="1696720" y="104627"/>
                  <a:pt x="1725373" y="27702"/>
                  <a:pt x="1778000" y="10160"/>
                </a:cubicBezTo>
                <a:lnTo>
                  <a:pt x="1808480" y="0"/>
                </a:lnTo>
                <a:cubicBezTo>
                  <a:pt x="1815327" y="1141"/>
                  <a:pt x="1908880" y="16060"/>
                  <a:pt x="1920240" y="20320"/>
                </a:cubicBezTo>
                <a:cubicBezTo>
                  <a:pt x="1931673" y="24607"/>
                  <a:pt x="1939798" y="35179"/>
                  <a:pt x="1950720" y="40640"/>
                </a:cubicBezTo>
                <a:cubicBezTo>
                  <a:pt x="1960299" y="45429"/>
                  <a:pt x="1971356" y="46581"/>
                  <a:pt x="1981200" y="50800"/>
                </a:cubicBezTo>
                <a:cubicBezTo>
                  <a:pt x="1995121" y="56766"/>
                  <a:pt x="2007919" y="65154"/>
                  <a:pt x="2021840" y="71120"/>
                </a:cubicBezTo>
                <a:cubicBezTo>
                  <a:pt x="2031684" y="75339"/>
                  <a:pt x="2042741" y="76491"/>
                  <a:pt x="2052320" y="81280"/>
                </a:cubicBezTo>
                <a:cubicBezTo>
                  <a:pt x="2159348" y="134794"/>
                  <a:pt x="2084788" y="112257"/>
                  <a:pt x="2164080" y="132080"/>
                </a:cubicBezTo>
                <a:cubicBezTo>
                  <a:pt x="2184400" y="128693"/>
                  <a:pt x="2204930" y="126389"/>
                  <a:pt x="2225040" y="121920"/>
                </a:cubicBezTo>
                <a:cubicBezTo>
                  <a:pt x="2235495" y="119597"/>
                  <a:pt x="2244810" y="111760"/>
                  <a:pt x="2255520" y="111760"/>
                </a:cubicBezTo>
                <a:cubicBezTo>
                  <a:pt x="2279467" y="111760"/>
                  <a:pt x="2302933" y="118533"/>
                  <a:pt x="2326640" y="121920"/>
                </a:cubicBezTo>
                <a:cubicBezTo>
                  <a:pt x="2301668" y="321693"/>
                  <a:pt x="2330058" y="75691"/>
                  <a:pt x="2306320" y="467360"/>
                </a:cubicBezTo>
                <a:cubicBezTo>
                  <a:pt x="2304200" y="502337"/>
                  <a:pt x="2293832" y="567054"/>
                  <a:pt x="2275840" y="599440"/>
                </a:cubicBezTo>
                <a:cubicBezTo>
                  <a:pt x="2268862" y="612000"/>
                  <a:pt x="2254822" y="619107"/>
                  <a:pt x="2245360" y="629920"/>
                </a:cubicBezTo>
                <a:cubicBezTo>
                  <a:pt x="2231080" y="646240"/>
                  <a:pt x="2218267" y="663787"/>
                  <a:pt x="2204720" y="680720"/>
                </a:cubicBezTo>
                <a:lnTo>
                  <a:pt x="2174240" y="772160"/>
                </a:lnTo>
                <a:lnTo>
                  <a:pt x="2164080" y="802640"/>
                </a:lnTo>
                <a:cubicBezTo>
                  <a:pt x="2140373" y="799253"/>
                  <a:pt x="2116294" y="797865"/>
                  <a:pt x="2092960" y="792480"/>
                </a:cubicBezTo>
                <a:cubicBezTo>
                  <a:pt x="2072089" y="787664"/>
                  <a:pt x="2032000" y="772160"/>
                  <a:pt x="2032000" y="772160"/>
                </a:cubicBezTo>
                <a:cubicBezTo>
                  <a:pt x="2021840" y="778933"/>
                  <a:pt x="2004875" y="780739"/>
                  <a:pt x="2001520" y="792480"/>
                </a:cubicBezTo>
                <a:cubicBezTo>
                  <a:pt x="1996776" y="809084"/>
                  <a:pt x="1994927" y="839092"/>
                  <a:pt x="2011680" y="843280"/>
                </a:cubicBezTo>
                <a:cubicBezTo>
                  <a:pt x="2048414" y="852463"/>
                  <a:pt x="2086187" y="829733"/>
                  <a:pt x="2123440" y="822960"/>
                </a:cubicBezTo>
                <a:cubicBezTo>
                  <a:pt x="2143957" y="884511"/>
                  <a:pt x="2144158" y="871772"/>
                  <a:pt x="2123440" y="975360"/>
                </a:cubicBezTo>
                <a:cubicBezTo>
                  <a:pt x="2121045" y="987334"/>
                  <a:pt x="2109893" y="995680"/>
                  <a:pt x="2103120" y="1005840"/>
                </a:cubicBezTo>
                <a:cubicBezTo>
                  <a:pt x="2223059" y="1155764"/>
                  <a:pt x="2048674" y="954155"/>
                  <a:pt x="2214880" y="1087120"/>
                </a:cubicBezTo>
                <a:cubicBezTo>
                  <a:pt x="2230300" y="1099456"/>
                  <a:pt x="2236529" y="1120257"/>
                  <a:pt x="2245360" y="1137920"/>
                </a:cubicBezTo>
                <a:cubicBezTo>
                  <a:pt x="2248952" y="1145104"/>
                  <a:pt x="2272071" y="1202870"/>
                  <a:pt x="2275840" y="1219200"/>
                </a:cubicBezTo>
                <a:cubicBezTo>
                  <a:pt x="2283606" y="1252853"/>
                  <a:pt x="2289387" y="1286933"/>
                  <a:pt x="2296160" y="1320800"/>
                </a:cubicBezTo>
                <a:cubicBezTo>
                  <a:pt x="2292773" y="1371600"/>
                  <a:pt x="2291622" y="1422599"/>
                  <a:pt x="2286000" y="1473200"/>
                </a:cubicBezTo>
                <a:cubicBezTo>
                  <a:pt x="2281677" y="1512111"/>
                  <a:pt x="2262135" y="1513537"/>
                  <a:pt x="2235200" y="1544320"/>
                </a:cubicBezTo>
                <a:cubicBezTo>
                  <a:pt x="2226221" y="1554582"/>
                  <a:pt x="2193325" y="1599821"/>
                  <a:pt x="2184400" y="1615440"/>
                </a:cubicBezTo>
                <a:cubicBezTo>
                  <a:pt x="2176886" y="1628590"/>
                  <a:pt x="2172107" y="1643237"/>
                  <a:pt x="2164080" y="1656080"/>
                </a:cubicBezTo>
                <a:cubicBezTo>
                  <a:pt x="2154019" y="1672177"/>
                  <a:pt x="2120932" y="1715325"/>
                  <a:pt x="2103120" y="1727200"/>
                </a:cubicBezTo>
                <a:cubicBezTo>
                  <a:pt x="2094209" y="1733141"/>
                  <a:pt x="2082002" y="1732159"/>
                  <a:pt x="2072640" y="1737360"/>
                </a:cubicBezTo>
                <a:cubicBezTo>
                  <a:pt x="2018548" y="1767411"/>
                  <a:pt x="2008630" y="1782827"/>
                  <a:pt x="1960880" y="1818640"/>
                </a:cubicBezTo>
                <a:cubicBezTo>
                  <a:pt x="1917996" y="1850803"/>
                  <a:pt x="1937832" y="1828236"/>
                  <a:pt x="1889760" y="1869440"/>
                </a:cubicBezTo>
                <a:cubicBezTo>
                  <a:pt x="1859338" y="1895516"/>
                  <a:pt x="1859863" y="1899045"/>
                  <a:pt x="1838960" y="1930400"/>
                </a:cubicBezTo>
                <a:cubicBezTo>
                  <a:pt x="1846355" y="1959980"/>
                  <a:pt x="1860457" y="1991744"/>
                  <a:pt x="1838960" y="2021840"/>
                </a:cubicBezTo>
                <a:cubicBezTo>
                  <a:pt x="1830157" y="2034165"/>
                  <a:pt x="1811867" y="2035387"/>
                  <a:pt x="1798320" y="2042160"/>
                </a:cubicBezTo>
                <a:cubicBezTo>
                  <a:pt x="1767840" y="2035387"/>
                  <a:pt x="1726385" y="2046221"/>
                  <a:pt x="1706880" y="2021840"/>
                </a:cubicBezTo>
                <a:cubicBezTo>
                  <a:pt x="1669727" y="1975398"/>
                  <a:pt x="1723569" y="1934031"/>
                  <a:pt x="1747520" y="1910080"/>
                </a:cubicBezTo>
                <a:cubicBezTo>
                  <a:pt x="1710420" y="1885347"/>
                  <a:pt x="1681861" y="1864487"/>
                  <a:pt x="1635760" y="1849120"/>
                </a:cubicBezTo>
                <a:cubicBezTo>
                  <a:pt x="1593696" y="1835099"/>
                  <a:pt x="1614191" y="1844901"/>
                  <a:pt x="1574800" y="1818640"/>
                </a:cubicBezTo>
                <a:cubicBezTo>
                  <a:pt x="1496500" y="1827340"/>
                  <a:pt x="1496867" y="1816632"/>
                  <a:pt x="1442720" y="1849120"/>
                </a:cubicBezTo>
                <a:cubicBezTo>
                  <a:pt x="1421779" y="1861685"/>
                  <a:pt x="1381760" y="1889760"/>
                  <a:pt x="1381760" y="1889760"/>
                </a:cubicBezTo>
                <a:cubicBezTo>
                  <a:pt x="1374987" y="1899920"/>
                  <a:pt x="1365727" y="1908807"/>
                  <a:pt x="1361440" y="1920240"/>
                </a:cubicBezTo>
                <a:cubicBezTo>
                  <a:pt x="1355377" y="1936409"/>
                  <a:pt x="1360859" y="1956672"/>
                  <a:pt x="1351280" y="1971040"/>
                </a:cubicBezTo>
                <a:cubicBezTo>
                  <a:pt x="1345339" y="1979951"/>
                  <a:pt x="1330960" y="1977813"/>
                  <a:pt x="1320800" y="1981200"/>
                </a:cubicBezTo>
                <a:cubicBezTo>
                  <a:pt x="1283547" y="1977813"/>
                  <a:pt x="1244527" y="1982869"/>
                  <a:pt x="1209040" y="1971040"/>
                </a:cubicBezTo>
                <a:cubicBezTo>
                  <a:pt x="1155906" y="1953329"/>
                  <a:pt x="1165560" y="1899538"/>
                  <a:pt x="1158240" y="1859280"/>
                </a:cubicBezTo>
                <a:cubicBezTo>
                  <a:pt x="1155742" y="1845542"/>
                  <a:pt x="1151109" y="1832271"/>
                  <a:pt x="1148080" y="1818640"/>
                </a:cubicBezTo>
                <a:cubicBezTo>
                  <a:pt x="1144334" y="1801783"/>
                  <a:pt x="1141307" y="1784773"/>
                  <a:pt x="1137920" y="1767840"/>
                </a:cubicBezTo>
                <a:cubicBezTo>
                  <a:pt x="1132699" y="1710413"/>
                  <a:pt x="1141934" y="1661432"/>
                  <a:pt x="1107440" y="1615440"/>
                </a:cubicBezTo>
                <a:cubicBezTo>
                  <a:pt x="1095945" y="1600114"/>
                  <a:pt x="1080347" y="1588347"/>
                  <a:pt x="1066800" y="1574800"/>
                </a:cubicBezTo>
                <a:cubicBezTo>
                  <a:pt x="1019387" y="1578187"/>
                  <a:pt x="970831" y="1574073"/>
                  <a:pt x="924560" y="1584960"/>
                </a:cubicBezTo>
                <a:cubicBezTo>
                  <a:pt x="910574" y="1588251"/>
                  <a:pt x="906931" y="1609014"/>
                  <a:pt x="894080" y="1615440"/>
                </a:cubicBezTo>
                <a:cubicBezTo>
                  <a:pt x="869016" y="1627972"/>
                  <a:pt x="803249" y="1639702"/>
                  <a:pt x="772160" y="1645920"/>
                </a:cubicBezTo>
                <a:cubicBezTo>
                  <a:pt x="711200" y="1642533"/>
                  <a:pt x="649821" y="1643657"/>
                  <a:pt x="589280" y="1635760"/>
                </a:cubicBezTo>
                <a:cubicBezTo>
                  <a:pt x="571195" y="1633401"/>
                  <a:pt x="555039" y="1623083"/>
                  <a:pt x="538480" y="1615440"/>
                </a:cubicBezTo>
                <a:cubicBezTo>
                  <a:pt x="510977" y="1602746"/>
                  <a:pt x="483175" y="1590385"/>
                  <a:pt x="457200" y="1574800"/>
                </a:cubicBezTo>
                <a:cubicBezTo>
                  <a:pt x="397217" y="1538810"/>
                  <a:pt x="425134" y="1550565"/>
                  <a:pt x="375920" y="1534160"/>
                </a:cubicBezTo>
                <a:cubicBezTo>
                  <a:pt x="365760" y="1524000"/>
                  <a:pt x="357132" y="1512031"/>
                  <a:pt x="345440" y="1503680"/>
                </a:cubicBezTo>
                <a:cubicBezTo>
                  <a:pt x="304011" y="1474088"/>
                  <a:pt x="293190" y="1487715"/>
                  <a:pt x="243840" y="1463040"/>
                </a:cubicBezTo>
                <a:lnTo>
                  <a:pt x="203200" y="1442720"/>
                </a:lnTo>
                <a:cubicBezTo>
                  <a:pt x="196427" y="1429173"/>
                  <a:pt x="185273" y="1417035"/>
                  <a:pt x="182880" y="1402080"/>
                </a:cubicBezTo>
                <a:cubicBezTo>
                  <a:pt x="171593" y="1331535"/>
                  <a:pt x="189093" y="1255052"/>
                  <a:pt x="162560" y="1188720"/>
                </a:cubicBezTo>
                <a:cubicBezTo>
                  <a:pt x="151310" y="1160595"/>
                  <a:pt x="106484" y="1164883"/>
                  <a:pt x="81280" y="1148080"/>
                </a:cubicBezTo>
                <a:lnTo>
                  <a:pt x="20320" y="1107440"/>
                </a:lnTo>
                <a:cubicBezTo>
                  <a:pt x="12303" y="1083388"/>
                  <a:pt x="0" y="1050681"/>
                  <a:pt x="0" y="1026160"/>
                </a:cubicBezTo>
                <a:cubicBezTo>
                  <a:pt x="0" y="1015450"/>
                  <a:pt x="4650" y="1004863"/>
                  <a:pt x="10160" y="995680"/>
                </a:cubicBezTo>
                <a:cubicBezTo>
                  <a:pt x="15088" y="987466"/>
                  <a:pt x="33867" y="982133"/>
                  <a:pt x="50800" y="975360"/>
                </a:cubicBezTo>
                <a:close/>
              </a:path>
            </a:pathLst>
          </a:cu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95E831-8DC5-CA22-CAF0-98572E4979F5}"/>
              </a:ext>
            </a:extLst>
          </p:cNvPr>
          <p:cNvSpPr txBox="1"/>
          <p:nvPr/>
        </p:nvSpPr>
        <p:spPr>
          <a:xfrm>
            <a:off x="508000" y="345440"/>
            <a:ext cx="35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a,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889563" y="-158375"/>
            <a:ext cx="1739349" cy="190588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7576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8">
            <a:extLst>
              <a:ext uri="{FF2B5EF4-FFF2-40B4-BE49-F238E27FC236}">
                <a16:creationId xmlns:a16="http://schemas.microsoft.com/office/drawing/2014/main" id="{CCDA307C-CB16-2AA5-A6E8-F6E31C07B88D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E620436-3063-E6F7-1E27-B95BB5B1D822}"/>
              </a:ext>
            </a:extLst>
          </p:cNvPr>
          <p:cNvSpPr txBox="1"/>
          <p:nvPr/>
        </p:nvSpPr>
        <p:spPr>
          <a:xfrm>
            <a:off x="2241460" y="1037707"/>
            <a:ext cx="9279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 tích của Trung Quốc là bao nhiêu?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Hình ảnh 17" descr="Ảnh có chứa trang phục, Phim hoạt hình, Hoạt hình, minh họa&#10;&#10;Mô tả được tạo tự động">
            <a:extLst>
              <a:ext uri="{FF2B5EF4-FFF2-40B4-BE49-F238E27FC236}">
                <a16:creationId xmlns:a16="http://schemas.microsoft.com/office/drawing/2014/main" id="{6BF19AE6-7DC3-2E4F-2DA5-2FA9E73F3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449" y="2184400"/>
            <a:ext cx="4506347" cy="450634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1B861F-8FBB-5E54-2264-3482F4C52214}"/>
              </a:ext>
            </a:extLst>
          </p:cNvPr>
          <p:cNvSpPr/>
          <p:nvPr/>
        </p:nvSpPr>
        <p:spPr>
          <a:xfrm>
            <a:off x="4165600" y="3035310"/>
            <a:ext cx="6461760" cy="192277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Trung Quốc là 9,6 triệu km</a:t>
            </a:r>
            <a:r>
              <a:rPr lang="nl-NL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889563" y="-158375"/>
            <a:ext cx="1739349" cy="190588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440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FC60352C-961A-20CD-F6A0-D46724988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57" y="1832790"/>
            <a:ext cx="7747987" cy="203816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-1889563" y="-158375"/>
            <a:ext cx="1739349" cy="190588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96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E183338-5A98-ECE1-64F8-5BFED28E1CDA}"/>
              </a:ext>
            </a:extLst>
          </p:cNvPr>
          <p:cNvSpPr/>
          <p:nvPr/>
        </p:nvSpPr>
        <p:spPr>
          <a:xfrm>
            <a:off x="193040" y="182880"/>
            <a:ext cx="11795759" cy="6437840"/>
          </a:xfrm>
          <a:prstGeom prst="roundRect">
            <a:avLst>
              <a:gd name="adj" fmla="val 558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Hình chữ nhật: Góc Tròn 11">
            <a:extLst>
              <a:ext uri="{FF2B5EF4-FFF2-40B4-BE49-F238E27FC236}">
                <a16:creationId xmlns:a16="http://schemas.microsoft.com/office/drawing/2014/main" id="{58A3D3AE-DF2F-3691-A538-5C63881E95C3}"/>
              </a:ext>
            </a:extLst>
          </p:cNvPr>
          <p:cNvSpPr/>
          <p:nvPr/>
        </p:nvSpPr>
        <p:spPr>
          <a:xfrm>
            <a:off x="792480" y="497840"/>
            <a:ext cx="10698480" cy="1036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ADC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So sánh đặc điểm địa hình và khí hậu của miền Đông với miền Tây Trung Quốc bằng cách hoàn thành bảng theo gợi ý dưới đây vào vở.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05E62E-619D-2B10-F891-DC9A9D777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71502"/>
              </p:ext>
            </p:extLst>
          </p:nvPr>
        </p:nvGraphicFramePr>
        <p:xfrm>
          <a:off x="838200" y="2499360"/>
          <a:ext cx="10515600" cy="3525520"/>
        </p:xfrm>
        <a:graphic>
          <a:graphicData uri="http://schemas.openxmlformats.org/drawingml/2006/table">
            <a:tbl>
              <a:tblPr/>
              <a:tblGrid>
                <a:gridCol w="2900680">
                  <a:extLst>
                    <a:ext uri="{9D8B030D-6E8A-4147-A177-3AD203B41FA5}">
                      <a16:colId xmlns:a16="http://schemas.microsoft.com/office/drawing/2014/main" val="1615928701"/>
                    </a:ext>
                  </a:extLst>
                </a:gridCol>
                <a:gridCol w="4109720">
                  <a:extLst>
                    <a:ext uri="{9D8B030D-6E8A-4147-A177-3AD203B41FA5}">
                      <a16:colId xmlns:a16="http://schemas.microsoft.com/office/drawing/2014/main" val="42371010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80220950"/>
                    </a:ext>
                  </a:extLst>
                </a:gridCol>
              </a:tblGrid>
              <a:tr h="70510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Miền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Đông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Miền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Tây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978050"/>
                  </a:ext>
                </a:extLst>
              </a:tr>
              <a:tr h="141020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161378"/>
                  </a:ext>
                </a:extLst>
              </a:tr>
              <a:tr h="141020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hậu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11493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-1889563" y="-158375"/>
            <a:ext cx="1739349" cy="190588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955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E183338-5A98-ECE1-64F8-5BFED28E1CDA}"/>
              </a:ext>
            </a:extLst>
          </p:cNvPr>
          <p:cNvSpPr/>
          <p:nvPr/>
        </p:nvSpPr>
        <p:spPr>
          <a:xfrm>
            <a:off x="193040" y="182880"/>
            <a:ext cx="11795759" cy="6437840"/>
          </a:xfrm>
          <a:prstGeom prst="roundRect">
            <a:avLst>
              <a:gd name="adj" fmla="val 558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05E62E-619D-2B10-F891-DC9A9D777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820168"/>
              </p:ext>
            </p:extLst>
          </p:nvPr>
        </p:nvGraphicFramePr>
        <p:xfrm>
          <a:off x="807720" y="457200"/>
          <a:ext cx="10515600" cy="5760720"/>
        </p:xfrm>
        <a:graphic>
          <a:graphicData uri="http://schemas.openxmlformats.org/drawingml/2006/table">
            <a:tbl>
              <a:tblPr/>
              <a:tblGrid>
                <a:gridCol w="2341880">
                  <a:extLst>
                    <a:ext uri="{9D8B030D-6E8A-4147-A177-3AD203B41FA5}">
                      <a16:colId xmlns:a16="http://schemas.microsoft.com/office/drawing/2014/main" val="1615928701"/>
                    </a:ext>
                  </a:extLst>
                </a:gridCol>
                <a:gridCol w="4338320">
                  <a:extLst>
                    <a:ext uri="{9D8B030D-6E8A-4147-A177-3AD203B41FA5}">
                      <a16:colId xmlns:a16="http://schemas.microsoft.com/office/drawing/2014/main" val="4237101092"/>
                    </a:ext>
                  </a:extLst>
                </a:gridCol>
                <a:gridCol w="3835400">
                  <a:extLst>
                    <a:ext uri="{9D8B030D-6E8A-4147-A177-3AD203B41FA5}">
                      <a16:colId xmlns:a16="http://schemas.microsoft.com/office/drawing/2014/main" val="3580220950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Miền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Đông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Miền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Tây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978050"/>
                  </a:ext>
                </a:extLst>
              </a:tr>
              <a:tr h="23042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161378"/>
                  </a:ext>
                </a:extLst>
              </a:tr>
              <a:tr h="23042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hậu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1149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5A1AA06-105C-1DB6-B153-D065F9AA7222}"/>
              </a:ext>
            </a:extLst>
          </p:cNvPr>
          <p:cNvSpPr txBox="1"/>
          <p:nvPr/>
        </p:nvSpPr>
        <p:spPr>
          <a:xfrm>
            <a:off x="3352800" y="1960880"/>
            <a:ext cx="378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thổ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F34A8-BA94-9658-12E7-D4132CE1B5A4}"/>
              </a:ext>
            </a:extLst>
          </p:cNvPr>
          <p:cNvSpPr txBox="1"/>
          <p:nvPr/>
        </p:nvSpPr>
        <p:spPr>
          <a:xfrm>
            <a:off x="7508240" y="1879600"/>
            <a:ext cx="378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các dãy núi cao, sơn nguyên đồ sộ xen lẫn các bồn địa.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66AC7-800D-23ED-A3F1-2316BE37A2D8}"/>
              </a:ext>
            </a:extLst>
          </p:cNvPr>
          <p:cNvSpPr txBox="1"/>
          <p:nvPr/>
        </p:nvSpPr>
        <p:spPr>
          <a:xfrm>
            <a:off x="3312160" y="4145280"/>
            <a:ext cx="378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 đổi theo chiều bắc-nam, từ ôn đới sang cận nhiệt.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984F6-F213-A233-8BB2-3A6E185930A5}"/>
              </a:ext>
            </a:extLst>
          </p:cNvPr>
          <p:cNvSpPr txBox="1"/>
          <p:nvPr/>
        </p:nvSpPr>
        <p:spPr>
          <a:xfrm>
            <a:off x="7538720" y="4399280"/>
            <a:ext cx="3789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 hậu khắc nghiệt, mưa ít.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-1889563" y="-158375"/>
            <a:ext cx="1739349" cy="190588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251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149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等线</vt:lpstr>
      <vt:lpstr>字魂160号-檀宋</vt:lpstr>
      <vt:lpstr>思源黑体 CN</vt:lpstr>
      <vt:lpstr>office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23</cp:revision>
  <dcterms:created xsi:type="dcterms:W3CDTF">2024-11-19T12:52:40Z</dcterms:created>
  <dcterms:modified xsi:type="dcterms:W3CDTF">2025-03-04T03:03:30Z</dcterms:modified>
</cp:coreProperties>
</file>