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49" r:id="rId2"/>
    <p:sldId id="309" r:id="rId3"/>
    <p:sldId id="311" r:id="rId4"/>
    <p:sldId id="312" r:id="rId5"/>
    <p:sldId id="459" r:id="rId6"/>
    <p:sldId id="460" r:id="rId7"/>
    <p:sldId id="313" r:id="rId8"/>
    <p:sldId id="461" r:id="rId9"/>
    <p:sldId id="462" r:id="rId10"/>
    <p:sldId id="457" r:id="rId11"/>
    <p:sldId id="455" r:id="rId12"/>
    <p:sldId id="456" r:id="rId13"/>
    <p:sldId id="463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023"/>
    <a:srgbClr val="F0F0F0"/>
    <a:srgbClr val="CBB391"/>
    <a:srgbClr val="AA674C"/>
    <a:srgbClr val="AD674E"/>
    <a:srgbClr val="C0D9BA"/>
    <a:srgbClr val="C0D9B9"/>
    <a:srgbClr val="AECDAC"/>
    <a:srgbClr val="BCD7B6"/>
    <a:srgbClr val="FFD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653" autoAdjust="0"/>
  </p:normalViewPr>
  <p:slideViewPr>
    <p:cSldViewPr snapToGrid="0">
      <p:cViewPr>
        <p:scale>
          <a:sx n="33" d="100"/>
          <a:sy n="33" d="100"/>
        </p:scale>
        <p:origin x="127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EC95-9B3B-4B52-B1C4-CE4C38650CE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4770-9C39-4C80-B89B-EFB00B5CB0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8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C4770-9C39-4C80-B89B-EFB00B5CB0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3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9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7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1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0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8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3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BFB501-C0C5-D95B-74F2-5E390AC47B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26DEFC-0F9B-E306-B165-079C83BB17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83951"/>
            <a:ext cx="1486431" cy="14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8368DB4-E0C1-FF02-089A-D3227827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9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B52B4-4DC2-19B2-A659-15AC5EA2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37" y="335231"/>
            <a:ext cx="3468925" cy="112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1F752-5E20-8A40-F7A7-F9412410E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653" y="2000339"/>
            <a:ext cx="6525470" cy="3313341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C1E501-9901-8451-283D-AD97070449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83951"/>
            <a:ext cx="1486431" cy="1486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A6F9E-672A-D019-D687-A100841B3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049" y="5041336"/>
            <a:ext cx="2560542" cy="12863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69" y="4706074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6431" y="4852887"/>
            <a:ext cx="2758812" cy="2758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E24B38-2FA2-809C-3567-A3646C387CBE}"/>
              </a:ext>
            </a:extLst>
          </p:cNvPr>
          <p:cNvSpPr/>
          <p:nvPr/>
        </p:nvSpPr>
        <p:spPr>
          <a:xfrm>
            <a:off x="2274097" y="640081"/>
            <a:ext cx="8576783" cy="2245360"/>
          </a:xfrm>
          <a:prstGeom prst="roundRect">
            <a:avLst>
              <a:gd name="adj" fmla="val 26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cho biết Đội Thiếu niên Tiền phong Hồ Chí Minh được thành lập ngày nào?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C3C456FF-A360-7A50-0353-C985AF1BF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54375" b="19400"/>
          <a:stretch/>
        </p:blipFill>
        <p:spPr>
          <a:xfrm>
            <a:off x="744659" y="2560321"/>
            <a:ext cx="4050862" cy="40342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sp>
        <p:nvSpPr>
          <p:cNvPr id="21" name="Text Box 18">
            <a:extLst>
              <a:ext uri="{FF2B5EF4-FFF2-40B4-BE49-F238E27FC236}">
                <a16:creationId xmlns:a16="http://schemas.microsoft.com/office/drawing/2014/main" id="{F3C96D8C-E6BD-4394-86EC-80255C3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67" y="1237962"/>
            <a:ext cx="53860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lvl="0" algn="just"/>
            <a:r>
              <a:rPr lang="vi-VN" altLang="en-US" sz="36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 15-5-1941, Hội Nhi đồng cứu quốc được thành lập; anh Nông Văn Dền (tức Kim Đồng) là Đội trưởng đầu tiên. Sau này, ngày 15 – 5 hằng năm được chọn là ngày thành lập Đội.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ỷ niệm 82 năm Ngày thành lập Đội TNTP Hồ Chí Minh (15/5/1941 – 15/5/2023)  - Nhớ về người phụ trách Đội đầu tiên">
            <a:extLst>
              <a:ext uri="{FF2B5EF4-FFF2-40B4-BE49-F238E27FC236}">
                <a16:creationId xmlns:a16="http://schemas.microsoft.com/office/drawing/2014/main" id="{78AC35C9-14D7-F734-4F65-EA9D333B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85" y="1463040"/>
            <a:ext cx="5554134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B8DC8-A5A2-C56A-44D2-511BF9DC7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69" y="4706074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6431" y="4852887"/>
            <a:ext cx="2758812" cy="2758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E24B38-2FA2-809C-3567-A3646C387CBE}"/>
              </a:ext>
            </a:extLst>
          </p:cNvPr>
          <p:cNvSpPr/>
          <p:nvPr/>
        </p:nvSpPr>
        <p:spPr>
          <a:xfrm>
            <a:off x="2274097" y="640081"/>
            <a:ext cx="9216863" cy="2245360"/>
          </a:xfrm>
          <a:prstGeom prst="roundRect">
            <a:avLst>
              <a:gd name="adj" fmla="val 26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22-12 hằng năm là ngày kỉ niệm sự kiện nào của đất nước? Hãy chia sẻ những điều em biết về ngày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C3C456FF-A360-7A50-0353-C985AF1BF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54375" b="19400"/>
          <a:stretch/>
        </p:blipFill>
        <p:spPr>
          <a:xfrm>
            <a:off x="744659" y="2560321"/>
            <a:ext cx="4050862" cy="40342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B75A0-386B-5BA5-B231-C0C89F5BE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3" y="1806284"/>
            <a:ext cx="11004234" cy="377375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193256"/>
            <a:ext cx="12191365" cy="4471487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54445DC5-3A5E-44F4-AF1E-BFFCA8635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0" y="359385"/>
            <a:ext cx="4158310" cy="1391778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sp>
        <p:nvSpPr>
          <p:cNvPr id="8" name="Text Box 52">
            <a:extLst>
              <a:ext uri="{FF2B5EF4-FFF2-40B4-BE49-F238E27FC236}">
                <a16:creationId xmlns:a16="http://schemas.microsoft.com/office/drawing/2014/main" id="{85F59803-1BF4-4B90-9220-18437E6F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2304254"/>
            <a:ext cx="108915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vi-VN" alt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thông tin, em hãy kể lại một trong các câu chuyện về Bác Hồ, Đại tướng Võ Nguyên Giáp, anh Kim Đồng.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F2D948C-BBF7-4ABB-8267-89921243F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6" y="-193706"/>
            <a:ext cx="2319908" cy="2497960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5D8111F3-772A-375D-AD89-AE6A06B89D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6" y="5276356"/>
            <a:ext cx="1736164" cy="16701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206FE-2B47-A0A0-4BDC-1A306196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4" y="144780"/>
            <a:ext cx="11470649" cy="65811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58AE2-26D1-092F-543B-900D5B94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70" y="0"/>
            <a:ext cx="7512050" cy="68632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014AD-337D-8902-9ABD-EDDF6A87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46367"/>
            <a:ext cx="7760801" cy="65795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sp>
        <p:nvSpPr>
          <p:cNvPr id="2" name="a">
            <a:extLst>
              <a:ext uri="{FF2B5EF4-FFF2-40B4-BE49-F238E27FC236}">
                <a16:creationId xmlns:a16="http://schemas.microsoft.com/office/drawing/2014/main" id="{8CF3FB4B-3C5C-7308-C0C9-3712A2E31E90}"/>
              </a:ext>
            </a:extLst>
          </p:cNvPr>
          <p:cNvSpPr/>
          <p:nvPr/>
        </p:nvSpPr>
        <p:spPr>
          <a:xfrm>
            <a:off x="1228693" y="323961"/>
            <a:ext cx="9733947" cy="1819799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4000" b="1" dirty="0">
                <a:solidFill>
                  <a:srgbClr val="000066"/>
                </a:solidFill>
              </a:rPr>
              <a:t>Qua </a:t>
            </a:r>
            <a:r>
              <a:rPr lang="en-US" sz="4000" b="1" dirty="0" err="1">
                <a:solidFill>
                  <a:srgbClr val="000066"/>
                </a:solidFill>
              </a:rPr>
              <a:t>câu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chuyện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vừa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kể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>
                <a:solidFill>
                  <a:srgbClr val="000066"/>
                </a:solidFill>
              </a:rPr>
              <a:t>em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có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cảm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nhận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và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rút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bài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học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nào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bản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thân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ACD0A-B39C-A876-EE29-DE46CF3C6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66" y="2763521"/>
            <a:ext cx="7395129" cy="3707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2D73FC6-6F38-3E0E-6ACF-13D062F43C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1705494"/>
            <a:ext cx="7348072" cy="56780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sp>
        <p:nvSpPr>
          <p:cNvPr id="2" name="a">
            <a:extLst>
              <a:ext uri="{FF2B5EF4-FFF2-40B4-BE49-F238E27FC236}">
                <a16:creationId xmlns:a16="http://schemas.microsoft.com/office/drawing/2014/main" id="{8CF3FB4B-3C5C-7308-C0C9-3712A2E31E90}"/>
              </a:ext>
            </a:extLst>
          </p:cNvPr>
          <p:cNvSpPr/>
          <p:nvPr/>
        </p:nvSpPr>
        <p:spPr>
          <a:xfrm>
            <a:off x="914401" y="232521"/>
            <a:ext cx="10444480" cy="1271159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3200" b="1" dirty="0" err="1">
                <a:solidFill>
                  <a:srgbClr val="000066"/>
                </a:solidFill>
              </a:rPr>
              <a:t>Lập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bảng</a:t>
            </a:r>
            <a:r>
              <a:rPr lang="en-US" sz="3200" b="1" dirty="0">
                <a:solidFill>
                  <a:srgbClr val="000066"/>
                </a:solidFill>
              </a:rPr>
              <a:t> (</a:t>
            </a:r>
            <a:r>
              <a:rPr lang="en-US" sz="3200" b="1" dirty="0" err="1">
                <a:solidFill>
                  <a:srgbClr val="000066"/>
                </a:solidFill>
              </a:rPr>
              <a:t>hoặc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trục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thời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gian</a:t>
            </a:r>
            <a:r>
              <a:rPr lang="en-US" sz="3200" b="1" dirty="0">
                <a:solidFill>
                  <a:srgbClr val="000066"/>
                </a:solidFill>
              </a:rPr>
              <a:t>) </a:t>
            </a:r>
            <a:r>
              <a:rPr lang="en-US" sz="3200" b="1" dirty="0" err="1">
                <a:solidFill>
                  <a:srgbClr val="000066"/>
                </a:solidFill>
              </a:rPr>
              <a:t>về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những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thắng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lợi</a:t>
            </a:r>
            <a:r>
              <a:rPr lang="en-US" sz="3200" b="1" dirty="0">
                <a:solidFill>
                  <a:srgbClr val="000066"/>
                </a:solidFill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</a:rPr>
              <a:t>các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địa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Huế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Sài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Gòn</a:t>
            </a:r>
            <a:r>
              <a:rPr lang="en-US" sz="3200" b="1" dirty="0">
                <a:solidFill>
                  <a:srgbClr val="000066"/>
                </a:solidFill>
              </a:rPr>
              <a:t>,...) </a:t>
            </a:r>
            <a:r>
              <a:rPr lang="en-US" sz="3200" b="1" dirty="0" err="1">
                <a:solidFill>
                  <a:srgbClr val="000066"/>
                </a:solidFill>
              </a:rPr>
              <a:t>trong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Cách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mạng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tháng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Tám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năm</a:t>
            </a:r>
            <a:r>
              <a:rPr lang="en-US" sz="3200" b="1" dirty="0">
                <a:solidFill>
                  <a:srgbClr val="000066"/>
                </a:solidFill>
              </a:rPr>
              <a:t> 1945.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48A54A-43D4-7D07-8285-49C1D09A13EB}"/>
              </a:ext>
            </a:extLst>
          </p:cNvPr>
          <p:cNvSpPr/>
          <p:nvPr/>
        </p:nvSpPr>
        <p:spPr>
          <a:xfrm>
            <a:off x="1320800" y="2468880"/>
            <a:ext cx="251968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19/8/1945: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Hà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43223DE-8E44-D00D-BCE3-680D9569E701}"/>
              </a:ext>
            </a:extLst>
          </p:cNvPr>
          <p:cNvSpPr/>
          <p:nvPr/>
        </p:nvSpPr>
        <p:spPr>
          <a:xfrm>
            <a:off x="3921760" y="2905760"/>
            <a:ext cx="863600" cy="51816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2C347C-2017-AD0D-DDA9-6732A38570D3}"/>
              </a:ext>
            </a:extLst>
          </p:cNvPr>
          <p:cNvSpPr/>
          <p:nvPr/>
        </p:nvSpPr>
        <p:spPr>
          <a:xfrm>
            <a:off x="5049520" y="2468880"/>
            <a:ext cx="245872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23/8/1945: </a:t>
            </a:r>
            <a:r>
              <a:rPr lang="en-US" sz="3200" b="1" dirty="0" err="1">
                <a:solidFill>
                  <a:srgbClr val="002060"/>
                </a:solidFill>
              </a:rPr>
              <a:t>Huế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FA5723-DA17-78E2-B0F7-0A0000C82AE8}"/>
              </a:ext>
            </a:extLst>
          </p:cNvPr>
          <p:cNvSpPr/>
          <p:nvPr/>
        </p:nvSpPr>
        <p:spPr>
          <a:xfrm>
            <a:off x="7640320" y="2875280"/>
            <a:ext cx="863600" cy="51816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B8A75F-B2B1-ABEA-F6D5-8206935D5A1D}"/>
              </a:ext>
            </a:extLst>
          </p:cNvPr>
          <p:cNvSpPr/>
          <p:nvPr/>
        </p:nvSpPr>
        <p:spPr>
          <a:xfrm>
            <a:off x="8615680" y="2458720"/>
            <a:ext cx="238760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25/8/1945: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Gòn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-2029429" y="-98471"/>
            <a:ext cx="1969231" cy="19692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957</TotalTime>
  <Words>184</Words>
  <Application>Microsoft Office PowerPoint</Application>
  <PresentationFormat>Widescreen</PresentationFormat>
  <Paragraphs>18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Cambria</vt:lpstr>
      <vt:lpstr>Times New Roman</vt:lpstr>
      <vt:lpstr>字魂36号-正文宋楷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dc:description>9Slide.vn</dc:description>
  <cp:lastModifiedBy>WINDOWS</cp:lastModifiedBy>
  <cp:revision>27</cp:revision>
  <dcterms:created xsi:type="dcterms:W3CDTF">2020-07-21T07:25:20Z</dcterms:created>
  <dcterms:modified xsi:type="dcterms:W3CDTF">2025-02-05T05:01:27Z</dcterms:modified>
  <cp:category>9Slide.vn</cp:category>
</cp:coreProperties>
</file>