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4" r:id="rId1"/>
    <p:sldMasterId id="2147483741" r:id="rId2"/>
    <p:sldMasterId id="2147483753" r:id="rId3"/>
    <p:sldMasterId id="2147483764" r:id="rId4"/>
  </p:sldMasterIdLst>
  <p:notesMasterIdLst>
    <p:notesMasterId r:id="rId11"/>
  </p:notesMasterIdLst>
  <p:sldIdLst>
    <p:sldId id="306" r:id="rId5"/>
    <p:sldId id="268" r:id="rId6"/>
    <p:sldId id="2914" r:id="rId7"/>
    <p:sldId id="2916" r:id="rId8"/>
    <p:sldId id="2918" r:id="rId9"/>
    <p:sldId id="2877"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Cambria" panose="02040503050406030204" pitchFamily="18" charset="0"/>
      <p:regular r:id="rId16"/>
      <p:bold r:id="rId17"/>
      <p:italic r:id="rId18"/>
      <p:boldItalic r:id="rId19"/>
    </p:embeddedFont>
    <p:embeddedFont>
      <p:font typeface="UTM Karate" panose="02040603050506020204" pitchFamily="18"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C4C2"/>
    <a:srgbClr val="1F4E79"/>
    <a:srgbClr val="473133"/>
    <a:srgbClr val="728579"/>
    <a:srgbClr val="697D73"/>
    <a:srgbClr val="FEF5F0"/>
    <a:srgbClr val="FDF0EA"/>
    <a:srgbClr val="402629"/>
    <a:srgbClr val="FFCE76"/>
    <a:srgbClr val="FF98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978AB-B3B8-4749-BFF8-5EF6BDE97D27}" v="1" dt="2024-12-20T07:40:28.245"/>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82546" autoAdjust="0"/>
  </p:normalViewPr>
  <p:slideViewPr>
    <p:cSldViewPr snapToGrid="0">
      <p:cViewPr>
        <p:scale>
          <a:sx n="33" d="100"/>
          <a:sy n="33" d="100"/>
        </p:scale>
        <p:origin x="1308" y="9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font" Target="fonts/font10.fntdata"/><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4.fntdata"/><Relationship Id="rId23" Type="http://schemas.openxmlformats.org/officeDocument/2006/relationships/font" Target="fonts/font12.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5DD978AB-B3B8-4749-BFF8-5EF6BDE97D27}"/>
    <pc:docChg chg="undo custSel addSld delSld modSld">
      <pc:chgData name="Huyền Ngọc" userId="74af6240d90ddfe1" providerId="LiveId" clId="{5DD978AB-B3B8-4749-BFF8-5EF6BDE97D27}" dt="2024-12-20T07:41:09.037" v="4" actId="207"/>
      <pc:docMkLst>
        <pc:docMk/>
      </pc:docMkLst>
      <pc:sldChg chg="add del">
        <pc:chgData name="Huyền Ngọc" userId="74af6240d90ddfe1" providerId="LiveId" clId="{5DD978AB-B3B8-4749-BFF8-5EF6BDE97D27}" dt="2024-12-20T07:39:05.050" v="1" actId="2696"/>
        <pc:sldMkLst>
          <pc:docMk/>
          <pc:sldMk cId="0" sldId="268"/>
        </pc:sldMkLst>
      </pc:sldChg>
      <pc:sldChg chg="del">
        <pc:chgData name="Huyền Ngọc" userId="74af6240d90ddfe1" providerId="LiveId" clId="{5DD978AB-B3B8-4749-BFF8-5EF6BDE97D27}" dt="2024-12-20T07:39:37.685" v="2" actId="2696"/>
        <pc:sldMkLst>
          <pc:docMk/>
          <pc:sldMk cId="645243466" sldId="611"/>
        </pc:sldMkLst>
      </pc:sldChg>
      <pc:sldChg chg="add">
        <pc:chgData name="Huyền Ngọc" userId="74af6240d90ddfe1" providerId="LiveId" clId="{5DD978AB-B3B8-4749-BFF8-5EF6BDE97D27}" dt="2024-12-20T07:40:28.231" v="3"/>
        <pc:sldMkLst>
          <pc:docMk/>
          <pc:sldMk cId="2937272794" sldId="2877"/>
        </pc:sldMkLst>
      </pc:sldChg>
      <pc:sldChg chg="modSp add del mod">
        <pc:chgData name="Huyền Ngọc" userId="74af6240d90ddfe1" providerId="LiveId" clId="{5DD978AB-B3B8-4749-BFF8-5EF6BDE97D27}" dt="2024-12-20T07:41:09.037" v="4" actId="207"/>
        <pc:sldMkLst>
          <pc:docMk/>
          <pc:sldMk cId="2226408495" sldId="2891"/>
        </pc:sldMkLst>
        <pc:spChg chg="mod">
          <ac:chgData name="Huyền Ngọc" userId="74af6240d90ddfe1" providerId="LiveId" clId="{5DD978AB-B3B8-4749-BFF8-5EF6BDE97D27}" dt="2024-12-20T07:41:09.037" v="4" actId="207"/>
          <ac:spMkLst>
            <pc:docMk/>
            <pc:sldMk cId="2226408495" sldId="2891"/>
            <ac:spMk id="8" creationId="{59540734-A9BC-67E9-1025-1AB539396345}"/>
          </ac:spMkLst>
        </pc:spChg>
      </pc:sldChg>
      <pc:sldChg chg="del">
        <pc:chgData name="Huyền Ngọc" userId="74af6240d90ddfe1" providerId="LiveId" clId="{5DD978AB-B3B8-4749-BFF8-5EF6BDE97D27}" dt="2024-12-20T07:39:37.685" v="2" actId="2696"/>
        <pc:sldMkLst>
          <pc:docMk/>
          <pc:sldMk cId="220953067" sldId="2906"/>
        </pc:sldMkLst>
      </pc:sldChg>
      <pc:sldChg chg="del">
        <pc:chgData name="Huyền Ngọc" userId="74af6240d90ddfe1" providerId="LiveId" clId="{5DD978AB-B3B8-4749-BFF8-5EF6BDE97D27}" dt="2024-12-20T07:39:37.685" v="2" actId="2696"/>
        <pc:sldMkLst>
          <pc:docMk/>
          <pc:sldMk cId="898542011" sldId="2907"/>
        </pc:sldMkLst>
      </pc:sldChg>
      <pc:sldChg chg="del">
        <pc:chgData name="Huyền Ngọc" userId="74af6240d90ddfe1" providerId="LiveId" clId="{5DD978AB-B3B8-4749-BFF8-5EF6BDE97D27}" dt="2024-12-20T07:39:37.685" v="2" actId="2696"/>
        <pc:sldMkLst>
          <pc:docMk/>
          <pc:sldMk cId="1437918297" sldId="2908"/>
        </pc:sldMkLst>
      </pc:sldChg>
      <pc:sldChg chg="add del setBg">
        <pc:chgData name="Huyền Ngọc" userId="74af6240d90ddfe1" providerId="LiveId" clId="{5DD978AB-B3B8-4749-BFF8-5EF6BDE97D27}" dt="2024-12-20T07:40:28.231" v="3"/>
        <pc:sldMkLst>
          <pc:docMk/>
          <pc:sldMk cId="1178054397" sldId="2909"/>
        </pc:sldMkLst>
      </pc:sldChg>
      <pc:sldChg chg="del">
        <pc:chgData name="Huyền Ngọc" userId="74af6240d90ddfe1" providerId="LiveId" clId="{5DD978AB-B3B8-4749-BFF8-5EF6BDE97D27}" dt="2024-12-20T07:39:37.685" v="2" actId="2696"/>
        <pc:sldMkLst>
          <pc:docMk/>
          <pc:sldMk cId="4174647428" sldId="2910"/>
        </pc:sldMkLst>
      </pc:sldChg>
      <pc:sldChg chg="add">
        <pc:chgData name="Huyền Ngọc" userId="74af6240d90ddfe1" providerId="LiveId" clId="{5DD978AB-B3B8-4749-BFF8-5EF6BDE97D27}" dt="2024-12-20T07:40:28.231" v="3"/>
        <pc:sldMkLst>
          <pc:docMk/>
          <pc:sldMk cId="890293664" sldId="2911"/>
        </pc:sldMkLst>
      </pc:sldChg>
      <pc:sldChg chg="add del setBg">
        <pc:chgData name="Huyền Ngọc" userId="74af6240d90ddfe1" providerId="LiveId" clId="{5DD978AB-B3B8-4749-BFF8-5EF6BDE97D27}" dt="2024-12-20T07:40:28.231" v="3"/>
        <pc:sldMkLst>
          <pc:docMk/>
          <pc:sldMk cId="2767112335" sldId="2912"/>
        </pc:sldMkLst>
      </pc:sldChg>
      <pc:sldChg chg="del">
        <pc:chgData name="Huyền Ngọc" userId="74af6240d90ddfe1" providerId="LiveId" clId="{5DD978AB-B3B8-4749-BFF8-5EF6BDE97D27}" dt="2024-12-20T07:39:37.685" v="2" actId="2696"/>
        <pc:sldMkLst>
          <pc:docMk/>
          <pc:sldMk cId="324561754" sldId="2913"/>
        </pc:sldMkLst>
      </pc:sldChg>
      <pc:sldChg chg="del">
        <pc:chgData name="Huyền Ngọc" userId="74af6240d90ddfe1" providerId="LiveId" clId="{5DD978AB-B3B8-4749-BFF8-5EF6BDE97D27}" dt="2024-12-20T07:39:37.685" v="2" actId="2696"/>
        <pc:sldMkLst>
          <pc:docMk/>
          <pc:sldMk cId="2660417206" sldId="29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25450-EC57-44B9-8D81-4CEF2FCC76F0}"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C228A1-053F-46BF-92DE-407EF550BBDF}" type="slidenum">
              <a:rPr lang="en-US" smtClean="0"/>
              <a:t>‹#›</a:t>
            </a:fld>
            <a:endParaRPr lang="en-US"/>
          </a:p>
        </p:txBody>
      </p:sp>
    </p:spTree>
    <p:extLst>
      <p:ext uri="{BB962C8B-B14F-4D97-AF65-F5344CB8AC3E}">
        <p14:creationId xmlns:p14="http://schemas.microsoft.com/office/powerpoint/2010/main" val="167090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E5701FA-A99B-4EA7-BD9A-49A04217BC0C}"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1"/>
            <a:ext cx="12192017" cy="6858001"/>
          </a:xfrm>
          <a:prstGeom prst="rect">
            <a:avLst/>
          </a:prstGeom>
          <a:noFill/>
          <a:ln>
            <a:noFill/>
          </a:ln>
        </p:spPr>
      </p:pic>
      <p:sp>
        <p:nvSpPr>
          <p:cNvPr id="5730" name="Google Shape;5730;p6"/>
          <p:cNvSpPr txBox="1">
            <a:spLocks noGrp="1"/>
          </p:cNvSpPr>
          <p:nvPr>
            <p:ph type="title"/>
          </p:nvPr>
        </p:nvSpPr>
        <p:spPr>
          <a:xfrm>
            <a:off x="880300" y="510233"/>
            <a:ext cx="1058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grpSp>
        <p:nvGrpSpPr>
          <p:cNvPr id="5732" name="Google Shape;5732;p6"/>
          <p:cNvGrpSpPr/>
          <p:nvPr/>
        </p:nvGrpSpPr>
        <p:grpSpPr>
          <a:xfrm>
            <a:off x="-910890" y="1790864"/>
            <a:ext cx="1597287" cy="1809565"/>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38" name="Google Shape;5738;p6"/>
          <p:cNvGrpSpPr/>
          <p:nvPr/>
        </p:nvGrpSpPr>
        <p:grpSpPr>
          <a:xfrm rot="2455371">
            <a:off x="11448103" y="2741615"/>
            <a:ext cx="1503589" cy="1556732"/>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4" name="Google Shape;5744;p6"/>
          <p:cNvGrpSpPr/>
          <p:nvPr/>
        </p:nvGrpSpPr>
        <p:grpSpPr>
          <a:xfrm rot="-6126719">
            <a:off x="-184389" y="5551808"/>
            <a:ext cx="2046724" cy="2564755"/>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7249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4767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0"/>
            <a:ext cx="2693459"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0"/>
            <a:ext cx="2694517"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8775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364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090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9"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684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07" indent="0">
              <a:buNone/>
              <a:defRPr sz="1867"/>
            </a:lvl2pPr>
            <a:lvl3pPr marL="609615" indent="0">
              <a:buNone/>
              <a:defRPr sz="1600"/>
            </a:lvl3pPr>
            <a:lvl4pPr marL="914424" indent="0">
              <a:buNone/>
              <a:defRPr sz="1333"/>
            </a:lvl4pPr>
            <a:lvl5pPr marL="1219231" indent="0">
              <a:buNone/>
              <a:defRPr sz="1333"/>
            </a:lvl5pPr>
            <a:lvl6pPr marL="1524038" indent="0">
              <a:buNone/>
              <a:defRPr sz="1333"/>
            </a:lvl6pPr>
            <a:lvl7pPr marL="1828845" indent="0">
              <a:buNone/>
              <a:defRPr sz="1333"/>
            </a:lvl7pPr>
            <a:lvl8pPr marL="2133653" indent="0">
              <a:buNone/>
              <a:defRPr sz="1333"/>
            </a:lvl8pPr>
            <a:lvl9pPr marL="2438462"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1449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1073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2779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1/21/2025</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443421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1/21/2025</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7013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23230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1/21/2025</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244944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1/21/2025</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068623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1/21/2025</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3960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1/21/2025</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54670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1/21/2025</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127993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1/21/2025</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320071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1/21/2025</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344093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1/21/2025</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2113057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1/21/2025</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13418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1/21/2025</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569564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22830956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1/21/2025</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816678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1/21/2025</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217247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1/21/2025</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02226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1/21/2025</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64960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1/21/2025</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696183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1/21/2025</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092445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1/21/2025</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364766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1/21/2025</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060150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699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1825279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8742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7" indent="0" algn="ctr">
              <a:buNone/>
              <a:defRPr>
                <a:solidFill>
                  <a:schemeClr val="tx1">
                    <a:tint val="75000"/>
                  </a:schemeClr>
                </a:solidFill>
              </a:defRPr>
            </a:lvl2pPr>
            <a:lvl3pPr marL="609615" indent="0" algn="ctr">
              <a:buNone/>
              <a:defRPr>
                <a:solidFill>
                  <a:schemeClr val="tx1">
                    <a:tint val="75000"/>
                  </a:schemeClr>
                </a:solidFill>
              </a:defRPr>
            </a:lvl3pPr>
            <a:lvl4pPr marL="914424" indent="0" algn="ctr">
              <a:buNone/>
              <a:defRPr>
                <a:solidFill>
                  <a:schemeClr val="tx1">
                    <a:tint val="75000"/>
                  </a:schemeClr>
                </a:solidFill>
              </a:defRPr>
            </a:lvl4pPr>
            <a:lvl5pPr marL="1219231" indent="0" algn="ctr">
              <a:buNone/>
              <a:defRPr>
                <a:solidFill>
                  <a:schemeClr val="tx1">
                    <a:tint val="75000"/>
                  </a:schemeClr>
                </a:solidFill>
              </a:defRPr>
            </a:lvl5pPr>
            <a:lvl6pPr marL="1524038" indent="0" algn="ctr">
              <a:buNone/>
              <a:defRPr>
                <a:solidFill>
                  <a:schemeClr val="tx1">
                    <a:tint val="75000"/>
                  </a:schemeClr>
                </a:solidFill>
              </a:defRPr>
            </a:lvl6pPr>
            <a:lvl7pPr marL="1828845" indent="0" algn="ctr">
              <a:buNone/>
              <a:defRPr>
                <a:solidFill>
                  <a:schemeClr val="tx1">
                    <a:tint val="75000"/>
                  </a:schemeClr>
                </a:solidFill>
              </a:defRPr>
            </a:lvl7pPr>
            <a:lvl8pPr marL="2133653" indent="0" algn="ctr">
              <a:buNone/>
              <a:defRPr>
                <a:solidFill>
                  <a:schemeClr val="tx1">
                    <a:tint val="75000"/>
                  </a:schemeClr>
                </a:solidFill>
              </a:defRPr>
            </a:lvl8pPr>
            <a:lvl9pPr marL="24384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4452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2878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807" indent="0">
              <a:buNone/>
              <a:defRPr sz="1200">
                <a:solidFill>
                  <a:schemeClr val="tx1">
                    <a:tint val="75000"/>
                  </a:schemeClr>
                </a:solidFill>
              </a:defRPr>
            </a:lvl2pPr>
            <a:lvl3pPr marL="609615" indent="0">
              <a:buNone/>
              <a:defRPr sz="1067">
                <a:solidFill>
                  <a:schemeClr val="tx1">
                    <a:tint val="75000"/>
                  </a:schemeClr>
                </a:solidFill>
              </a:defRPr>
            </a:lvl3pPr>
            <a:lvl4pPr marL="914424" indent="0">
              <a:buNone/>
              <a:defRPr sz="933">
                <a:solidFill>
                  <a:schemeClr val="tx1">
                    <a:tint val="75000"/>
                  </a:schemeClr>
                </a:solidFill>
              </a:defRPr>
            </a:lvl4pPr>
            <a:lvl5pPr marL="1219231" indent="0">
              <a:buNone/>
              <a:defRPr sz="933">
                <a:solidFill>
                  <a:schemeClr val="tx1">
                    <a:tint val="75000"/>
                  </a:schemeClr>
                </a:solidFill>
              </a:defRPr>
            </a:lvl5pPr>
            <a:lvl6pPr marL="1524038" indent="0">
              <a:buNone/>
              <a:defRPr sz="933">
                <a:solidFill>
                  <a:schemeClr val="tx1">
                    <a:tint val="75000"/>
                  </a:schemeClr>
                </a:solidFill>
              </a:defRPr>
            </a:lvl6pPr>
            <a:lvl7pPr marL="1828845" indent="0">
              <a:buNone/>
              <a:defRPr sz="933">
                <a:solidFill>
                  <a:schemeClr val="tx1">
                    <a:tint val="75000"/>
                  </a:schemeClr>
                </a:solidFill>
              </a:defRPr>
            </a:lvl7pPr>
            <a:lvl8pPr marL="2133653" indent="0">
              <a:buNone/>
              <a:defRPr sz="933">
                <a:solidFill>
                  <a:schemeClr val="tx1">
                    <a:tint val="75000"/>
                  </a:schemeClr>
                </a:solidFill>
              </a:defRPr>
            </a:lvl8pPr>
            <a:lvl9pPr marL="243846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5897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3.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4.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B189665-1B77-32CF-97A2-AED610302D43}"/>
              </a:ext>
            </a:extLst>
          </p:cNvPr>
          <p:cNvPicPr>
            <a:picLocks noChangeAspect="1"/>
          </p:cNvPicPr>
          <p:nvPr userDrawn="1"/>
        </p:nvPicPr>
        <p:blipFill>
          <a:blip r:embed="rId8"/>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235253836"/>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1/21/2025</a:t>
            </a:fld>
            <a:endParaRPr lang="en-US"/>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0"/>
            <a:ext cx="1557679" cy="1557679"/>
          </a:xfrm>
          <a:prstGeom prst="rect">
            <a:avLst/>
          </a:prstGeom>
        </p:spPr>
      </p:pic>
    </p:spTree>
    <p:extLst>
      <p:ext uri="{BB962C8B-B14F-4D97-AF65-F5344CB8AC3E}">
        <p14:creationId xmlns:p14="http://schemas.microsoft.com/office/powerpoint/2010/main" val="83175287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20"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49"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8"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6"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7"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4" algn="l" defTabSz="609615" rtl="0" eaLnBrk="1" latinLnBrk="0" hangingPunct="1">
        <a:defRPr sz="1200" kern="1200">
          <a:solidFill>
            <a:schemeClr val="tx1"/>
          </a:solidFill>
          <a:latin typeface="+mn-lt"/>
          <a:ea typeface="+mn-ea"/>
          <a:cs typeface="+mn-cs"/>
        </a:defRPr>
      </a:lvl4pPr>
      <a:lvl5pPr marL="1219231"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2" algn="l" defTabSz="609615"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47752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53919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1DB87E1-7C02-1AD5-EF9C-4AC98040ACC9}"/>
              </a:ext>
            </a:extLst>
          </p:cNvPr>
          <p:cNvSpPr/>
          <p:nvPr/>
        </p:nvSpPr>
        <p:spPr>
          <a:xfrm>
            <a:off x="601980" y="1534160"/>
            <a:ext cx="11028680" cy="3931919"/>
          </a:xfrm>
          <a:prstGeom prst="round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233C4F"/>
              </a:solidFill>
              <a:latin typeface="Arial"/>
              <a:sym typeface="Arial"/>
            </a:endParaRPr>
          </a:p>
        </p:txBody>
      </p:sp>
      <p:pic>
        <p:nvPicPr>
          <p:cNvPr id="13" name="Picture 12">
            <a:extLst>
              <a:ext uri="{FF2B5EF4-FFF2-40B4-BE49-F238E27FC236}">
                <a16:creationId xmlns:a16="http://schemas.microsoft.com/office/drawing/2014/main" id="{6CA85580-08EF-F000-9F63-22014D71F302}"/>
              </a:ext>
            </a:extLst>
          </p:cNvPr>
          <p:cNvPicPr>
            <a:picLocks noChangeAspect="1"/>
          </p:cNvPicPr>
          <p:nvPr/>
        </p:nvPicPr>
        <p:blipFill>
          <a:blip r:embed="rId3"/>
          <a:stretch>
            <a:fillRect/>
          </a:stretch>
        </p:blipFill>
        <p:spPr>
          <a:xfrm>
            <a:off x="1028740" y="1469720"/>
            <a:ext cx="9624387" cy="1942760"/>
          </a:xfrm>
          <a:prstGeom prst="rect">
            <a:avLst/>
          </a:prstGeom>
        </p:spPr>
      </p:pic>
      <p:pic>
        <p:nvPicPr>
          <p:cNvPr id="16" name="Picture 15">
            <a:extLst>
              <a:ext uri="{FF2B5EF4-FFF2-40B4-BE49-F238E27FC236}">
                <a16:creationId xmlns:a16="http://schemas.microsoft.com/office/drawing/2014/main" id="{B017A863-DC75-AD1E-642C-4344EC6ABB79}"/>
              </a:ext>
            </a:extLst>
          </p:cNvPr>
          <p:cNvPicPr>
            <a:picLocks noChangeAspect="1"/>
          </p:cNvPicPr>
          <p:nvPr/>
        </p:nvPicPr>
        <p:blipFill>
          <a:blip r:embed="rId4"/>
          <a:stretch>
            <a:fillRect/>
          </a:stretch>
        </p:blipFill>
        <p:spPr>
          <a:xfrm>
            <a:off x="909884" y="2343556"/>
            <a:ext cx="10412871" cy="2137849"/>
          </a:xfrm>
          <a:prstGeom prst="rect">
            <a:avLst/>
          </a:prstGeom>
        </p:spPr>
      </p:pic>
      <p:pic>
        <p:nvPicPr>
          <p:cNvPr id="3" name="Picture 2">
            <a:extLst>
              <a:ext uri="{FF2B5EF4-FFF2-40B4-BE49-F238E27FC236}">
                <a16:creationId xmlns:a16="http://schemas.microsoft.com/office/drawing/2014/main" id="{86F462D2-D748-2854-2E92-A9344537C410}"/>
              </a:ext>
            </a:extLst>
          </p:cNvPr>
          <p:cNvPicPr>
            <a:picLocks noChangeAspect="1"/>
          </p:cNvPicPr>
          <p:nvPr/>
        </p:nvPicPr>
        <p:blipFill>
          <a:blip r:embed="rId5"/>
          <a:stretch>
            <a:fillRect/>
          </a:stretch>
        </p:blipFill>
        <p:spPr>
          <a:xfrm>
            <a:off x="4197920" y="4177509"/>
            <a:ext cx="3286029" cy="1457070"/>
          </a:xfrm>
          <a:prstGeom prst="rect">
            <a:avLst/>
          </a:prstGeom>
        </p:spPr>
      </p:pic>
      <p:sp>
        <p:nvSpPr>
          <p:cNvPr id="2" name="Oval 1"/>
          <p:cNvSpPr/>
          <p:nvPr/>
        </p:nvSpPr>
        <p:spPr>
          <a:xfrm>
            <a:off x="-2212258" y="0"/>
            <a:ext cx="1976284" cy="1976284"/>
          </a:xfrm>
          <a:prstGeom prst="ellipse">
            <a:avLst/>
          </a:prstGeom>
          <a:solidFill>
            <a:srgbClr val="C8C4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15"/>
            <a:endParaRPr lang="en-US" sz="1200">
              <a:solidFill>
                <a:prstClr val="black"/>
              </a:solidFill>
              <a:latin typeface="Calibri"/>
              <a:cs typeface="Arial"/>
              <a:sym typeface="Arial"/>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1" cy="1754326"/>
          </a:xfrm>
          <a:prstGeom prst="rect">
            <a:avLst/>
          </a:prstGeom>
          <a:noFill/>
        </p:spPr>
        <p:txBody>
          <a:bodyPr wrap="square" rtlCol="0">
            <a:spAutoFit/>
          </a:bodyPr>
          <a:lstStyle/>
          <a:p>
            <a:pPr algn="ctr" defTabSz="914377"/>
            <a:r>
              <a:rPr lang="vi-VN" sz="5400" b="1" dirty="0">
                <a:solidFill>
                  <a:prstClr val="black"/>
                </a:solidFill>
                <a:latin typeface="Cambria" panose="02040503050406030204" pitchFamily="18" charset="0"/>
                <a:ea typeface="Cambria" panose="02040503050406030204" pitchFamily="18" charset="0"/>
                <a:cs typeface="Arial"/>
                <a:sym typeface="Arial"/>
              </a:rPr>
              <a:t>Hoạt động </a:t>
            </a:r>
            <a:r>
              <a:rPr lang="en-US" sz="5400" b="1" dirty="0">
                <a:solidFill>
                  <a:prstClr val="black"/>
                </a:solidFill>
                <a:latin typeface="Cambria" panose="02040503050406030204" pitchFamily="18" charset="0"/>
                <a:ea typeface="Cambria" panose="02040503050406030204" pitchFamily="18" charset="0"/>
                <a:cs typeface="Arial"/>
                <a:sym typeface="Arial"/>
              </a:rPr>
              <a:t>1:</a:t>
            </a:r>
            <a:r>
              <a:rPr lang="vi-VN"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Những</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đề</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nghị</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canh</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tân</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đất</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nước</a:t>
            </a:r>
            <a:endParaRPr lang="en-US" sz="5400" dirty="0">
              <a:solidFill>
                <a:prstClr val="black"/>
              </a:solidFill>
              <a:latin typeface="Cambria" panose="02040503050406030204" pitchFamily="18" charset="0"/>
              <a:ea typeface="Cambria" panose="02040503050406030204" pitchFamily="18" charset="0"/>
              <a:cs typeface="Arial"/>
              <a:sym typeface="Arial"/>
            </a:endParaRPr>
          </a:p>
        </p:txBody>
      </p:sp>
      <p:sp>
        <p:nvSpPr>
          <p:cNvPr id="4" name="Oval 3"/>
          <p:cNvSpPr/>
          <p:nvPr/>
        </p:nvSpPr>
        <p:spPr>
          <a:xfrm>
            <a:off x="-1976284" y="0"/>
            <a:ext cx="1976284" cy="1976284"/>
          </a:xfrm>
          <a:prstGeom prst="ellipse">
            <a:avLst/>
          </a:prstGeom>
          <a:solidFill>
            <a:srgbClr val="C8C4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599279" y="82093"/>
                  <a:pt x="9151168" y="238878"/>
                  <a:pt x="11730361" y="0"/>
                </a:cubicBezTo>
                <a:cubicBezTo>
                  <a:pt x="11468656" y="1185297"/>
                  <a:pt x="11394672" y="3277689"/>
                  <a:pt x="11730361" y="6530172"/>
                </a:cubicBezTo>
                <a:cubicBezTo>
                  <a:pt x="7529336" y="6287922"/>
                  <a:pt x="4163223" y="5946367"/>
                  <a:pt x="0" y="6530172"/>
                </a:cubicBezTo>
                <a:cubicBezTo>
                  <a:pt x="93660" y="3506859"/>
                  <a:pt x="-21150" y="1739529"/>
                  <a:pt x="0" y="0"/>
                </a:cubicBezTo>
                <a:close/>
              </a:path>
              <a:path w="11730361" h="6530172" stroke="0" extrusionOk="0">
                <a:moveTo>
                  <a:pt x="0" y="0"/>
                </a:moveTo>
                <a:cubicBezTo>
                  <a:pt x="5174680" y="-122155"/>
                  <a:pt x="8358126" y="-137949"/>
                  <a:pt x="11730361" y="0"/>
                </a:cubicBezTo>
                <a:cubicBezTo>
                  <a:pt x="11521764" y="2443865"/>
                  <a:pt x="11659803" y="5334831"/>
                  <a:pt x="11730361" y="6530172"/>
                </a:cubicBezTo>
                <a:cubicBezTo>
                  <a:pt x="8032661" y="6449047"/>
                  <a:pt x="3020563" y="6736141"/>
                  <a:pt x="0" y="6530172"/>
                </a:cubicBezTo>
                <a:cubicBezTo>
                  <a:pt x="-464341" y="5341884"/>
                  <a:pt x="-8656" y="3336627"/>
                  <a:pt x="0" y="0"/>
                </a:cubicBezTo>
                <a:close/>
              </a:path>
              <a:path w="11730361" h="6530172" fill="none" stroke="0" extrusionOk="0">
                <a:moveTo>
                  <a:pt x="0" y="0"/>
                </a:moveTo>
                <a:cubicBezTo>
                  <a:pt x="1328977" y="-126332"/>
                  <a:pt x="9434541" y="-32007"/>
                  <a:pt x="11730361" y="0"/>
                </a:cubicBezTo>
                <a:cubicBezTo>
                  <a:pt x="11597403" y="933115"/>
                  <a:pt x="11677029" y="3764108"/>
                  <a:pt x="11730361" y="6530172"/>
                </a:cubicBezTo>
                <a:cubicBezTo>
                  <a:pt x="6970875" y="6356188"/>
                  <a:pt x="4385874" y="6306949"/>
                  <a:pt x="0" y="6530172"/>
                </a:cubicBezTo>
                <a:cubicBezTo>
                  <a:pt x="171961" y="3372229"/>
                  <a:pt x="-181681" y="1335265"/>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386080" y="2"/>
            <a:ext cx="11572240" cy="1076958"/>
            <a:chOff x="3317309" y="3453183"/>
            <a:chExt cx="5960444" cy="812222"/>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76599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thông tin, em hãy</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nêu</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những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góp</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Nguyễn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Trường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Tộ</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đối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lịch</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sử</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dân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tộc</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lang="en-US"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5" name="Picture 4">
            <a:extLst>
              <a:ext uri="{FF2B5EF4-FFF2-40B4-BE49-F238E27FC236}">
                <a16:creationId xmlns:a16="http://schemas.microsoft.com/office/drawing/2014/main" id="{6525ECD9-FEBE-0595-28FE-EFF22B1D3D3B}"/>
              </a:ext>
            </a:extLst>
          </p:cNvPr>
          <p:cNvPicPr>
            <a:picLocks noChangeAspect="1"/>
          </p:cNvPicPr>
          <p:nvPr/>
        </p:nvPicPr>
        <p:blipFill>
          <a:blip r:embed="rId4"/>
          <a:stretch>
            <a:fillRect/>
          </a:stretch>
        </p:blipFill>
        <p:spPr>
          <a:xfrm>
            <a:off x="2385060" y="1295082"/>
            <a:ext cx="7073900" cy="5273465"/>
          </a:xfrm>
          <a:prstGeom prst="rect">
            <a:avLst/>
          </a:prstGeom>
        </p:spPr>
      </p:pic>
      <p:sp>
        <p:nvSpPr>
          <p:cNvPr id="9" name="Oval 8"/>
          <p:cNvSpPr/>
          <p:nvPr/>
        </p:nvSpPr>
        <p:spPr>
          <a:xfrm>
            <a:off x="-2212258" y="0"/>
            <a:ext cx="1976284" cy="1976284"/>
          </a:xfrm>
          <a:prstGeom prst="ellipse">
            <a:avLst/>
          </a:prstGeom>
          <a:solidFill>
            <a:srgbClr val="C8C4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7541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59388" y="1131292"/>
            <a:ext cx="8038532" cy="4392692"/>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Đóng góp của Nguyễn Trường Tộ:</a:t>
            </a:r>
          </a:p>
          <a:p>
            <a:pPr lvl="0" algn="just"/>
            <a:r>
              <a:rPr lang="vi-VN" sz="3600" dirty="0">
                <a:solidFill>
                  <a:srgbClr val="002060"/>
                </a:solidFill>
                <a:latin typeface="Cambria" panose="02040503050406030204" pitchFamily="18" charset="0"/>
                <a:ea typeface="Cambria" panose="02040503050406030204" pitchFamily="18" charset="0"/>
              </a:rPr>
              <a:t>+ Đệ trình lên Triều đình nhiều bản điều trần, với mong muốn làm cho đất nước giàu mạnh</a:t>
            </a:r>
          </a:p>
          <a:p>
            <a:pPr lvl="0" algn="just"/>
            <a:r>
              <a:rPr lang="vi-VN" sz="3600" dirty="0">
                <a:solidFill>
                  <a:srgbClr val="002060"/>
                </a:solidFill>
                <a:latin typeface="Cambria" panose="02040503050406030204" pitchFamily="18" charset="0"/>
                <a:ea typeface="Cambria" panose="02040503050406030204" pitchFamily="18" charset="0"/>
              </a:rPr>
              <a:t>+ Ông đề nghị mở rộng quan hệ với nước ngoài, mở các trường dạy đóng tàu, đúc súng,...</a:t>
            </a:r>
          </a:p>
        </p:txBody>
      </p:sp>
      <p:sp>
        <p:nvSpPr>
          <p:cNvPr id="5" name="Oval 4"/>
          <p:cNvSpPr/>
          <p:nvPr/>
        </p:nvSpPr>
        <p:spPr>
          <a:xfrm>
            <a:off x="-2212258" y="0"/>
            <a:ext cx="1976284" cy="1976284"/>
          </a:xfrm>
          <a:prstGeom prst="ellipse">
            <a:avLst/>
          </a:prstGeom>
          <a:solidFill>
            <a:srgbClr val="C8C4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2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28908" y="1009372"/>
            <a:ext cx="8038532" cy="1464231"/>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Em có cảm nghĩ gì về những hành động của Nguyễn Trường Tộ?</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A5B5E6D1-44AD-1765-3321-A1B7475E8D48}"/>
              </a:ext>
            </a:extLst>
          </p:cNvPr>
          <p:cNvSpPr txBox="1"/>
          <p:nvPr/>
        </p:nvSpPr>
        <p:spPr>
          <a:xfrm>
            <a:off x="3230880" y="2915920"/>
            <a:ext cx="7995920" cy="3046988"/>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Ông là một người yêu nước chân chính, với mong muốn bảo vệ đất nước trước sự xâm lược của người Pháp, đệ trình cải cách giúp đất nước phát triển. Ông là một đại diện tiêu biểu cho trào lưu canh tân đất nước cuối thế kỉ XIX. </a:t>
            </a:r>
            <a:endParaRPr lang="en-US" sz="3200" dirty="0">
              <a:solidFill>
                <a:srgbClr val="FF0000"/>
              </a:solidFill>
              <a:latin typeface="Cambria" panose="02040503050406030204" pitchFamily="18" charset="0"/>
              <a:ea typeface="Cambria" panose="02040503050406030204" pitchFamily="18" charset="0"/>
            </a:endParaRPr>
          </a:p>
        </p:txBody>
      </p:sp>
      <p:sp>
        <p:nvSpPr>
          <p:cNvPr id="8" name="Oval 7"/>
          <p:cNvSpPr/>
          <p:nvPr/>
        </p:nvSpPr>
        <p:spPr>
          <a:xfrm>
            <a:off x="-2212258" y="0"/>
            <a:ext cx="1976284" cy="1976284"/>
          </a:xfrm>
          <a:prstGeom prst="ellipse">
            <a:avLst/>
          </a:prstGeom>
          <a:solidFill>
            <a:srgbClr val="C8C4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F7BB3E41-9D00-16C0-F80E-7FB938E924D8}"/>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553EEBA-4042-5857-43B3-69A52DE84CDD}"/>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E8747AB0-CF7B-8DF8-8675-96874DE07F52}"/>
              </a:ext>
            </a:extLst>
          </p:cNvPr>
          <p:cNvSpPr txBox="1"/>
          <p:nvPr/>
        </p:nvSpPr>
        <p:spPr>
          <a:xfrm>
            <a:off x="640080" y="701040"/>
            <a:ext cx="10769600" cy="55575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1C74137-C864-714F-5478-4A1787A363F2}"/>
              </a:ext>
            </a:extLst>
          </p:cNvPr>
          <p:cNvSpPr txBox="1"/>
          <p:nvPr/>
        </p:nvSpPr>
        <p:spPr>
          <a:xfrm>
            <a:off x="812800" y="509611"/>
            <a:ext cx="10728960" cy="5591467"/>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triều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Nguyễn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Cần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Vương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tạo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mạnh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bấy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giờ</a:t>
            </a:r>
            <a:endPar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nhiên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chính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quyền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chỉ</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mới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17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tuổi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Mặc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tìm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mọi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cách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để</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chiêu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hợp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tác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song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thừng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từ</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sang 1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quốc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Phi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nay.</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tài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yêu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dám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quyết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liệt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xâm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biến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phải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người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qua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nhưng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những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niềm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tự</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lịch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sử</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p:cNvSpPr/>
          <p:nvPr/>
        </p:nvSpPr>
        <p:spPr>
          <a:xfrm>
            <a:off x="-2212258" y="0"/>
            <a:ext cx="1976284" cy="1976284"/>
          </a:xfrm>
          <a:prstGeom prst="ellipse">
            <a:avLst/>
          </a:prstGeom>
          <a:solidFill>
            <a:srgbClr val="C8C4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27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4732</TotalTime>
  <Words>155</Words>
  <Application>Microsoft Office PowerPoint</Application>
  <PresentationFormat>Widescreen</PresentationFormat>
  <Paragraphs>13</Paragraphs>
  <Slides>6</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vt:i4>
      </vt:variant>
    </vt:vector>
  </HeadingPairs>
  <TitlesOfParts>
    <vt:vector size="17" baseType="lpstr">
      <vt:lpstr>Calibri</vt:lpstr>
      <vt:lpstr>Cambria</vt:lpstr>
      <vt:lpstr>Aptos Display</vt:lpstr>
      <vt:lpstr>UTM Karate</vt:lpstr>
      <vt:lpstr>Aptos</vt:lpstr>
      <vt:lpstr>等线</vt:lpstr>
      <vt:lpstr>Arial</vt:lpstr>
      <vt:lpstr>Classic English Novels by Slidesgo</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WINDOWS</cp:lastModifiedBy>
  <cp:revision>37</cp:revision>
  <dcterms:created xsi:type="dcterms:W3CDTF">2023-08-18T08:30:42Z</dcterms:created>
  <dcterms:modified xsi:type="dcterms:W3CDTF">2025-01-21T10:43:43Z</dcterms:modified>
  <cp:category>9Slide.vn</cp:category>
</cp:coreProperties>
</file>