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3" r:id="rId2"/>
    <p:sldId id="2007577518" r:id="rId3"/>
    <p:sldId id="2007577516" r:id="rId4"/>
    <p:sldId id="483" r:id="rId5"/>
    <p:sldId id="484" r:id="rId6"/>
    <p:sldId id="499" r:id="rId7"/>
    <p:sldId id="323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929BE-3151-4B1B-9618-72D7E9CC67B6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A3C2C-6580-45EF-8026-C0C2387B2C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47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39510-13BA-4728-8BFA-1C799F8D17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0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1996-476E-9B39-F98E-6C1DB065C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940F6-8FDA-240C-AB57-EFDDB5F34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5DAE-682F-643D-F9C5-75238599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F2B3-CE14-3275-89B9-99E196C1B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4CE59-2531-B993-4463-9B32F75D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09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2C1C-99E9-C4FC-1C7E-03C7E151F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FCD5F-F6DB-288C-327B-87E1A9474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31DF8-6669-89F1-E737-631C5FC2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B2FDA-C7F9-671A-C0C3-357FEB0C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B3F48-31BB-DE16-38A6-76B18C93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26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6CACF3-212E-727D-8A4E-9AABDB147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C81FD-6EC1-F498-F749-9F724E844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C9CFD-6344-03A1-3928-0FDE2297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FA757-4065-B018-F173-1173729B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9E28-3F15-E468-DABC-BB9C2D54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5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65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AD72-7DB9-D4F1-A01F-3B04B4A5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C4A5B-03B0-2900-0603-DA23CD9DE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47ECF-DFB6-B2E8-60B9-CFB27ED0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901EC-EAF5-9B2F-AC20-93148ECA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58CEC-862F-64F8-2C9F-95C8FE90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05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1C88-79D1-424C-4E79-627BC215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8A17F-BC51-D287-0CEB-076BC256B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80DF7-811A-EE60-61EA-D25139B8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1581A-2697-0E49-D50F-909246D3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965B9-4A12-C8C4-9374-055A6FA7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3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B039-B922-DAC2-9CE2-43F7E43C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C7518-8200-4D25-3244-0E8628D43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F0A9C-66D1-8BF5-2E14-EA8F53D58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4A5A8-3F2B-29F9-41F6-56A757C1F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772CF-EF17-6EF1-5C4B-520D692F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EE600-7CFA-1493-41A0-DEEE9D37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92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3A06-3A3A-6F71-7737-ACE4D81D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0C29C-7E5E-9126-F701-E0DC6BA57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4EB02-F77A-5C61-9F12-4EE3E41C2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9CC7F-6250-ED09-A17B-67DBF26D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D9F1E-4429-33B5-802D-CAD7767E6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740D8-C56D-FB9F-5A44-202B87E0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34A0C-0D3D-B47F-4348-1425B923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0D3B02-B0D0-FF37-BA24-F14B445C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245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92B5-07DB-EE44-A19B-22E44BA2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E44E4-373B-CE61-8D13-B6720265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8B5561-9A1D-FF79-5F0A-1308B046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442A7-511F-DE79-64B5-578DBB534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13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CDFA6-0A80-2198-D879-E275DD25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1D8AC-C9F9-E855-CEE1-419DE9A8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E152A-DD64-5D04-74F0-5E738C86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668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4528-2787-3753-F997-9674F9B3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D536F-92DF-7BCB-C0A8-5125D1D5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6E4B3-0BD5-052D-286B-D60746AF5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BB497-FE7C-19AB-6C20-B3DFED70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1674F-CB2F-8EF3-D68A-EB767A3B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9F6A3-5373-A126-5B6C-F04841A2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3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EFF0-53A8-5251-D217-074E52AF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8F913-CD78-DEC3-9CCE-A1BC22F79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B0027-EBED-FD7B-AE96-63346AED8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6670B-663C-AB74-0FC8-59640E2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81C3A-2F2B-D242-7FCE-67FE6C69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B30F4-B7AF-9FC0-DA32-38B2CCAD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7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1A3A5-A23B-5D07-3784-9127FAB9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2B82-B3D9-6035-D7A8-5EE386FC2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77B41-86F1-F045-310E-5F67030D3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1025-1D91-4FEE-B1DB-7DF070A13040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459D7-1245-4306-028C-DAD82F3AF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E2740-F382-21FE-823E-149926E0D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A27B-8DFF-4A46-AF2C-CA3A7E6FA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34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45677" y="80197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3877725" y="5105400"/>
            <a:ext cx="4630819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–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 </a:t>
            </a:r>
          </a:p>
        </p:txBody>
      </p:sp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78AD8E22-A040-FA58-FAC3-512EAE809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962" y="967954"/>
            <a:ext cx="5061854" cy="2384846"/>
          </a:xfrm>
          <a:prstGeom prst="rect">
            <a:avLst/>
          </a:pr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1FFA99AA-A557-005F-AC05-3D22C99F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835" y="2819400"/>
            <a:ext cx="7562590" cy="23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CAE4C-B7FC-4D4C-8138-BEE1FBA5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8" y="1962262"/>
            <a:ext cx="4876800" cy="3708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675AE9-6A06-4363-A8ED-7EF0EDFEF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868" y="2057400"/>
            <a:ext cx="6257060" cy="3772124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E3E6911-6D00-41CF-A0BF-825BFDC7A665}"/>
              </a:ext>
            </a:extLst>
          </p:cNvPr>
          <p:cNvSpPr/>
          <p:nvPr/>
        </p:nvSpPr>
        <p:spPr>
          <a:xfrm>
            <a:off x="2857500" y="537172"/>
            <a:ext cx="7429500" cy="768919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1 000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HẠM DUYÊN 75 - 9Slide.vn">
            <a:extLst>
              <a:ext uri="{FF2B5EF4-FFF2-40B4-BE49-F238E27FC236}">
                <a16:creationId xmlns:a16="http://schemas.microsoft.com/office/drawing/2014/main" id="{5FC5520A-2765-4095-8038-E6E43DBF3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7B4148-6ECC-415F-96B0-175F061E19B9}"/>
              </a:ext>
            </a:extLst>
          </p:cNvPr>
          <p:cNvSpPr txBox="1">
            <a:spLocks/>
          </p:cNvSpPr>
          <p:nvPr/>
        </p:nvSpPr>
        <p:spPr>
          <a:xfrm>
            <a:off x="2438400" y="3814227"/>
            <a:ext cx="9067800" cy="1295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Tx/>
              <a:buNone/>
            </a:pP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52678C1-6287-481F-A4E2-0FF1B1A1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29472"/>
            <a:ext cx="11758612" cy="157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NHÓM</a:t>
            </a:r>
            <a:r>
              <a:rPr lang="en-US" altLang="en-US" sz="3600" b="1" dirty="0">
                <a:solidFill>
                  <a:srgbClr val="FF0000"/>
                </a:solidFill>
              </a:rPr>
              <a:t> 2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6600"/>
                </a:solidFill>
              </a:rPr>
              <a:t>QUAN </a:t>
            </a:r>
            <a:r>
              <a:rPr lang="en-US" altLang="en-US" sz="3200" b="1" dirty="0" err="1">
                <a:solidFill>
                  <a:srgbClr val="006600"/>
                </a:solidFill>
              </a:rPr>
              <a:t>SÁT</a:t>
            </a:r>
            <a:r>
              <a:rPr lang="en-US" altLang="en-US" sz="3200" b="1" dirty="0">
                <a:solidFill>
                  <a:srgbClr val="006600"/>
                </a:solidFill>
              </a:rPr>
              <a:t> HAI </a:t>
            </a:r>
            <a:r>
              <a:rPr lang="en-US" altLang="en-US" sz="3200" b="1" dirty="0" err="1">
                <a:solidFill>
                  <a:srgbClr val="006600"/>
                </a:solidFill>
              </a:rPr>
              <a:t>MẶT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CỦA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MỖI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LOẠI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TIỀN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VÀ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NHẬN</a:t>
            </a:r>
            <a:r>
              <a:rPr lang="en-US" altLang="en-US" sz="3200" b="1" dirty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</a:rPr>
              <a:t>XÉT</a:t>
            </a:r>
            <a:r>
              <a:rPr lang="en-US" altLang="en-US" sz="3200" b="1" dirty="0">
                <a:solidFill>
                  <a:srgbClr val="0066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0772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A74298F8-F317-3AC7-CB47-4D32D687E2A0}"/>
              </a:ext>
            </a:extLst>
          </p:cNvPr>
          <p:cNvSpPr txBox="1"/>
          <p:nvPr/>
        </p:nvSpPr>
        <p:spPr>
          <a:xfrm>
            <a:off x="704293" y="549747"/>
            <a:ext cx="8211107" cy="62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algn="just">
              <a:lnSpc>
                <a:spcPct val="96000"/>
              </a:lnSpc>
            </a:pPr>
            <a:r>
              <a:rPr lang="en-US" sz="3600" spc="-53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 lợn nào đựng nhiều tiền nhất?</a:t>
            </a:r>
          </a:p>
        </p:txBody>
      </p: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55A90E35-D31A-E620-9AB8-348AE47CF0F9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B6FDEE-2F39-BE76-0603-D481BF3584F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72DEC3E-F2A9-4DD6-5BCF-7D43DFA3F870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6FF2BBB-A1E3-E9EE-CD20-ED43F18FB10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F98E72-D75A-DFFE-032A-29094100DFF6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1D1C8852-9365-8D2B-6DAD-F00E4E1256E0}"/>
              </a:ext>
            </a:extLst>
          </p:cNvPr>
          <p:cNvGrpSpPr/>
          <p:nvPr/>
        </p:nvGrpSpPr>
        <p:grpSpPr>
          <a:xfrm>
            <a:off x="345281" y="1223433"/>
            <a:ext cx="11353800" cy="3572216"/>
            <a:chOff x="0" y="1511031"/>
            <a:chExt cx="12192000" cy="3835937"/>
          </a:xfrm>
        </p:grpSpPr>
        <p:pic>
          <p:nvPicPr>
            <p:cNvPr id="14" name="PHẠM DUYÊN 5 - 9Slide.vn">
              <a:extLst>
                <a:ext uri="{FF2B5EF4-FFF2-40B4-BE49-F238E27FC236}">
                  <a16:creationId xmlns:a16="http://schemas.microsoft.com/office/drawing/2014/main" id="{E49AE677-22C0-8243-795E-D451F23C1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11031"/>
              <a:ext cx="12192000" cy="383593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5" name="PHẠM DUYÊN 6 - 9Slide.vn">
              <a:extLst>
                <a:ext uri="{FF2B5EF4-FFF2-40B4-BE49-F238E27FC236}">
                  <a16:creationId xmlns:a16="http://schemas.microsoft.com/office/drawing/2014/main" id="{BAF82510-C540-43C7-5C7F-F7DA99CA8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952" r="829" b="50794"/>
            <a:stretch/>
          </p:blipFill>
          <p:spPr>
            <a:xfrm>
              <a:off x="1529917" y="2083256"/>
              <a:ext cx="1795819" cy="786944"/>
            </a:xfrm>
            <a:custGeom>
              <a:avLst/>
              <a:gdLst>
                <a:gd name="connsiteX0" fmla="*/ 0 w 6634068"/>
                <a:gd name="connsiteY0" fmla="*/ 0 h 3163076"/>
                <a:gd name="connsiteX1" fmla="*/ 6634068 w 6634068"/>
                <a:gd name="connsiteY1" fmla="*/ 0 h 3163076"/>
                <a:gd name="connsiteX2" fmla="*/ 6634068 w 6634068"/>
                <a:gd name="connsiteY2" fmla="*/ 3163076 h 3163076"/>
                <a:gd name="connsiteX3" fmla="*/ 0 w 6634068"/>
                <a:gd name="connsiteY3" fmla="*/ 3163076 h 3163076"/>
                <a:gd name="connsiteX4" fmla="*/ 0 w 6634068"/>
                <a:gd name="connsiteY4" fmla="*/ 0 h 31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068" h="3163076">
                  <a:moveTo>
                    <a:pt x="0" y="0"/>
                  </a:moveTo>
                  <a:lnTo>
                    <a:pt x="6634068" y="0"/>
                  </a:lnTo>
                  <a:lnTo>
                    <a:pt x="6634068" y="3163076"/>
                  </a:lnTo>
                  <a:lnTo>
                    <a:pt x="0" y="3163076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HẠM DUYÊN 7 - 9Slide.vn">
              <a:extLst>
                <a:ext uri="{FF2B5EF4-FFF2-40B4-BE49-F238E27FC236}">
                  <a16:creationId xmlns:a16="http://schemas.microsoft.com/office/drawing/2014/main" id="{18242056-6D6E-290C-756B-1713F4B3F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 t="1385" r="1243" b="51127"/>
            <a:stretch>
              <a:fillRect/>
            </a:stretch>
          </p:blipFill>
          <p:spPr>
            <a:xfrm>
              <a:off x="1529917" y="2914650"/>
              <a:ext cx="1795819" cy="850900"/>
            </a:xfrm>
            <a:custGeom>
              <a:avLst/>
              <a:gdLst>
                <a:gd name="connsiteX0" fmla="*/ 0 w 6634068"/>
                <a:gd name="connsiteY0" fmla="*/ 0 h 3163076"/>
                <a:gd name="connsiteX1" fmla="*/ 6634068 w 6634068"/>
                <a:gd name="connsiteY1" fmla="*/ 0 h 3163076"/>
                <a:gd name="connsiteX2" fmla="*/ 6634068 w 6634068"/>
                <a:gd name="connsiteY2" fmla="*/ 3163076 h 3163076"/>
                <a:gd name="connsiteX3" fmla="*/ 0 w 6634068"/>
                <a:gd name="connsiteY3" fmla="*/ 3163076 h 3163076"/>
                <a:gd name="connsiteX4" fmla="*/ 0 w 6634068"/>
                <a:gd name="connsiteY4" fmla="*/ 0 h 31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068" h="3163076">
                  <a:moveTo>
                    <a:pt x="0" y="0"/>
                  </a:moveTo>
                  <a:lnTo>
                    <a:pt x="6634068" y="0"/>
                  </a:lnTo>
                  <a:lnTo>
                    <a:pt x="6634068" y="3163076"/>
                  </a:lnTo>
                  <a:lnTo>
                    <a:pt x="0" y="3163076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HẠM DUYÊN 8 - 9Slide.vn">
              <a:extLst>
                <a:ext uri="{FF2B5EF4-FFF2-40B4-BE49-F238E27FC236}">
                  <a16:creationId xmlns:a16="http://schemas.microsoft.com/office/drawing/2014/main" id="{B1EE7DC3-9A40-2398-57CF-4FC8F69C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 t="1385" r="1243" b="51127"/>
            <a:stretch>
              <a:fillRect/>
            </a:stretch>
          </p:blipFill>
          <p:spPr>
            <a:xfrm>
              <a:off x="1529917" y="3822700"/>
              <a:ext cx="1795819" cy="850900"/>
            </a:xfrm>
            <a:custGeom>
              <a:avLst/>
              <a:gdLst>
                <a:gd name="connsiteX0" fmla="*/ 0 w 6634068"/>
                <a:gd name="connsiteY0" fmla="*/ 0 h 3163076"/>
                <a:gd name="connsiteX1" fmla="*/ 6634068 w 6634068"/>
                <a:gd name="connsiteY1" fmla="*/ 0 h 3163076"/>
                <a:gd name="connsiteX2" fmla="*/ 6634068 w 6634068"/>
                <a:gd name="connsiteY2" fmla="*/ 3163076 h 3163076"/>
                <a:gd name="connsiteX3" fmla="*/ 0 w 6634068"/>
                <a:gd name="connsiteY3" fmla="*/ 3163076 h 3163076"/>
                <a:gd name="connsiteX4" fmla="*/ 0 w 6634068"/>
                <a:gd name="connsiteY4" fmla="*/ 0 h 31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068" h="3163076">
                  <a:moveTo>
                    <a:pt x="0" y="0"/>
                  </a:moveTo>
                  <a:lnTo>
                    <a:pt x="6634068" y="0"/>
                  </a:lnTo>
                  <a:lnTo>
                    <a:pt x="6634068" y="3163076"/>
                  </a:lnTo>
                  <a:lnTo>
                    <a:pt x="0" y="3163076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HẠM DUYÊN 9 - 9Slide.vn">
              <a:extLst>
                <a:ext uri="{FF2B5EF4-FFF2-40B4-BE49-F238E27FC236}">
                  <a16:creationId xmlns:a16="http://schemas.microsoft.com/office/drawing/2014/main" id="{E2864885-CE13-C07A-E172-30B1511D5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" t="875" r="1027" b="50724"/>
            <a:stretch>
              <a:fillRect/>
            </a:stretch>
          </p:blipFill>
          <p:spPr>
            <a:xfrm>
              <a:off x="5526640" y="2454275"/>
              <a:ext cx="2160036" cy="995732"/>
            </a:xfrm>
            <a:custGeom>
              <a:avLst/>
              <a:gdLst>
                <a:gd name="connsiteX0" fmla="*/ 0 w 5156200"/>
                <a:gd name="connsiteY0" fmla="*/ 0 h 2279649"/>
                <a:gd name="connsiteX1" fmla="*/ 5156200 w 5156200"/>
                <a:gd name="connsiteY1" fmla="*/ 0 h 2279649"/>
                <a:gd name="connsiteX2" fmla="*/ 5156200 w 5156200"/>
                <a:gd name="connsiteY2" fmla="*/ 2279649 h 2279649"/>
                <a:gd name="connsiteX3" fmla="*/ 0 w 5156200"/>
                <a:gd name="connsiteY3" fmla="*/ 2279649 h 2279649"/>
                <a:gd name="connsiteX4" fmla="*/ 0 w 5156200"/>
                <a:gd name="connsiteY4" fmla="*/ 0 h 227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6200" h="2279649">
                  <a:moveTo>
                    <a:pt x="0" y="0"/>
                  </a:moveTo>
                  <a:lnTo>
                    <a:pt x="5156200" y="0"/>
                  </a:lnTo>
                  <a:lnTo>
                    <a:pt x="5156200" y="2279649"/>
                  </a:lnTo>
                  <a:lnTo>
                    <a:pt x="0" y="2279649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HẠM DUYÊN 10 - 9Slide.vn">
              <a:extLst>
                <a:ext uri="{FF2B5EF4-FFF2-40B4-BE49-F238E27FC236}">
                  <a16:creationId xmlns:a16="http://schemas.microsoft.com/office/drawing/2014/main" id="{F7F1A4EE-966F-A81B-C314-83A1B4859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 t="740" r="525" b="51059"/>
            <a:stretch>
              <a:fillRect/>
            </a:stretch>
          </p:blipFill>
          <p:spPr>
            <a:xfrm>
              <a:off x="9284760" y="3148046"/>
              <a:ext cx="2007912" cy="919129"/>
            </a:xfrm>
            <a:custGeom>
              <a:avLst/>
              <a:gdLst>
                <a:gd name="connsiteX0" fmla="*/ 0 w 4959410"/>
                <a:gd name="connsiteY0" fmla="*/ 0 h 2270189"/>
                <a:gd name="connsiteX1" fmla="*/ 4959410 w 4959410"/>
                <a:gd name="connsiteY1" fmla="*/ 0 h 2270189"/>
                <a:gd name="connsiteX2" fmla="*/ 4959410 w 4959410"/>
                <a:gd name="connsiteY2" fmla="*/ 2270189 h 2270189"/>
                <a:gd name="connsiteX3" fmla="*/ 0 w 4959410"/>
                <a:gd name="connsiteY3" fmla="*/ 2270189 h 2270189"/>
                <a:gd name="connsiteX4" fmla="*/ 0 w 4959410"/>
                <a:gd name="connsiteY4" fmla="*/ 0 h 227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410" h="2270189">
                  <a:moveTo>
                    <a:pt x="0" y="0"/>
                  </a:moveTo>
                  <a:lnTo>
                    <a:pt x="4959410" y="0"/>
                  </a:lnTo>
                  <a:lnTo>
                    <a:pt x="4959410" y="2270189"/>
                  </a:lnTo>
                  <a:lnTo>
                    <a:pt x="0" y="2270189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0028E8C-F198-CCB0-F5B7-53A35BCC7F7C}"/>
              </a:ext>
            </a:extLst>
          </p:cNvPr>
          <p:cNvSpPr/>
          <p:nvPr/>
        </p:nvSpPr>
        <p:spPr>
          <a:xfrm>
            <a:off x="4648200" y="1219071"/>
            <a:ext cx="3506015" cy="2283222"/>
          </a:xfrm>
          <a:prstGeom prst="roundRect">
            <a:avLst>
              <a:gd name="adj" fmla="val 11120"/>
            </a:avLst>
          </a:prstGeom>
          <a:noFill/>
          <a:ln w="38100">
            <a:solidFill>
              <a:srgbClr val="00AC4A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D3EDE826-458C-8CC9-2F78-B1ED500A4284}"/>
              </a:ext>
            </a:extLst>
          </p:cNvPr>
          <p:cNvSpPr/>
          <p:nvPr/>
        </p:nvSpPr>
        <p:spPr>
          <a:xfrm>
            <a:off x="2872767" y="4648200"/>
            <a:ext cx="6446466" cy="1699059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>
              <a:lnSpc>
                <a:spcPct val="11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Chú lợn hồng đựng 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50 000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đồng. 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Chú lợn xanh đựng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đồng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Chú lợn tím đựng 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50 000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đồng.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Vậy </a:t>
            </a:r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lợn xanh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đựng nhiều tiền nhất.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BDEB645C-EC48-7F1C-7BD7-2DACE7A29D7E}"/>
              </a:ext>
            </a:extLst>
          </p:cNvPr>
          <p:cNvSpPr/>
          <p:nvPr/>
        </p:nvSpPr>
        <p:spPr>
          <a:xfrm>
            <a:off x="5941219" y="5143501"/>
            <a:ext cx="1143000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182AE60B-5363-4385-FA8A-EB11CD2BF148}"/>
              </a:ext>
            </a:extLst>
          </p:cNvPr>
          <p:cNvSpPr/>
          <p:nvPr/>
        </p:nvSpPr>
        <p:spPr>
          <a:xfrm>
            <a:off x="6022181" y="4760120"/>
            <a:ext cx="1143000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384BB5-7FD7-D01C-D1E0-6D14F3A843FC}"/>
              </a:ext>
            </a:extLst>
          </p:cNvPr>
          <p:cNvSpPr/>
          <p:nvPr/>
        </p:nvSpPr>
        <p:spPr>
          <a:xfrm>
            <a:off x="5745956" y="5526882"/>
            <a:ext cx="1143000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1BBF925D-B56A-A440-2A4A-5F98F97F50F8}"/>
              </a:ext>
            </a:extLst>
          </p:cNvPr>
          <p:cNvSpPr/>
          <p:nvPr/>
        </p:nvSpPr>
        <p:spPr>
          <a:xfrm>
            <a:off x="3846394" y="5957602"/>
            <a:ext cx="1899562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67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1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10B92DF-F914-F4D6-CC43-E3A12F4ACBF6}"/>
              </a:ext>
            </a:extLst>
          </p:cNvPr>
          <p:cNvSpPr txBox="1"/>
          <p:nvPr/>
        </p:nvSpPr>
        <p:spPr>
          <a:xfrm>
            <a:off x="646236" y="578776"/>
            <a:ext cx="10936164" cy="182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>
              <a:lnSpc>
                <a:spcPct val="121000"/>
              </a:lnSpc>
            </a:pPr>
            <a:r>
              <a:rPr lang="vi-VN" sz="3200" spc="-5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 đi chợ mua chanh hết </a:t>
            </a:r>
            <a:r>
              <a:rPr lang="vi-VN" sz="3200" spc="-5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3 000 đồng</a:t>
            </a:r>
            <a:r>
              <a:rPr lang="vi-VN" sz="3200" spc="-5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và mua hành hết </a:t>
            </a:r>
          </a:p>
          <a:p>
            <a:pPr indent="685800">
              <a:lnSpc>
                <a:spcPct val="121000"/>
              </a:lnSpc>
            </a:pPr>
            <a:r>
              <a:rPr lang="vi-VN" sz="3200" spc="-5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2 000 đồng</a:t>
            </a:r>
            <a:r>
              <a:rPr lang="vi-VN" sz="3200" spc="-5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vi-VN" sz="3200" spc="-5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 đưa cho cô bán hàng 10 000 đồng</a:t>
            </a:r>
            <a:r>
              <a:rPr lang="vi-VN" sz="3200" spc="-5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Chọn những cách cô bán hàng có thể trả lại tiền thừa cho mẹ.</a:t>
            </a:r>
            <a:endParaRPr lang="en-US" sz="3200" spc="-53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7CEB81E-01E9-BDD8-4F22-F2454C758FEC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69B78E-174B-C2AD-C9FF-D36570183EC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8E16CAD-AA50-17E2-FED0-AEE8BC5AC0D2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25109A2-3994-60FF-2A4F-E0106494422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E9C12B-068F-BB58-F80A-227D4005906E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89FA7147-37E1-9DF8-2953-FE80D6E9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3617566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6D6061FC-06FA-FFD5-01F9-24D81A6A7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810" r="5699" b="52767"/>
          <a:stretch>
            <a:fillRect/>
          </a:stretch>
        </p:blipFill>
        <p:spPr>
          <a:xfrm>
            <a:off x="698410" y="3348852"/>
            <a:ext cx="2120990" cy="103118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B13128C0-9CFE-6C9D-4066-E4A6DAF9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3129" r="4011" b="50748"/>
          <a:stretch>
            <a:fillRect/>
          </a:stretch>
        </p:blipFill>
        <p:spPr bwMode="auto">
          <a:xfrm>
            <a:off x="4590117" y="2605902"/>
            <a:ext cx="1643381" cy="80661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HẠM DUYÊN 6 - 9Slide.vn">
            <a:extLst>
              <a:ext uri="{FF2B5EF4-FFF2-40B4-BE49-F238E27FC236}">
                <a16:creationId xmlns:a16="http://schemas.microsoft.com/office/drawing/2014/main" id="{2B8DCCDE-113F-2150-D7E2-295E278C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5476875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HẠM DUYÊN 3 - 9Slide.vn">
            <a:extLst>
              <a:ext uri="{FF2B5EF4-FFF2-40B4-BE49-F238E27FC236}">
                <a16:creationId xmlns:a16="http://schemas.microsoft.com/office/drawing/2014/main" id="{E148089D-8DF1-8215-95E7-4F7AF36D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8037166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F877DE54-540D-8462-9548-51268750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9896475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HẠM DUYÊN 3 - 9Slide.vn">
            <a:extLst>
              <a:ext uri="{FF2B5EF4-FFF2-40B4-BE49-F238E27FC236}">
                <a16:creationId xmlns:a16="http://schemas.microsoft.com/office/drawing/2014/main" id="{FF98F1E5-A880-230A-1BE5-BBB58848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8933517" y="2590800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85B2E994-6042-640D-615C-71B7BAD16223}"/>
              </a:ext>
            </a:extLst>
          </p:cNvPr>
          <p:cNvSpPr txBox="1"/>
          <p:nvPr/>
        </p:nvSpPr>
        <p:spPr>
          <a:xfrm>
            <a:off x="1295400" y="4419600"/>
            <a:ext cx="78105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4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9444CF2A-57A1-7E9A-AD62-BAF184191DA1}"/>
              </a:ext>
            </a:extLst>
          </p:cNvPr>
          <p:cNvSpPr txBox="1"/>
          <p:nvPr/>
        </p:nvSpPr>
        <p:spPr>
          <a:xfrm>
            <a:off x="4943475" y="4419600"/>
            <a:ext cx="78105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4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5340C77E-C74D-DF27-202F-553E9EF0BE06}"/>
              </a:ext>
            </a:extLst>
          </p:cNvPr>
          <p:cNvSpPr txBox="1"/>
          <p:nvPr/>
        </p:nvSpPr>
        <p:spPr>
          <a:xfrm>
            <a:off x="9353550" y="4419600"/>
            <a:ext cx="78105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4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6 - 9Slide.vn">
            <a:extLst>
              <a:ext uri="{FF2B5EF4-FFF2-40B4-BE49-F238E27FC236}">
                <a16:creationId xmlns:a16="http://schemas.microsoft.com/office/drawing/2014/main" id="{94953B78-8F4B-8F93-8CD3-B3DB897229FA}"/>
              </a:ext>
            </a:extLst>
          </p:cNvPr>
          <p:cNvSpPr/>
          <p:nvPr/>
        </p:nvSpPr>
        <p:spPr>
          <a:xfrm>
            <a:off x="806440" y="5295901"/>
            <a:ext cx="10547360" cy="1013524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spc="-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6 - 9Slide.vn">
            <a:extLst>
              <a:ext uri="{FF2B5EF4-FFF2-40B4-BE49-F238E27FC236}">
                <a16:creationId xmlns:a16="http://schemas.microsoft.com/office/drawing/2014/main" id="{ED383C48-110F-A3A6-C0D1-267C10C4AC9F}"/>
              </a:ext>
            </a:extLst>
          </p:cNvPr>
          <p:cNvSpPr/>
          <p:nvPr/>
        </p:nvSpPr>
        <p:spPr>
          <a:xfrm>
            <a:off x="806439" y="3049324"/>
            <a:ext cx="1904932" cy="465418"/>
          </a:xfrm>
          <a:prstGeom prst="roundRect">
            <a:avLst>
              <a:gd name="adj" fmla="val 23414"/>
            </a:avLst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1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đồng</a:t>
            </a:r>
            <a:endParaRPr lang="en-US" sz="4000" spc="-16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HẠM DUYÊN 6 - 9Slide.vn">
            <a:extLst>
              <a:ext uri="{FF2B5EF4-FFF2-40B4-BE49-F238E27FC236}">
                <a16:creationId xmlns:a16="http://schemas.microsoft.com/office/drawing/2014/main" id="{B52F91CB-F956-9332-1445-15A7CDCB49F6}"/>
              </a:ext>
            </a:extLst>
          </p:cNvPr>
          <p:cNvSpPr/>
          <p:nvPr/>
        </p:nvSpPr>
        <p:spPr>
          <a:xfrm>
            <a:off x="4387839" y="3049324"/>
            <a:ext cx="1904932" cy="465418"/>
          </a:xfrm>
          <a:prstGeom prst="roundRect">
            <a:avLst>
              <a:gd name="adj" fmla="val 23414"/>
            </a:avLst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1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đồng</a:t>
            </a:r>
            <a:endParaRPr lang="en-US" sz="4000" spc="-16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75901DBD-1E38-F593-3C27-19E0EFB1690D}"/>
              </a:ext>
            </a:extLst>
          </p:cNvPr>
          <p:cNvSpPr/>
          <p:nvPr/>
        </p:nvSpPr>
        <p:spPr>
          <a:xfrm>
            <a:off x="8826489" y="3049324"/>
            <a:ext cx="1904932" cy="465418"/>
          </a:xfrm>
          <a:prstGeom prst="roundRect">
            <a:avLst>
              <a:gd name="adj" fmla="val 23414"/>
            </a:avLst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1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 đồng</a:t>
            </a:r>
            <a:endParaRPr lang="en-US" sz="4000" spc="-16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147DF134-84BE-D4C3-E38D-9BB3FADC9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1818"/>
          <a:stretch/>
        </p:blipFill>
        <p:spPr>
          <a:xfrm>
            <a:off x="1676400" y="4114800"/>
            <a:ext cx="9353550" cy="227731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5376A7CC-0A89-4980-82A7-CFC7A1AC344B}"/>
              </a:ext>
            </a:extLst>
          </p:cNvPr>
          <p:cNvSpPr txBox="1"/>
          <p:nvPr/>
        </p:nvSpPr>
        <p:spPr>
          <a:xfrm>
            <a:off x="531284" y="1195246"/>
            <a:ext cx="6098116" cy="332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8000"/>
              </a:lnSpc>
            </a:pPr>
            <a:r>
              <a:rPr lang="vi-VN" sz="2800" spc="-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algn="just">
              <a:lnSpc>
                <a:spcPct val="108000"/>
              </a:lnSpc>
            </a:pPr>
            <a:r>
              <a:rPr lang="vi-VN" sz="2800" spc="-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Giá tiền của bóng đèn thấp nhất;</a:t>
            </a:r>
          </a:p>
          <a:p>
            <a:pPr algn="just">
              <a:lnSpc>
                <a:spcPct val="108000"/>
              </a:lnSpc>
            </a:pPr>
            <a:r>
              <a:rPr lang="vi-VN" sz="2800" spc="-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Giá tiền của quyển sách cao nhất;</a:t>
            </a:r>
          </a:p>
          <a:p>
            <a:pPr>
              <a:lnSpc>
                <a:spcPct val="108000"/>
              </a:lnSpc>
            </a:pPr>
            <a:r>
              <a:rPr lang="vi-VN" sz="2800" spc="-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</a:t>
            </a:r>
            <a:r>
              <a:rPr lang="en-US" sz="2800" spc="-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spc="-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 tiền của rô-bốt cao hơn giá tiền của cái lược.</a:t>
            </a:r>
          </a:p>
        </p:txBody>
      </p:sp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BB39FE73-222C-BBA6-6AB2-CC70119DD216}"/>
              </a:ext>
            </a:extLst>
          </p:cNvPr>
          <p:cNvGrpSpPr/>
          <p:nvPr/>
        </p:nvGrpSpPr>
        <p:grpSpPr>
          <a:xfrm>
            <a:off x="531284" y="514028"/>
            <a:ext cx="668922" cy="707886"/>
            <a:chOff x="1559434" y="1178497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16CA75-2913-E6E4-33D5-8F786D92808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4E07ABE-76DA-BBB9-9E53-11BBCB58415C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5463ECB-824F-A01D-F3A4-9FABD8C719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70DB8F-705C-D401-0B4A-9A1E8258A43B}"/>
                </a:ext>
              </a:extLst>
            </p:cNvPr>
            <p:cNvSpPr txBox="1"/>
            <p:nvPr/>
          </p:nvSpPr>
          <p:spPr>
            <a:xfrm>
              <a:off x="1710533" y="1178497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B9E2A697-CEC5-CA5C-399D-EF50E876B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952" r="829" b="50794"/>
          <a:stretch/>
        </p:blipFill>
        <p:spPr>
          <a:xfrm>
            <a:off x="7115828" y="1451105"/>
            <a:ext cx="2041907" cy="861019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B1A7E55E-42B9-972C-3ECC-555F7A1E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385" r="1243" b="51127"/>
          <a:stretch>
            <a:fillRect/>
          </a:stretch>
        </p:blipFill>
        <p:spPr>
          <a:xfrm>
            <a:off x="7115827" y="2471993"/>
            <a:ext cx="2041907" cy="981735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E586753-FBFA-9539-40C2-BA3D95DC7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40" r="525" b="51059"/>
          <a:stretch>
            <a:fillRect/>
          </a:stretch>
        </p:blipFill>
        <p:spPr>
          <a:xfrm>
            <a:off x="9306640" y="1362075"/>
            <a:ext cx="2047443" cy="950049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484E0CF6-2C48-DA02-AFC0-0B28A7215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75" r="1027" b="50724"/>
          <a:stretch>
            <a:fillRect/>
          </a:stretch>
        </p:blipFill>
        <p:spPr>
          <a:xfrm>
            <a:off x="9305014" y="2445331"/>
            <a:ext cx="2260017" cy="101460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2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4544364-2E61-7398-0312-4E9073A37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245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#9Slide03 Sofia Pro Soft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2025-04-08T04:58:13Z</dcterms:created>
  <dcterms:modified xsi:type="dcterms:W3CDTF">2025-04-08T05:08:37Z</dcterms:modified>
</cp:coreProperties>
</file>