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470" r:id="rId2"/>
    <p:sldId id="519" r:id="rId3"/>
    <p:sldId id="521" r:id="rId4"/>
    <p:sldId id="520" r:id="rId5"/>
    <p:sldId id="525" r:id="rId6"/>
    <p:sldId id="526" r:id="rId7"/>
    <p:sldId id="527" r:id="rId8"/>
    <p:sldId id="528" r:id="rId9"/>
    <p:sldId id="529" r:id="rId10"/>
    <p:sldId id="268" r:id="rId11"/>
    <p:sldId id="297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8890DB-EEA9-42B2-A0F5-EE75C3E6E848}" type="datetimeFigureOut">
              <a:rPr lang="vi-VN" smtClean="0"/>
              <a:t>08/04/2025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672D5-FA37-4948-B056-FBDD7199332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65249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4561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4527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9919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920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97FFD-0C28-273A-9D83-53C3A26868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2ED273-058F-79F9-A157-D8267548CD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011935-7EF1-10DF-81B7-E6CC80076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921EE-8583-4749-9F92-1CC32B27A7F6}" type="datetimeFigureOut">
              <a:rPr lang="vi-VN" smtClean="0"/>
              <a:t>08/04/2025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5E44E1-1342-4171-EF3D-518179496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102CC5-70AB-D171-5566-C0F672B12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E9A2E-89DC-407D-9404-7B9401DDB0A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34221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9DBB4-7DAF-6C33-E98B-2B100E936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C69D5D-D9A6-0370-A2D2-A4AA4A511B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C3167D-9567-02AD-DDE1-4F52DACAC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921EE-8583-4749-9F92-1CC32B27A7F6}" type="datetimeFigureOut">
              <a:rPr lang="vi-VN" smtClean="0"/>
              <a:t>08/04/2025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E0CED7-2513-D7CB-5EF2-72FD33582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D763C2-416B-144A-390D-F5AB1138E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E9A2E-89DC-407D-9404-7B9401DDB0A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76003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1A0E83-FE04-8A70-854D-9C8BD8F18C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171043-1560-9393-64D5-F6F429724E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C47550-AE3E-205C-048B-9ED27A3DF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921EE-8583-4749-9F92-1CC32B27A7F6}" type="datetimeFigureOut">
              <a:rPr lang="vi-VN" smtClean="0"/>
              <a:t>08/04/2025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456AFC-B152-E12F-7A63-C49E51500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C3AD79-C8EA-74AC-089A-7BAED313B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E9A2E-89DC-407D-9404-7B9401DDB0A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56884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367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734DA-C842-7523-FA4D-ACB032231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3AF15-C116-7ACE-8203-F1644F55A6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6BADF-D090-65F3-DF69-E603B597D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921EE-8583-4749-9F92-1CC32B27A7F6}" type="datetimeFigureOut">
              <a:rPr lang="vi-VN" smtClean="0"/>
              <a:t>08/04/2025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7A2B8B-E721-0125-92D7-E74F77608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50AA7-87DF-38E5-D7C1-FA74F9BDA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E9A2E-89DC-407D-9404-7B9401DDB0A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29934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90506-32ED-82AB-C8B5-4E8935490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B7651B-1014-6AB2-388C-B3EADC80EC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EAF0CB-4BA1-489F-13BB-50599C5A9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921EE-8583-4749-9F92-1CC32B27A7F6}" type="datetimeFigureOut">
              <a:rPr lang="vi-VN" smtClean="0"/>
              <a:t>08/04/2025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081381-00C5-AA93-5A44-C4880501C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931FD-F407-9DBB-47BC-77A053A49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E9A2E-89DC-407D-9404-7B9401DDB0A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7489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67B77-4573-6F57-D3CB-99F2E8623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B8487-3985-F656-A5EA-07DCC26D93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8AD496-A255-AAC5-EF68-3C7EFEAB8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605811-AD4C-5AAF-E748-3FB001FAF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921EE-8583-4749-9F92-1CC32B27A7F6}" type="datetimeFigureOut">
              <a:rPr lang="vi-VN" smtClean="0"/>
              <a:t>08/04/2025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62F2FF-0882-2D34-A0B3-FB8704AC5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2171A2-9599-50D3-9C95-22CBBF332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E9A2E-89DC-407D-9404-7B9401DDB0A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35330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B2CD7-3A4C-3476-D7D2-29853018A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DF4F6D-621B-A150-6F6D-A4679EEE92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C00289-D92D-9965-AA1B-1FB776EF93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CF2206-1510-990F-77CE-6C90B3CA03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C67072-F6AA-C2FB-AB9E-C1221E7E25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760744-73FF-42F5-E666-4FEDB96CA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921EE-8583-4749-9F92-1CC32B27A7F6}" type="datetimeFigureOut">
              <a:rPr lang="vi-VN" smtClean="0"/>
              <a:t>08/04/2025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A7002F-8601-60FF-D40D-AE33C9B81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49C18-7A9B-4F3F-FFCD-E5BC5D73B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E9A2E-89DC-407D-9404-7B9401DDB0A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11706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1A793-A0D3-577C-0465-48ABC8C70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3E1273-AA16-9E15-FDB8-1984ED4C2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921EE-8583-4749-9F92-1CC32B27A7F6}" type="datetimeFigureOut">
              <a:rPr lang="vi-VN" smtClean="0"/>
              <a:t>08/04/2025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1C327E-B927-3AA1-FB02-81BAD1B86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BF0358-F201-3072-86BD-DDBEFBA6B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E9A2E-89DC-407D-9404-7B9401DDB0A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4055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F8461A-A7BE-14B6-BE7D-3FCB390CC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921EE-8583-4749-9F92-1CC32B27A7F6}" type="datetimeFigureOut">
              <a:rPr lang="vi-VN" smtClean="0"/>
              <a:t>08/04/2025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FA26F2-79CE-DEE2-A962-AF89B0415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5FF2CD-F17C-DD8D-F693-2B4F287A7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E9A2E-89DC-407D-9404-7B9401DDB0A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62491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0E772-ABFA-FCC2-DC2F-AD532A34C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AEDAD-E3AC-8AAA-95C1-7B034F180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409CB6-446A-B96E-6A31-CA6AFEB7E3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2A7C3C-4930-E9E3-0ED4-CD3E8718D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921EE-8583-4749-9F92-1CC32B27A7F6}" type="datetimeFigureOut">
              <a:rPr lang="vi-VN" smtClean="0"/>
              <a:t>08/04/2025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5950A9-6B6C-12A3-092A-11138DBD7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7382EA-04E9-725D-6F02-FBF93DAC7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E9A2E-89DC-407D-9404-7B9401DDB0A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8250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4B0B1-560F-7700-0095-567338EBC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1FE513-6C23-AF6C-9FB3-F13DFEACD7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5867EC-5700-09F9-C3E0-F28FA950D4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37EBA7-F8A3-E811-0CF3-17D1CCAA6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921EE-8583-4749-9F92-1CC32B27A7F6}" type="datetimeFigureOut">
              <a:rPr lang="vi-VN" smtClean="0"/>
              <a:t>08/04/2025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3A7185-D430-8333-D41F-07265AD2E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73583D-2779-5D38-5EC9-1B64A032D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E9A2E-89DC-407D-9404-7B9401DDB0A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65948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3B9CDB-C748-635B-0CA8-97A130008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CF2FD9-938A-6FEC-CE66-B663861A5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181F9-00D6-6119-D66F-E901D54495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921EE-8583-4749-9F92-1CC32B27A7F6}" type="datetimeFigureOut">
              <a:rPr lang="vi-VN" smtClean="0"/>
              <a:t>08/04/2025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CE8923-F174-F9C0-A967-D69FF7C06E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05E498-CB3F-7E9C-04E3-31023CE206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E9A2E-89DC-407D-9404-7B9401DDB0A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95178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6.PNG"/><Relationship Id="rId4" Type="http://schemas.openxmlformats.org/officeDocument/2006/relationships/audio" Target="../media/audio2.wav"/><Relationship Id="rId9" Type="http://schemas.openxmlformats.org/officeDocument/2006/relationships/image" Target="../media/image1.png"/><Relationship Id="rId14" Type="http://schemas.openxmlformats.org/officeDocument/2006/relationships/audio" Target="NUL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dubuque精美钢琴曲">
            <a:hlinkClick r:id="" action="ppaction://media"/>
            <a:extLst>
              <a:ext uri="{FF2B5EF4-FFF2-40B4-BE49-F238E27FC236}">
                <a16:creationId xmlns:a16="http://schemas.microsoft.com/office/drawing/2014/main" id="{F57380F8-8431-44BF-9300-52047EA3EE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8241" y="-1396136"/>
            <a:ext cx="609459" cy="609459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ACFB29B5-5932-457F-A35C-573B7D5F6D58}"/>
              </a:ext>
            </a:extLst>
          </p:cNvPr>
          <p:cNvSpPr/>
          <p:nvPr/>
        </p:nvSpPr>
        <p:spPr>
          <a:xfrm>
            <a:off x="356135" y="342821"/>
            <a:ext cx="11479731" cy="6172357"/>
          </a:xfrm>
          <a:prstGeom prst="rect">
            <a:avLst/>
          </a:prstGeom>
          <a:noFill/>
          <a:ln>
            <a:solidFill>
              <a:srgbClr val="7DB2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F6C9E6D-F4DE-4EF5-9117-B1253C95C6A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37814"/>
          <a:stretch/>
        </p:blipFill>
        <p:spPr>
          <a:xfrm>
            <a:off x="4562432" y="376164"/>
            <a:ext cx="1949769" cy="8782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FED3B3C-AD0E-754D-FAA0-FA876A647E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15154" y="1438080"/>
            <a:ext cx="7742591" cy="14448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069A6F-3926-F974-F1DC-678EA5012F37}"/>
              </a:ext>
            </a:extLst>
          </p:cNvPr>
          <p:cNvSpPr txBox="1"/>
          <p:nvPr/>
        </p:nvSpPr>
        <p:spPr>
          <a:xfrm>
            <a:off x="3878103" y="2870595"/>
            <a:ext cx="518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2 – Trang 83)</a:t>
            </a:r>
          </a:p>
        </p:txBody>
      </p:sp>
    </p:spTree>
    <p:extLst>
      <p:ext uri="{BB962C8B-B14F-4D97-AF65-F5344CB8AC3E}">
        <p14:creationId xmlns:p14="http://schemas.microsoft.com/office/powerpoint/2010/main" val="3810450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>
        <p14:warp dir="in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2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2" grpId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33B4A45-4CC4-AC0A-995E-7465B7BD323A}"/>
              </a:ext>
            </a:extLst>
          </p:cNvPr>
          <p:cNvSpPr/>
          <p:nvPr/>
        </p:nvSpPr>
        <p:spPr>
          <a:xfrm>
            <a:off x="516000" y="459000"/>
            <a:ext cx="11160000" cy="5940000"/>
          </a:xfrm>
          <a:custGeom>
            <a:avLst/>
            <a:gdLst>
              <a:gd name="connsiteX0" fmla="*/ 0 w 11160000"/>
              <a:gd name="connsiteY0" fmla="*/ 303118 h 5940000"/>
              <a:gd name="connsiteX1" fmla="*/ 303118 w 11160000"/>
              <a:gd name="connsiteY1" fmla="*/ 0 h 5940000"/>
              <a:gd name="connsiteX2" fmla="*/ 962728 w 11160000"/>
              <a:gd name="connsiteY2" fmla="*/ 0 h 5940000"/>
              <a:gd name="connsiteX3" fmla="*/ 1305726 w 11160000"/>
              <a:gd name="connsiteY3" fmla="*/ 0 h 5940000"/>
              <a:gd name="connsiteX4" fmla="*/ 1859798 w 11160000"/>
              <a:gd name="connsiteY4" fmla="*/ 0 h 5940000"/>
              <a:gd name="connsiteX5" fmla="*/ 2730484 w 11160000"/>
              <a:gd name="connsiteY5" fmla="*/ 0 h 5940000"/>
              <a:gd name="connsiteX6" fmla="*/ 3073481 w 11160000"/>
              <a:gd name="connsiteY6" fmla="*/ 0 h 5940000"/>
              <a:gd name="connsiteX7" fmla="*/ 3416478 w 11160000"/>
              <a:gd name="connsiteY7" fmla="*/ 0 h 5940000"/>
              <a:gd name="connsiteX8" fmla="*/ 3865013 w 11160000"/>
              <a:gd name="connsiteY8" fmla="*/ 0 h 5940000"/>
              <a:gd name="connsiteX9" fmla="*/ 4524624 w 11160000"/>
              <a:gd name="connsiteY9" fmla="*/ 0 h 5940000"/>
              <a:gd name="connsiteX10" fmla="*/ 5078696 w 11160000"/>
              <a:gd name="connsiteY10" fmla="*/ 0 h 5940000"/>
              <a:gd name="connsiteX11" fmla="*/ 5738306 w 11160000"/>
              <a:gd name="connsiteY11" fmla="*/ 0 h 5940000"/>
              <a:gd name="connsiteX12" fmla="*/ 6503454 w 11160000"/>
              <a:gd name="connsiteY12" fmla="*/ 0 h 5940000"/>
              <a:gd name="connsiteX13" fmla="*/ 7268602 w 11160000"/>
              <a:gd name="connsiteY13" fmla="*/ 0 h 5940000"/>
              <a:gd name="connsiteX14" fmla="*/ 7822675 w 11160000"/>
              <a:gd name="connsiteY14" fmla="*/ 0 h 5940000"/>
              <a:gd name="connsiteX15" fmla="*/ 8587823 w 11160000"/>
              <a:gd name="connsiteY15" fmla="*/ 0 h 5940000"/>
              <a:gd name="connsiteX16" fmla="*/ 9458508 w 11160000"/>
              <a:gd name="connsiteY16" fmla="*/ 0 h 5940000"/>
              <a:gd name="connsiteX17" fmla="*/ 10856882 w 11160000"/>
              <a:gd name="connsiteY17" fmla="*/ 0 h 5940000"/>
              <a:gd name="connsiteX18" fmla="*/ 11160000 w 11160000"/>
              <a:gd name="connsiteY18" fmla="*/ 303118 h 5940000"/>
              <a:gd name="connsiteX19" fmla="*/ 11160000 w 11160000"/>
              <a:gd name="connsiteY19" fmla="*/ 916501 h 5940000"/>
              <a:gd name="connsiteX20" fmla="*/ 11160000 w 11160000"/>
              <a:gd name="connsiteY20" fmla="*/ 1476546 h 5940000"/>
              <a:gd name="connsiteX21" fmla="*/ 11160000 w 11160000"/>
              <a:gd name="connsiteY21" fmla="*/ 1983254 h 5940000"/>
              <a:gd name="connsiteX22" fmla="*/ 11160000 w 11160000"/>
              <a:gd name="connsiteY22" fmla="*/ 2756649 h 5940000"/>
              <a:gd name="connsiteX23" fmla="*/ 11160000 w 11160000"/>
              <a:gd name="connsiteY23" fmla="*/ 3530045 h 5940000"/>
              <a:gd name="connsiteX24" fmla="*/ 11160000 w 11160000"/>
              <a:gd name="connsiteY24" fmla="*/ 4303441 h 5940000"/>
              <a:gd name="connsiteX25" fmla="*/ 11160000 w 11160000"/>
              <a:gd name="connsiteY25" fmla="*/ 4863486 h 5940000"/>
              <a:gd name="connsiteX26" fmla="*/ 11160000 w 11160000"/>
              <a:gd name="connsiteY26" fmla="*/ 5636882 h 5940000"/>
              <a:gd name="connsiteX27" fmla="*/ 10856882 w 11160000"/>
              <a:gd name="connsiteY27" fmla="*/ 5940000 h 5940000"/>
              <a:gd name="connsiteX28" fmla="*/ 10197272 w 11160000"/>
              <a:gd name="connsiteY28" fmla="*/ 5940000 h 5940000"/>
              <a:gd name="connsiteX29" fmla="*/ 9854274 w 11160000"/>
              <a:gd name="connsiteY29" fmla="*/ 5940000 h 5940000"/>
              <a:gd name="connsiteX30" fmla="*/ 9300202 w 11160000"/>
              <a:gd name="connsiteY30" fmla="*/ 5940000 h 5940000"/>
              <a:gd name="connsiteX31" fmla="*/ 8535054 w 11160000"/>
              <a:gd name="connsiteY31" fmla="*/ 5940000 h 5940000"/>
              <a:gd name="connsiteX32" fmla="*/ 7875444 w 11160000"/>
              <a:gd name="connsiteY32" fmla="*/ 5940000 h 5940000"/>
              <a:gd name="connsiteX33" fmla="*/ 7110296 w 11160000"/>
              <a:gd name="connsiteY33" fmla="*/ 5940000 h 5940000"/>
              <a:gd name="connsiteX34" fmla="*/ 6345148 w 11160000"/>
              <a:gd name="connsiteY34" fmla="*/ 5940000 h 5940000"/>
              <a:gd name="connsiteX35" fmla="*/ 5474462 w 11160000"/>
              <a:gd name="connsiteY35" fmla="*/ 5940000 h 5940000"/>
              <a:gd name="connsiteX36" fmla="*/ 4603777 w 11160000"/>
              <a:gd name="connsiteY36" fmla="*/ 5940000 h 5940000"/>
              <a:gd name="connsiteX37" fmla="*/ 4049704 w 11160000"/>
              <a:gd name="connsiteY37" fmla="*/ 5940000 h 5940000"/>
              <a:gd name="connsiteX38" fmla="*/ 3179019 w 11160000"/>
              <a:gd name="connsiteY38" fmla="*/ 5940000 h 5940000"/>
              <a:gd name="connsiteX39" fmla="*/ 2624946 w 11160000"/>
              <a:gd name="connsiteY39" fmla="*/ 5940000 h 5940000"/>
              <a:gd name="connsiteX40" fmla="*/ 1859798 w 11160000"/>
              <a:gd name="connsiteY40" fmla="*/ 5940000 h 5940000"/>
              <a:gd name="connsiteX41" fmla="*/ 1200188 w 11160000"/>
              <a:gd name="connsiteY41" fmla="*/ 5940000 h 5940000"/>
              <a:gd name="connsiteX42" fmla="*/ 303118 w 11160000"/>
              <a:gd name="connsiteY42" fmla="*/ 5940000 h 5940000"/>
              <a:gd name="connsiteX43" fmla="*/ 0 w 11160000"/>
              <a:gd name="connsiteY43" fmla="*/ 5636882 h 5940000"/>
              <a:gd name="connsiteX44" fmla="*/ 0 w 11160000"/>
              <a:gd name="connsiteY44" fmla="*/ 4863486 h 5940000"/>
              <a:gd name="connsiteX45" fmla="*/ 0 w 11160000"/>
              <a:gd name="connsiteY45" fmla="*/ 4356779 h 5940000"/>
              <a:gd name="connsiteX46" fmla="*/ 0 w 11160000"/>
              <a:gd name="connsiteY46" fmla="*/ 3743396 h 5940000"/>
              <a:gd name="connsiteX47" fmla="*/ 0 w 11160000"/>
              <a:gd name="connsiteY47" fmla="*/ 3130013 h 5940000"/>
              <a:gd name="connsiteX48" fmla="*/ 0 w 11160000"/>
              <a:gd name="connsiteY48" fmla="*/ 2569968 h 5940000"/>
              <a:gd name="connsiteX49" fmla="*/ 0 w 11160000"/>
              <a:gd name="connsiteY49" fmla="*/ 1849910 h 5940000"/>
              <a:gd name="connsiteX50" fmla="*/ 0 w 11160000"/>
              <a:gd name="connsiteY50" fmla="*/ 1129851 h 5940000"/>
              <a:gd name="connsiteX51" fmla="*/ 0 w 11160000"/>
              <a:gd name="connsiteY51" fmla="*/ 303118 h 59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160000" h="5940000" fill="none" extrusionOk="0">
                <a:moveTo>
                  <a:pt x="0" y="303118"/>
                </a:moveTo>
                <a:cubicBezTo>
                  <a:pt x="-459" y="109024"/>
                  <a:pt x="129738" y="-35853"/>
                  <a:pt x="303118" y="0"/>
                </a:cubicBezTo>
                <a:cubicBezTo>
                  <a:pt x="594592" y="-4444"/>
                  <a:pt x="649950" y="-29171"/>
                  <a:pt x="962728" y="0"/>
                </a:cubicBezTo>
                <a:cubicBezTo>
                  <a:pt x="1275506" y="29171"/>
                  <a:pt x="1187107" y="-2207"/>
                  <a:pt x="1305726" y="0"/>
                </a:cubicBezTo>
                <a:cubicBezTo>
                  <a:pt x="1424345" y="2207"/>
                  <a:pt x="1635286" y="-1105"/>
                  <a:pt x="1859798" y="0"/>
                </a:cubicBezTo>
                <a:cubicBezTo>
                  <a:pt x="2084310" y="1105"/>
                  <a:pt x="2516684" y="35275"/>
                  <a:pt x="2730484" y="0"/>
                </a:cubicBezTo>
                <a:cubicBezTo>
                  <a:pt x="2944284" y="-35275"/>
                  <a:pt x="2925668" y="-9463"/>
                  <a:pt x="3073481" y="0"/>
                </a:cubicBezTo>
                <a:cubicBezTo>
                  <a:pt x="3221294" y="9463"/>
                  <a:pt x="3260137" y="-3620"/>
                  <a:pt x="3416478" y="0"/>
                </a:cubicBezTo>
                <a:cubicBezTo>
                  <a:pt x="3572819" y="3620"/>
                  <a:pt x="3658655" y="-15039"/>
                  <a:pt x="3865013" y="0"/>
                </a:cubicBezTo>
                <a:cubicBezTo>
                  <a:pt x="4071372" y="15039"/>
                  <a:pt x="4314059" y="10973"/>
                  <a:pt x="4524624" y="0"/>
                </a:cubicBezTo>
                <a:cubicBezTo>
                  <a:pt x="4735189" y="-10973"/>
                  <a:pt x="4825901" y="2072"/>
                  <a:pt x="5078696" y="0"/>
                </a:cubicBezTo>
                <a:cubicBezTo>
                  <a:pt x="5331491" y="-2072"/>
                  <a:pt x="5574403" y="5006"/>
                  <a:pt x="5738306" y="0"/>
                </a:cubicBezTo>
                <a:cubicBezTo>
                  <a:pt x="5902209" y="-5006"/>
                  <a:pt x="6272563" y="16404"/>
                  <a:pt x="6503454" y="0"/>
                </a:cubicBezTo>
                <a:cubicBezTo>
                  <a:pt x="6734345" y="-16404"/>
                  <a:pt x="6887240" y="27933"/>
                  <a:pt x="7268602" y="0"/>
                </a:cubicBezTo>
                <a:cubicBezTo>
                  <a:pt x="7649964" y="-27933"/>
                  <a:pt x="7694547" y="15980"/>
                  <a:pt x="7822675" y="0"/>
                </a:cubicBezTo>
                <a:cubicBezTo>
                  <a:pt x="7950803" y="-15980"/>
                  <a:pt x="8413412" y="2507"/>
                  <a:pt x="8587823" y="0"/>
                </a:cubicBezTo>
                <a:cubicBezTo>
                  <a:pt x="8762234" y="-2507"/>
                  <a:pt x="9170658" y="-21565"/>
                  <a:pt x="9458508" y="0"/>
                </a:cubicBezTo>
                <a:cubicBezTo>
                  <a:pt x="9746358" y="21565"/>
                  <a:pt x="10264976" y="33661"/>
                  <a:pt x="10856882" y="0"/>
                </a:cubicBezTo>
                <a:cubicBezTo>
                  <a:pt x="11015249" y="-4939"/>
                  <a:pt x="11157490" y="140142"/>
                  <a:pt x="11160000" y="303118"/>
                </a:cubicBezTo>
                <a:cubicBezTo>
                  <a:pt x="11183339" y="580109"/>
                  <a:pt x="11164493" y="716227"/>
                  <a:pt x="11160000" y="916501"/>
                </a:cubicBezTo>
                <a:cubicBezTo>
                  <a:pt x="11155507" y="1116775"/>
                  <a:pt x="11160184" y="1224573"/>
                  <a:pt x="11160000" y="1476546"/>
                </a:cubicBezTo>
                <a:cubicBezTo>
                  <a:pt x="11159816" y="1728519"/>
                  <a:pt x="11158104" y="1762362"/>
                  <a:pt x="11160000" y="1983254"/>
                </a:cubicBezTo>
                <a:cubicBezTo>
                  <a:pt x="11161896" y="2204146"/>
                  <a:pt x="11165617" y="2506599"/>
                  <a:pt x="11160000" y="2756649"/>
                </a:cubicBezTo>
                <a:cubicBezTo>
                  <a:pt x="11154383" y="3006699"/>
                  <a:pt x="11192214" y="3223193"/>
                  <a:pt x="11160000" y="3530045"/>
                </a:cubicBezTo>
                <a:cubicBezTo>
                  <a:pt x="11127786" y="3836897"/>
                  <a:pt x="11124016" y="4045414"/>
                  <a:pt x="11160000" y="4303441"/>
                </a:cubicBezTo>
                <a:cubicBezTo>
                  <a:pt x="11195984" y="4561468"/>
                  <a:pt x="11139606" y="4701152"/>
                  <a:pt x="11160000" y="4863486"/>
                </a:cubicBezTo>
                <a:cubicBezTo>
                  <a:pt x="11180394" y="5025820"/>
                  <a:pt x="11166231" y="5467040"/>
                  <a:pt x="11160000" y="5636882"/>
                </a:cubicBezTo>
                <a:cubicBezTo>
                  <a:pt x="11177700" y="5790838"/>
                  <a:pt x="11007162" y="5920042"/>
                  <a:pt x="10856882" y="5940000"/>
                </a:cubicBezTo>
                <a:cubicBezTo>
                  <a:pt x="10600635" y="5940495"/>
                  <a:pt x="10416771" y="5957384"/>
                  <a:pt x="10197272" y="5940000"/>
                </a:cubicBezTo>
                <a:cubicBezTo>
                  <a:pt x="9977773" y="5922617"/>
                  <a:pt x="9989195" y="5941285"/>
                  <a:pt x="9854274" y="5940000"/>
                </a:cubicBezTo>
                <a:cubicBezTo>
                  <a:pt x="9719353" y="5938715"/>
                  <a:pt x="9525505" y="5947647"/>
                  <a:pt x="9300202" y="5940000"/>
                </a:cubicBezTo>
                <a:cubicBezTo>
                  <a:pt x="9074899" y="5932353"/>
                  <a:pt x="8718964" y="5911680"/>
                  <a:pt x="8535054" y="5940000"/>
                </a:cubicBezTo>
                <a:cubicBezTo>
                  <a:pt x="8351144" y="5968320"/>
                  <a:pt x="8199815" y="5932571"/>
                  <a:pt x="7875444" y="5940000"/>
                </a:cubicBezTo>
                <a:cubicBezTo>
                  <a:pt x="7551073" y="5947430"/>
                  <a:pt x="7376334" y="5953185"/>
                  <a:pt x="7110296" y="5940000"/>
                </a:cubicBezTo>
                <a:cubicBezTo>
                  <a:pt x="6844258" y="5926815"/>
                  <a:pt x="6612628" y="5963800"/>
                  <a:pt x="6345148" y="5940000"/>
                </a:cubicBezTo>
                <a:cubicBezTo>
                  <a:pt x="6077668" y="5916200"/>
                  <a:pt x="5904826" y="5956229"/>
                  <a:pt x="5474462" y="5940000"/>
                </a:cubicBezTo>
                <a:cubicBezTo>
                  <a:pt x="5044098" y="5923771"/>
                  <a:pt x="4813248" y="5910087"/>
                  <a:pt x="4603777" y="5940000"/>
                </a:cubicBezTo>
                <a:cubicBezTo>
                  <a:pt x="4394307" y="5969913"/>
                  <a:pt x="4311810" y="5917763"/>
                  <a:pt x="4049704" y="5940000"/>
                </a:cubicBezTo>
                <a:cubicBezTo>
                  <a:pt x="3787598" y="5962237"/>
                  <a:pt x="3428068" y="5921596"/>
                  <a:pt x="3179019" y="5940000"/>
                </a:cubicBezTo>
                <a:cubicBezTo>
                  <a:pt x="2929970" y="5958404"/>
                  <a:pt x="2813997" y="5953987"/>
                  <a:pt x="2624946" y="5940000"/>
                </a:cubicBezTo>
                <a:cubicBezTo>
                  <a:pt x="2435895" y="5926013"/>
                  <a:pt x="2231907" y="5943139"/>
                  <a:pt x="1859798" y="5940000"/>
                </a:cubicBezTo>
                <a:cubicBezTo>
                  <a:pt x="1487689" y="5936861"/>
                  <a:pt x="1474488" y="5967208"/>
                  <a:pt x="1200188" y="5940000"/>
                </a:cubicBezTo>
                <a:cubicBezTo>
                  <a:pt x="925888" y="5912793"/>
                  <a:pt x="482917" y="5968406"/>
                  <a:pt x="303118" y="5940000"/>
                </a:cubicBezTo>
                <a:cubicBezTo>
                  <a:pt x="137311" y="5965872"/>
                  <a:pt x="-2854" y="5765274"/>
                  <a:pt x="0" y="5636882"/>
                </a:cubicBezTo>
                <a:cubicBezTo>
                  <a:pt x="8456" y="5346971"/>
                  <a:pt x="-2670" y="5157459"/>
                  <a:pt x="0" y="4863486"/>
                </a:cubicBezTo>
                <a:cubicBezTo>
                  <a:pt x="2670" y="4569513"/>
                  <a:pt x="-10421" y="4524644"/>
                  <a:pt x="0" y="4356779"/>
                </a:cubicBezTo>
                <a:cubicBezTo>
                  <a:pt x="10421" y="4188914"/>
                  <a:pt x="-13022" y="3992361"/>
                  <a:pt x="0" y="3743396"/>
                </a:cubicBezTo>
                <a:cubicBezTo>
                  <a:pt x="13022" y="3494431"/>
                  <a:pt x="-21464" y="3340994"/>
                  <a:pt x="0" y="3130013"/>
                </a:cubicBezTo>
                <a:cubicBezTo>
                  <a:pt x="21464" y="2919032"/>
                  <a:pt x="-12313" y="2777755"/>
                  <a:pt x="0" y="2569968"/>
                </a:cubicBezTo>
                <a:cubicBezTo>
                  <a:pt x="12313" y="2362182"/>
                  <a:pt x="14102" y="2132172"/>
                  <a:pt x="0" y="1849910"/>
                </a:cubicBezTo>
                <a:cubicBezTo>
                  <a:pt x="-14102" y="1567648"/>
                  <a:pt x="3688" y="1423008"/>
                  <a:pt x="0" y="1129851"/>
                </a:cubicBezTo>
                <a:cubicBezTo>
                  <a:pt x="-3688" y="836694"/>
                  <a:pt x="-30859" y="571141"/>
                  <a:pt x="0" y="303118"/>
                </a:cubicBezTo>
                <a:close/>
              </a:path>
              <a:path w="11160000" h="5940000" stroke="0" extrusionOk="0">
                <a:moveTo>
                  <a:pt x="0" y="303118"/>
                </a:moveTo>
                <a:cubicBezTo>
                  <a:pt x="-13170" y="163376"/>
                  <a:pt x="162397" y="6766"/>
                  <a:pt x="303118" y="0"/>
                </a:cubicBezTo>
                <a:cubicBezTo>
                  <a:pt x="480887" y="6829"/>
                  <a:pt x="659206" y="-8483"/>
                  <a:pt x="751653" y="0"/>
                </a:cubicBezTo>
                <a:cubicBezTo>
                  <a:pt x="844100" y="8483"/>
                  <a:pt x="1062568" y="-5446"/>
                  <a:pt x="1305726" y="0"/>
                </a:cubicBezTo>
                <a:cubicBezTo>
                  <a:pt x="1548884" y="5446"/>
                  <a:pt x="1755477" y="4658"/>
                  <a:pt x="2176411" y="0"/>
                </a:cubicBezTo>
                <a:cubicBezTo>
                  <a:pt x="2597346" y="-4658"/>
                  <a:pt x="2642372" y="22298"/>
                  <a:pt x="2941559" y="0"/>
                </a:cubicBezTo>
                <a:cubicBezTo>
                  <a:pt x="3240746" y="-22298"/>
                  <a:pt x="3555472" y="-24925"/>
                  <a:pt x="3812245" y="0"/>
                </a:cubicBezTo>
                <a:cubicBezTo>
                  <a:pt x="4069018" y="24925"/>
                  <a:pt x="4054404" y="3117"/>
                  <a:pt x="4260780" y="0"/>
                </a:cubicBezTo>
                <a:cubicBezTo>
                  <a:pt x="4467157" y="-3117"/>
                  <a:pt x="4691553" y="27116"/>
                  <a:pt x="4814852" y="0"/>
                </a:cubicBezTo>
                <a:cubicBezTo>
                  <a:pt x="4938151" y="-27116"/>
                  <a:pt x="5325669" y="-21516"/>
                  <a:pt x="5580000" y="0"/>
                </a:cubicBezTo>
                <a:cubicBezTo>
                  <a:pt x="5834331" y="21516"/>
                  <a:pt x="5805773" y="13446"/>
                  <a:pt x="5922997" y="0"/>
                </a:cubicBezTo>
                <a:cubicBezTo>
                  <a:pt x="6040221" y="-13446"/>
                  <a:pt x="6189488" y="5418"/>
                  <a:pt x="6371532" y="0"/>
                </a:cubicBezTo>
                <a:cubicBezTo>
                  <a:pt x="6553576" y="-5418"/>
                  <a:pt x="7001248" y="8733"/>
                  <a:pt x="7242218" y="0"/>
                </a:cubicBezTo>
                <a:cubicBezTo>
                  <a:pt x="7483188" y="-8733"/>
                  <a:pt x="7446722" y="-16834"/>
                  <a:pt x="7585215" y="0"/>
                </a:cubicBezTo>
                <a:cubicBezTo>
                  <a:pt x="7723708" y="16834"/>
                  <a:pt x="8025878" y="11261"/>
                  <a:pt x="8244825" y="0"/>
                </a:cubicBezTo>
                <a:cubicBezTo>
                  <a:pt x="8463772" y="-11261"/>
                  <a:pt x="8567271" y="-11362"/>
                  <a:pt x="8693360" y="0"/>
                </a:cubicBezTo>
                <a:cubicBezTo>
                  <a:pt x="8819449" y="11362"/>
                  <a:pt x="9281110" y="-33917"/>
                  <a:pt x="9458508" y="0"/>
                </a:cubicBezTo>
                <a:cubicBezTo>
                  <a:pt x="9635906" y="33917"/>
                  <a:pt x="10211970" y="-59527"/>
                  <a:pt x="10856882" y="0"/>
                </a:cubicBezTo>
                <a:cubicBezTo>
                  <a:pt x="11023641" y="23772"/>
                  <a:pt x="11163789" y="152892"/>
                  <a:pt x="11160000" y="303118"/>
                </a:cubicBezTo>
                <a:cubicBezTo>
                  <a:pt x="11194122" y="564935"/>
                  <a:pt x="11186927" y="822649"/>
                  <a:pt x="11160000" y="1023176"/>
                </a:cubicBezTo>
                <a:cubicBezTo>
                  <a:pt x="11133073" y="1223703"/>
                  <a:pt x="11187496" y="1394257"/>
                  <a:pt x="11160000" y="1636559"/>
                </a:cubicBezTo>
                <a:cubicBezTo>
                  <a:pt x="11132504" y="1878861"/>
                  <a:pt x="11168509" y="2079534"/>
                  <a:pt x="11160000" y="2196604"/>
                </a:cubicBezTo>
                <a:cubicBezTo>
                  <a:pt x="11151491" y="2313674"/>
                  <a:pt x="11146188" y="2633801"/>
                  <a:pt x="11160000" y="2756649"/>
                </a:cubicBezTo>
                <a:cubicBezTo>
                  <a:pt x="11173812" y="2879497"/>
                  <a:pt x="11132476" y="3142314"/>
                  <a:pt x="11160000" y="3316695"/>
                </a:cubicBezTo>
                <a:cubicBezTo>
                  <a:pt x="11187524" y="3491076"/>
                  <a:pt x="11153588" y="3702272"/>
                  <a:pt x="11160000" y="3930078"/>
                </a:cubicBezTo>
                <a:cubicBezTo>
                  <a:pt x="11166412" y="4157884"/>
                  <a:pt x="11185777" y="4341332"/>
                  <a:pt x="11160000" y="4543460"/>
                </a:cubicBezTo>
                <a:cubicBezTo>
                  <a:pt x="11134223" y="4745588"/>
                  <a:pt x="11125917" y="5415548"/>
                  <a:pt x="11160000" y="5636882"/>
                </a:cubicBezTo>
                <a:cubicBezTo>
                  <a:pt x="11132208" y="5810680"/>
                  <a:pt x="11049089" y="5938000"/>
                  <a:pt x="10856882" y="5940000"/>
                </a:cubicBezTo>
                <a:cubicBezTo>
                  <a:pt x="10538011" y="5913832"/>
                  <a:pt x="10248359" y="5953645"/>
                  <a:pt x="9986196" y="5940000"/>
                </a:cubicBezTo>
                <a:cubicBezTo>
                  <a:pt x="9724033" y="5926355"/>
                  <a:pt x="9486571" y="5973792"/>
                  <a:pt x="9221049" y="5940000"/>
                </a:cubicBezTo>
                <a:cubicBezTo>
                  <a:pt x="8955527" y="5906208"/>
                  <a:pt x="8598476" y="5914076"/>
                  <a:pt x="8350363" y="5940000"/>
                </a:cubicBezTo>
                <a:cubicBezTo>
                  <a:pt x="8102250" y="5965924"/>
                  <a:pt x="8088725" y="5952647"/>
                  <a:pt x="8007366" y="5940000"/>
                </a:cubicBezTo>
                <a:cubicBezTo>
                  <a:pt x="7926007" y="5927353"/>
                  <a:pt x="7622383" y="5953624"/>
                  <a:pt x="7242218" y="5940000"/>
                </a:cubicBezTo>
                <a:cubicBezTo>
                  <a:pt x="6862053" y="5926376"/>
                  <a:pt x="6739835" y="5913271"/>
                  <a:pt x="6477070" y="5940000"/>
                </a:cubicBezTo>
                <a:cubicBezTo>
                  <a:pt x="6214305" y="5966729"/>
                  <a:pt x="5870737" y="5904606"/>
                  <a:pt x="5711922" y="5940000"/>
                </a:cubicBezTo>
                <a:cubicBezTo>
                  <a:pt x="5553107" y="5975394"/>
                  <a:pt x="5409038" y="5920206"/>
                  <a:pt x="5157849" y="5940000"/>
                </a:cubicBezTo>
                <a:cubicBezTo>
                  <a:pt x="4906660" y="5959794"/>
                  <a:pt x="4634805" y="5911909"/>
                  <a:pt x="4498239" y="5940000"/>
                </a:cubicBezTo>
                <a:cubicBezTo>
                  <a:pt x="4361673" y="5968092"/>
                  <a:pt x="4238275" y="5936424"/>
                  <a:pt x="4155242" y="5940000"/>
                </a:cubicBezTo>
                <a:cubicBezTo>
                  <a:pt x="4072209" y="5943576"/>
                  <a:pt x="3901532" y="5956575"/>
                  <a:pt x="3812245" y="5940000"/>
                </a:cubicBezTo>
                <a:cubicBezTo>
                  <a:pt x="3722958" y="5923425"/>
                  <a:pt x="3354515" y="5945313"/>
                  <a:pt x="2941559" y="5940000"/>
                </a:cubicBezTo>
                <a:cubicBezTo>
                  <a:pt x="2528603" y="5934687"/>
                  <a:pt x="2613631" y="5934740"/>
                  <a:pt x="2387486" y="5940000"/>
                </a:cubicBezTo>
                <a:cubicBezTo>
                  <a:pt x="2161341" y="5945260"/>
                  <a:pt x="1938028" y="5983494"/>
                  <a:pt x="1516801" y="5940000"/>
                </a:cubicBezTo>
                <a:cubicBezTo>
                  <a:pt x="1095574" y="5896506"/>
                  <a:pt x="774011" y="5977315"/>
                  <a:pt x="303118" y="5940000"/>
                </a:cubicBezTo>
                <a:cubicBezTo>
                  <a:pt x="176541" y="5936160"/>
                  <a:pt x="15057" y="5833295"/>
                  <a:pt x="0" y="5636882"/>
                </a:cubicBezTo>
                <a:cubicBezTo>
                  <a:pt x="41" y="5475725"/>
                  <a:pt x="-7985" y="5287136"/>
                  <a:pt x="0" y="4970162"/>
                </a:cubicBezTo>
                <a:cubicBezTo>
                  <a:pt x="7985" y="4653188"/>
                  <a:pt x="31068" y="4544701"/>
                  <a:pt x="0" y="4250103"/>
                </a:cubicBezTo>
                <a:cubicBezTo>
                  <a:pt x="-31068" y="3955505"/>
                  <a:pt x="30403" y="3803275"/>
                  <a:pt x="0" y="3530045"/>
                </a:cubicBezTo>
                <a:cubicBezTo>
                  <a:pt x="-30403" y="3256815"/>
                  <a:pt x="17082" y="2962701"/>
                  <a:pt x="0" y="2809987"/>
                </a:cubicBezTo>
                <a:cubicBezTo>
                  <a:pt x="-17082" y="2657273"/>
                  <a:pt x="13201" y="2474315"/>
                  <a:pt x="0" y="2143267"/>
                </a:cubicBezTo>
                <a:cubicBezTo>
                  <a:pt x="-13201" y="1812219"/>
                  <a:pt x="-33271" y="1680821"/>
                  <a:pt x="0" y="1423208"/>
                </a:cubicBezTo>
                <a:cubicBezTo>
                  <a:pt x="33271" y="1165595"/>
                  <a:pt x="-41543" y="613062"/>
                  <a:pt x="0" y="303118"/>
                </a:cubicBezTo>
                <a:close/>
              </a:path>
            </a:pathLst>
          </a:custGeom>
          <a:solidFill>
            <a:schemeClr val="bg1"/>
          </a:solidFill>
          <a:ln w="28575" cap="rnd" cmpd="thinThick">
            <a:solidFill>
              <a:srgbClr val="2B4C18"/>
            </a:solidFill>
            <a:prstDash val="solid"/>
            <a:round/>
            <a:extLst>
              <a:ext uri="{C807C97D-BFC1-408E-A445-0C87EB9F89A2}">
                <ask:lineSketchStyleProps xmlns:ask="http://schemas.microsoft.com/office/drawing/2018/sketchyshapes" sd="3905381866">
                  <a:prstGeom prst="roundRect">
                    <a:avLst>
                      <a:gd name="adj" fmla="val 510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58E76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3ACA32E-5D64-72E4-B986-155EB0205D62}"/>
              </a:ext>
            </a:extLst>
          </p:cNvPr>
          <p:cNvGrpSpPr/>
          <p:nvPr/>
        </p:nvGrpSpPr>
        <p:grpSpPr>
          <a:xfrm>
            <a:off x="1203679" y="1978321"/>
            <a:ext cx="2016905" cy="3960000"/>
            <a:chOff x="1203679" y="1978321"/>
            <a:chExt cx="2016905" cy="3960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0397EBF-64B0-7A68-6DF4-5936E8245C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03679" y="1978321"/>
              <a:ext cx="2016905" cy="396000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20F14B6-DB99-6B1E-F92E-F30B377E3455}"/>
                </a:ext>
              </a:extLst>
            </p:cNvPr>
            <p:cNvSpPr txBox="1"/>
            <p:nvPr/>
          </p:nvSpPr>
          <p:spPr>
            <a:xfrm>
              <a:off x="1455731" y="4076700"/>
              <a:ext cx="14707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C2F6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CHIA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70363DF-8C97-D2E0-2B8E-ACED4112C9E8}"/>
              </a:ext>
            </a:extLst>
          </p:cNvPr>
          <p:cNvGrpSpPr/>
          <p:nvPr/>
        </p:nvGrpSpPr>
        <p:grpSpPr>
          <a:xfrm>
            <a:off x="8932640" y="1947023"/>
            <a:ext cx="2055681" cy="3960000"/>
            <a:chOff x="8932640" y="1947023"/>
            <a:chExt cx="2055681" cy="3960000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BC8A709F-CF5B-B039-8287-4B1AFFF8BDD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932640" y="1947023"/>
              <a:ext cx="2055681" cy="396000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262B575-E135-9FAE-4D01-E728DED2533E}"/>
                </a:ext>
              </a:extLst>
            </p:cNvPr>
            <p:cNvSpPr txBox="1"/>
            <p:nvPr/>
          </p:nvSpPr>
          <p:spPr>
            <a:xfrm>
              <a:off x="9184691" y="4235451"/>
              <a:ext cx="15515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9D5FC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LỚP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6260041-E12A-2B5A-86D3-825CEC61BE49}"/>
              </a:ext>
            </a:extLst>
          </p:cNvPr>
          <p:cNvGrpSpPr/>
          <p:nvPr/>
        </p:nvGrpSpPr>
        <p:grpSpPr>
          <a:xfrm>
            <a:off x="3560763" y="867023"/>
            <a:ext cx="2419200" cy="5040000"/>
            <a:chOff x="3560763" y="867023"/>
            <a:chExt cx="2419200" cy="50400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06B7DCF-3509-3C93-A368-AA2B248A75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560763" y="867023"/>
              <a:ext cx="2419200" cy="504000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F3F50AA-100F-9830-7849-66B12B651432}"/>
                </a:ext>
              </a:extLst>
            </p:cNvPr>
            <p:cNvSpPr txBox="1"/>
            <p:nvPr/>
          </p:nvSpPr>
          <p:spPr>
            <a:xfrm>
              <a:off x="4055987" y="1295090"/>
              <a:ext cx="14287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3EDE7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SẺ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F82E8A3-68F7-C787-BBE3-24A7A8A7FA5E}"/>
              </a:ext>
            </a:extLst>
          </p:cNvPr>
          <p:cNvGrpSpPr/>
          <p:nvPr/>
        </p:nvGrpSpPr>
        <p:grpSpPr>
          <a:xfrm>
            <a:off x="6320142" y="1047023"/>
            <a:ext cx="2272320" cy="4860000"/>
            <a:chOff x="6320142" y="1047023"/>
            <a:chExt cx="2272320" cy="486000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605C631-66EC-17B8-DB37-2DA2C2138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320142" y="1047023"/>
              <a:ext cx="2272320" cy="486000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A91011D-8835-1A4F-A501-6A7031B3EEB5}"/>
                </a:ext>
              </a:extLst>
            </p:cNvPr>
            <p:cNvSpPr txBox="1"/>
            <p:nvPr/>
          </p:nvSpPr>
          <p:spPr>
            <a:xfrm>
              <a:off x="6495962" y="1439334"/>
              <a:ext cx="19423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AC0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TRƯỚC</a:t>
              </a:r>
            </a:p>
          </p:txBody>
        </p:sp>
      </p:grpSp>
      <p:pic>
        <p:nvPicPr>
          <p:cNvPr id="41" name="NHẠC DẠO NGẮN 10S">
            <a:hlinkClick r:id="" action="ppaction://media"/>
            <a:extLst>
              <a:ext uri="{FF2B5EF4-FFF2-40B4-BE49-F238E27FC236}">
                <a16:creationId xmlns:a16="http://schemas.microsoft.com/office/drawing/2014/main" id="{85D24207-2C55-E62A-9009-83ABF340F4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220637" y="-28363"/>
            <a:ext cx="487363" cy="48736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FE13E38-1477-C82D-1BB5-4F215FAD9D1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3596" y="185530"/>
            <a:ext cx="1633596" cy="138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3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9291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2" presetClass="entr" presetSubtype="4" fill="hold" nodeType="click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11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12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âm-thanh-nhảy-nhẹ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4" presetID="2" presetClass="entr" presetSubtype="4" fill="hold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16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17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âm-thanh-nhảy-nhẹ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2" presetClass="entr" presetSubtype="4" fill="hold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21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22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âm-thanh-nhảy-nhẹ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4" presetID="2" presetClass="entr" presetSubtype="4" fill="hold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26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27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âm-thanh-nhảy-nhẹ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1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9291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âm-thanh-nhảy-nhẹ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âm-thanh-nhảy-nhẹ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8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âm-thanh-nhảy-nhẹ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3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âm-thanh-nhảy-nhẹ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3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1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B37C2262-6A76-45E9-A454-8D00971B8935}"/>
              </a:ext>
            </a:extLst>
          </p:cNvPr>
          <p:cNvSpPr/>
          <p:nvPr/>
        </p:nvSpPr>
        <p:spPr>
          <a:xfrm>
            <a:off x="356135" y="342821"/>
            <a:ext cx="11479731" cy="6172357"/>
          </a:xfrm>
          <a:prstGeom prst="rect">
            <a:avLst/>
          </a:prstGeom>
          <a:noFill/>
          <a:ln>
            <a:solidFill>
              <a:srgbClr val="7DB2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4A2598-4E22-443F-AD13-F936A8EB19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010" y="781510"/>
            <a:ext cx="9260440" cy="342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40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8DE0F2A-21B6-4BA3-ACEC-344BC3A26B16}"/>
              </a:ext>
            </a:extLst>
          </p:cNvPr>
          <p:cNvSpPr/>
          <p:nvPr/>
        </p:nvSpPr>
        <p:spPr>
          <a:xfrm>
            <a:off x="800640" y="1096394"/>
            <a:ext cx="10405190" cy="1569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194">
              <a:defRPr/>
            </a:pPr>
            <a:r>
              <a:rPr lang="vi-VN" sz="3199" b="1" dirty="0">
                <a:solidFill>
                  <a:prstClr val="black"/>
                </a:solidFill>
                <a:ea typeface="Cambria" panose="02040503050406030204" pitchFamily="18" charset="0"/>
                <a:cs typeface="Arial" panose="020B0604020202020204" pitchFamily="34" charset="0"/>
              </a:rPr>
              <a:t>Tháng 6 này, chúng mình sẽ cùng tham dự một trại hè dành cho học sinh từ 7 đến 10 tuổi.</a:t>
            </a:r>
          </a:p>
          <a:p>
            <a:pPr lvl="0" algn="just" defTabSz="914194">
              <a:defRPr/>
            </a:pPr>
            <a:r>
              <a:rPr lang="vi-VN" sz="3199" b="1" dirty="0">
                <a:solidFill>
                  <a:prstClr val="black"/>
                </a:solidFill>
                <a:ea typeface="Cambria" panose="02040503050406030204" pitchFamily="18" charset="0"/>
                <a:cs typeface="Arial" panose="020B0604020202020204" pitchFamily="34" charset="0"/>
              </a:rPr>
              <a:t>Dưới đây là tờ lịch tháng 6: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59509F-1C64-B040-D027-560B90EB6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8775" y="2925418"/>
            <a:ext cx="8934450" cy="3295650"/>
          </a:xfrm>
          <a:prstGeom prst="rect">
            <a:avLst/>
          </a:prstGeom>
        </p:spPr>
      </p:pic>
      <p:pic>
        <p:nvPicPr>
          <p:cNvPr id="2" name="PHẠM DUYÊN 1 - 9Slide.vn">
            <a:extLst>
              <a:ext uri="{FF2B5EF4-FFF2-40B4-BE49-F238E27FC236}">
                <a16:creationId xmlns:a16="http://schemas.microsoft.com/office/drawing/2014/main" id="{B9D043B5-A032-65F3-D478-CF4C2A3892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7" y="-92765"/>
            <a:ext cx="1779206" cy="10963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93B60F-953D-E137-34A2-2081D8AC9C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3596" y="185530"/>
            <a:ext cx="1633596" cy="138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62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E1A19C4-3811-F3CF-9383-DFC6F29C354C}"/>
              </a:ext>
            </a:extLst>
          </p:cNvPr>
          <p:cNvSpPr/>
          <p:nvPr/>
        </p:nvSpPr>
        <p:spPr>
          <a:xfrm>
            <a:off x="390525" y="226346"/>
            <a:ext cx="11106149" cy="1602454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vi-VN" sz="3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Trại hè được tổ chức từ ngày 24 tháng 6 đến hết ngày 30 tháng 6. Hỏi trại hè được tổ chức trong bao nhiêu ngày?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A01113-F6EE-AE0B-6363-00F4AE435C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74" y="1903031"/>
            <a:ext cx="5800725" cy="38881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A02B6ED-F704-50D4-28BE-4F422A014452}"/>
              </a:ext>
            </a:extLst>
          </p:cNvPr>
          <p:cNvSpPr/>
          <p:nvPr/>
        </p:nvSpPr>
        <p:spPr>
          <a:xfrm>
            <a:off x="1019175" y="5086350"/>
            <a:ext cx="4048125" cy="3905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C5AB02-3E53-A2BA-0A70-80EB2B4718D1}"/>
              </a:ext>
            </a:extLst>
          </p:cNvPr>
          <p:cNvSpPr txBox="1"/>
          <p:nvPr/>
        </p:nvSpPr>
        <p:spPr>
          <a:xfrm>
            <a:off x="6448425" y="2381250"/>
            <a:ext cx="5448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Trại hè được tổ chức trong </a:t>
            </a:r>
            <a:r>
              <a:rPr lang="vi-VN" sz="40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vi-VN" sz="4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ngày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24, 25, 26, 27, 28, 29, 30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BE284D-30AA-2CA0-630E-4FAA049C9E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3596" y="185530"/>
            <a:ext cx="1633596" cy="1383747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049D6FDC-39EB-2A32-B26F-2404C0D1A4BC}"/>
              </a:ext>
            </a:extLst>
          </p:cNvPr>
          <p:cNvSpPr/>
          <p:nvPr/>
        </p:nvSpPr>
        <p:spPr>
          <a:xfrm>
            <a:off x="376238" y="305903"/>
            <a:ext cx="638175" cy="5715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4091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B8B0DFC2-FC15-6A73-285B-034F29F86F65}"/>
              </a:ext>
            </a:extLst>
          </p:cNvPr>
          <p:cNvSpPr/>
          <p:nvPr/>
        </p:nvSpPr>
        <p:spPr>
          <a:xfrm>
            <a:off x="180975" y="276225"/>
            <a:ext cx="638175" cy="5715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793D978-9B19-B68D-DE92-3899E0E10C26}"/>
              </a:ext>
            </a:extLst>
          </p:cNvPr>
          <p:cNvSpPr/>
          <p:nvPr/>
        </p:nvSpPr>
        <p:spPr>
          <a:xfrm>
            <a:off x="838200" y="92996"/>
            <a:ext cx="11106149" cy="1603282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3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3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3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r>
              <a:rPr lang="en-US" sz="3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đăng</a:t>
            </a:r>
            <a:r>
              <a:rPr lang="en-US" sz="3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3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3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sz="3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trại</a:t>
            </a:r>
            <a:r>
              <a:rPr lang="en-US" sz="3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hè</a:t>
            </a:r>
            <a:r>
              <a:rPr lang="en-US" sz="3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Sáu</a:t>
            </a:r>
            <a:r>
              <a:rPr lang="en-US" sz="3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3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sz="3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3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6. </a:t>
            </a:r>
            <a:r>
              <a:rPr lang="en-US" sz="33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3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3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r>
              <a:rPr lang="en-US" sz="3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đăng</a:t>
            </a:r>
            <a:r>
              <a:rPr lang="en-US" sz="3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3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684AC69-C882-437F-0B0E-71DF9F971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14525"/>
            <a:ext cx="5775850" cy="36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B4948D3-F7E5-1B3B-4CF8-8BB849F107F1}"/>
              </a:ext>
            </a:extLst>
          </p:cNvPr>
          <p:cNvSpPr/>
          <p:nvPr/>
        </p:nvSpPr>
        <p:spPr>
          <a:xfrm>
            <a:off x="3600451" y="2971801"/>
            <a:ext cx="495300" cy="116204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4F2E8F-A2AE-BA45-C8E6-5806D213B13C}"/>
              </a:ext>
            </a:extLst>
          </p:cNvPr>
          <p:cNvSpPr txBox="1"/>
          <p:nvPr/>
        </p:nvSpPr>
        <p:spPr>
          <a:xfrm>
            <a:off x="6591300" y="2114550"/>
            <a:ext cx="53149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đăng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trại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hè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Sáu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6.</a:t>
            </a:r>
          </a:p>
          <a:p>
            <a:pPr algn="just"/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đăng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833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B8B0DFC2-FC15-6A73-285B-034F29F86F65}"/>
              </a:ext>
            </a:extLst>
          </p:cNvPr>
          <p:cNvSpPr/>
          <p:nvPr/>
        </p:nvSpPr>
        <p:spPr>
          <a:xfrm>
            <a:off x="180975" y="276225"/>
            <a:ext cx="638175" cy="5715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793D978-9B19-B68D-DE92-3899E0E10C26}"/>
              </a:ext>
            </a:extLst>
          </p:cNvPr>
          <p:cNvSpPr/>
          <p:nvPr/>
        </p:nvSpPr>
        <p:spPr>
          <a:xfrm>
            <a:off x="838200" y="92995"/>
            <a:ext cx="11106149" cy="153702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3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Danh sách những người tham dự sự kiện này sẽ được thông báo vào thứ Hai tuần kế tiếp. Đó là ngày nào?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684AC69-C882-437F-0B0E-71DF9F971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14525"/>
            <a:ext cx="5775850" cy="36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04F2E8F-A2AE-BA45-C8E6-5806D213B13C}"/>
              </a:ext>
            </a:extLst>
          </p:cNvPr>
          <p:cNvSpPr txBox="1"/>
          <p:nvPr/>
        </p:nvSpPr>
        <p:spPr>
          <a:xfrm>
            <a:off x="6591300" y="2114550"/>
            <a:ext cx="53149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 Hai tuần kế tiếp là ngày 10 tháng 6.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12E5929-CB6B-BA2A-637E-6732132DAA8E}"/>
              </a:ext>
            </a:extLst>
          </p:cNvPr>
          <p:cNvSpPr/>
          <p:nvPr/>
        </p:nvSpPr>
        <p:spPr>
          <a:xfrm>
            <a:off x="0" y="3800476"/>
            <a:ext cx="1523999" cy="3333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1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7F4BDBA-B70F-9B6F-2714-743855E1A040}"/>
              </a:ext>
            </a:extLst>
          </p:cNvPr>
          <p:cNvSpPr/>
          <p:nvPr/>
        </p:nvSpPr>
        <p:spPr>
          <a:xfrm>
            <a:off x="428625" y="4229101"/>
            <a:ext cx="990599" cy="3524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17C6EE-18C7-E9A7-8E20-6890D5375345}"/>
              </a:ext>
            </a:extLst>
          </p:cNvPr>
          <p:cNvSpPr/>
          <p:nvPr/>
        </p:nvSpPr>
        <p:spPr>
          <a:xfrm>
            <a:off x="1447799" y="4200525"/>
            <a:ext cx="361951" cy="3619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56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/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B8B0DFC2-FC15-6A73-285B-034F29F86F65}"/>
              </a:ext>
            </a:extLst>
          </p:cNvPr>
          <p:cNvSpPr/>
          <p:nvPr/>
        </p:nvSpPr>
        <p:spPr>
          <a:xfrm>
            <a:off x="180975" y="276225"/>
            <a:ext cx="638175" cy="5715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793D978-9B19-B68D-DE92-3899E0E10C26}"/>
              </a:ext>
            </a:extLst>
          </p:cNvPr>
          <p:cNvSpPr/>
          <p:nvPr/>
        </p:nvSpPr>
        <p:spPr>
          <a:xfrm>
            <a:off x="838200" y="92996"/>
            <a:ext cx="11106149" cy="1930368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3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ngày trước thời điểm diễn ra trại hè.</a:t>
            </a:r>
          </a:p>
          <a:p>
            <a:pPr lvl="0" algn="just"/>
            <a:r>
              <a:rPr lang="vi-VN" sz="3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Buổi sáng, Nam chuẩn bị những đồ dùng cần thiết để tham dự trại hè. Thời gian bắt đầu và kết thúc như sau: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09CF16-C2D5-B5A0-6E01-E39EF032F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" y="2157891"/>
            <a:ext cx="4438650" cy="2047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E0A922-F41E-B0FB-49FF-B58BAA713103}"/>
              </a:ext>
            </a:extLst>
          </p:cNvPr>
          <p:cNvSpPr txBox="1"/>
          <p:nvPr/>
        </p:nvSpPr>
        <p:spPr>
          <a:xfrm>
            <a:off x="5329030" y="2104611"/>
            <a:ext cx="62202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lâu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37BF62D-D9A4-454E-4DF7-E5B69B70CEFA}"/>
              </a:ext>
            </a:extLst>
          </p:cNvPr>
          <p:cNvSpPr/>
          <p:nvPr/>
        </p:nvSpPr>
        <p:spPr>
          <a:xfrm>
            <a:off x="547065" y="4340293"/>
            <a:ext cx="2107509" cy="64231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D9F02F8-9188-AE20-0064-DBEA3C0F51C8}"/>
              </a:ext>
            </a:extLst>
          </p:cNvPr>
          <p:cNvSpPr/>
          <p:nvPr/>
        </p:nvSpPr>
        <p:spPr>
          <a:xfrm>
            <a:off x="2966727" y="4340293"/>
            <a:ext cx="2221810" cy="64231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35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6A0C36-D780-12D1-F379-2CAD77A9D614}"/>
              </a:ext>
            </a:extLst>
          </p:cNvPr>
          <p:cNvSpPr txBox="1"/>
          <p:nvPr/>
        </p:nvSpPr>
        <p:spPr>
          <a:xfrm>
            <a:off x="5438361" y="3535846"/>
            <a:ext cx="62202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Nam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hè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35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trại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hè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mất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4397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7" grpId="0" animBg="1"/>
      <p:bldP spid="8" grpId="0" animBg="1"/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B8B0DFC2-FC15-6A73-285B-034F29F86F65}"/>
              </a:ext>
            </a:extLst>
          </p:cNvPr>
          <p:cNvSpPr/>
          <p:nvPr/>
        </p:nvSpPr>
        <p:spPr>
          <a:xfrm>
            <a:off x="180975" y="276225"/>
            <a:ext cx="638175" cy="5715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793D978-9B19-B68D-DE92-3899E0E10C26}"/>
              </a:ext>
            </a:extLst>
          </p:cNvPr>
          <p:cNvSpPr/>
          <p:nvPr/>
        </p:nvSpPr>
        <p:spPr>
          <a:xfrm>
            <a:off x="838200" y="92996"/>
            <a:ext cx="11106149" cy="1556900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3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Buổi chiều, Nam nướng bánh quy để tặng các bạn. Thời gian bắt đầu và kết thúc như sau: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854A58-C20A-8537-1F26-B7BC43BA2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370" y="1864828"/>
            <a:ext cx="5280571" cy="26177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CB3D435-9082-3C9F-50AE-E4FE69F00055}"/>
              </a:ext>
            </a:extLst>
          </p:cNvPr>
          <p:cNvSpPr txBox="1"/>
          <p:nvPr/>
        </p:nvSpPr>
        <p:spPr>
          <a:xfrm>
            <a:off x="6591300" y="2114550"/>
            <a:ext cx="53149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 Nam đã nướng bánh trong bao lâu?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CD0F605-9148-C858-1A43-B6C77B003B57}"/>
              </a:ext>
            </a:extLst>
          </p:cNvPr>
          <p:cNvSpPr/>
          <p:nvPr/>
        </p:nvSpPr>
        <p:spPr>
          <a:xfrm>
            <a:off x="914399" y="4526033"/>
            <a:ext cx="1669776" cy="64231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53282CE-D82D-675C-88E8-A45BFAE4AB28}"/>
              </a:ext>
            </a:extLst>
          </p:cNvPr>
          <p:cNvSpPr/>
          <p:nvPr/>
        </p:nvSpPr>
        <p:spPr>
          <a:xfrm>
            <a:off x="3657600" y="4585667"/>
            <a:ext cx="2405269" cy="64231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55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1E55CB-9ACB-B332-54A3-E82B18F33EC7}"/>
              </a:ext>
            </a:extLst>
          </p:cNvPr>
          <p:cNvSpPr txBox="1"/>
          <p:nvPr/>
        </p:nvSpPr>
        <p:spPr>
          <a:xfrm>
            <a:off x="6253370" y="3476212"/>
            <a:ext cx="56835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 chiều, Nam bắt đầu nướng bánh quy từ 4 giờ đến 4 giờ 55 phút.</a:t>
            </a:r>
          </a:p>
          <a:p>
            <a:pPr algn="just"/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 </a:t>
            </a:r>
            <a:r>
              <a:rPr lang="vi-VN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 Nam nướng bánh quy hết 55 phút.</a:t>
            </a:r>
          </a:p>
        </p:txBody>
      </p:sp>
    </p:spTree>
    <p:extLst>
      <p:ext uri="{BB962C8B-B14F-4D97-AF65-F5344CB8AC3E}">
        <p14:creationId xmlns:p14="http://schemas.microsoft.com/office/powerpoint/2010/main" val="320752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12" grpId="0" animBg="1"/>
      <p:bldP spid="13" grpId="0" animBg="1"/>
      <p:bldP spid="1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B8B0DFC2-FC15-6A73-285B-034F29F86F65}"/>
              </a:ext>
            </a:extLst>
          </p:cNvPr>
          <p:cNvSpPr/>
          <p:nvPr/>
        </p:nvSpPr>
        <p:spPr>
          <a:xfrm>
            <a:off x="180975" y="276225"/>
            <a:ext cx="638175" cy="5715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793D978-9B19-B68D-DE92-3899E0E10C26}"/>
              </a:ext>
            </a:extLst>
          </p:cNvPr>
          <p:cNvSpPr/>
          <p:nvPr/>
        </p:nvSpPr>
        <p:spPr>
          <a:xfrm>
            <a:off x="838200" y="92996"/>
            <a:ext cx="11106149" cy="1556900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33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 đầu tiên tham dự trại hè, chúng mình được chọn tham gia hai hoặc ba hoạt động (không trùng thời gian) trong các hoạt động sau: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8BD1CB-1C06-CEF1-92A5-9B05B1E46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522" y="1748610"/>
            <a:ext cx="6111943" cy="48062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BF7AFEB-1D34-558A-3CB1-D737464B7BF5}"/>
              </a:ext>
            </a:extLst>
          </p:cNvPr>
          <p:cNvSpPr txBox="1"/>
          <p:nvPr/>
        </p:nvSpPr>
        <p:spPr>
          <a:xfrm>
            <a:off x="7235688" y="2047461"/>
            <a:ext cx="47707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chọn tham gia những hoạt động nào? Các hoạt động đó diễn ra theo thứ tự như thế nào?</a:t>
            </a:r>
          </a:p>
        </p:txBody>
      </p:sp>
    </p:spTree>
    <p:extLst>
      <p:ext uri="{BB962C8B-B14F-4D97-AF65-F5344CB8AC3E}">
        <p14:creationId xmlns:p14="http://schemas.microsoft.com/office/powerpoint/2010/main" val="99811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1BB09AF-BBAF-4553-012D-5FF936CEAA23}"/>
              </a:ext>
            </a:extLst>
          </p:cNvPr>
          <p:cNvGrpSpPr/>
          <p:nvPr/>
        </p:nvGrpSpPr>
        <p:grpSpPr>
          <a:xfrm>
            <a:off x="1067524" y="480318"/>
            <a:ext cx="3398460" cy="3937981"/>
            <a:chOff x="8001897" y="2517912"/>
            <a:chExt cx="3807499" cy="4003226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BF2FCA8-F3BC-D4F0-F124-28896B2899DE}"/>
                </a:ext>
              </a:extLst>
            </p:cNvPr>
            <p:cNvSpPr/>
            <p:nvPr/>
          </p:nvSpPr>
          <p:spPr>
            <a:xfrm>
              <a:off x="8519278" y="2517912"/>
              <a:ext cx="2888541" cy="1657573"/>
            </a:xfrm>
            <a:custGeom>
              <a:avLst/>
              <a:gdLst>
                <a:gd name="connsiteX0" fmla="*/ 0 w 2888541"/>
                <a:gd name="connsiteY0" fmla="*/ 276268 h 1657573"/>
                <a:gd name="connsiteX1" fmla="*/ 276268 w 2888541"/>
                <a:gd name="connsiteY1" fmla="*/ 0 h 1657573"/>
                <a:gd name="connsiteX2" fmla="*/ 2612273 w 2888541"/>
                <a:gd name="connsiteY2" fmla="*/ 0 h 1657573"/>
                <a:gd name="connsiteX3" fmla="*/ 2888541 w 2888541"/>
                <a:gd name="connsiteY3" fmla="*/ 276268 h 1657573"/>
                <a:gd name="connsiteX4" fmla="*/ 2888541 w 2888541"/>
                <a:gd name="connsiteY4" fmla="*/ 1381305 h 1657573"/>
                <a:gd name="connsiteX5" fmla="*/ 2612273 w 2888541"/>
                <a:gd name="connsiteY5" fmla="*/ 1657573 h 1657573"/>
                <a:gd name="connsiteX6" fmla="*/ 276268 w 2888541"/>
                <a:gd name="connsiteY6" fmla="*/ 1657573 h 1657573"/>
                <a:gd name="connsiteX7" fmla="*/ 0 w 2888541"/>
                <a:gd name="connsiteY7" fmla="*/ 1381305 h 1657573"/>
                <a:gd name="connsiteX8" fmla="*/ 0 w 2888541"/>
                <a:gd name="connsiteY8" fmla="*/ 276268 h 165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88541" h="1657573" fill="none" extrusionOk="0">
                  <a:moveTo>
                    <a:pt x="0" y="276268"/>
                  </a:moveTo>
                  <a:cubicBezTo>
                    <a:pt x="76" y="125740"/>
                    <a:pt x="125096" y="2362"/>
                    <a:pt x="276268" y="0"/>
                  </a:cubicBezTo>
                  <a:cubicBezTo>
                    <a:pt x="1132259" y="72427"/>
                    <a:pt x="2171805" y="61419"/>
                    <a:pt x="2612273" y="0"/>
                  </a:cubicBezTo>
                  <a:cubicBezTo>
                    <a:pt x="2764246" y="-4172"/>
                    <a:pt x="2883308" y="122106"/>
                    <a:pt x="2888541" y="276268"/>
                  </a:cubicBezTo>
                  <a:cubicBezTo>
                    <a:pt x="2938520" y="824394"/>
                    <a:pt x="2904272" y="1256471"/>
                    <a:pt x="2888541" y="1381305"/>
                  </a:cubicBezTo>
                  <a:cubicBezTo>
                    <a:pt x="2891899" y="1516843"/>
                    <a:pt x="2756089" y="1647750"/>
                    <a:pt x="2612273" y="1657573"/>
                  </a:cubicBezTo>
                  <a:cubicBezTo>
                    <a:pt x="2167923" y="1687400"/>
                    <a:pt x="1020063" y="1578267"/>
                    <a:pt x="276268" y="1657573"/>
                  </a:cubicBezTo>
                  <a:cubicBezTo>
                    <a:pt x="126808" y="1657220"/>
                    <a:pt x="-14583" y="1536768"/>
                    <a:pt x="0" y="1381305"/>
                  </a:cubicBezTo>
                  <a:cubicBezTo>
                    <a:pt x="-75329" y="1251181"/>
                    <a:pt x="54893" y="791664"/>
                    <a:pt x="0" y="276268"/>
                  </a:cubicBezTo>
                  <a:close/>
                </a:path>
                <a:path w="2888541" h="1657573" stroke="0" extrusionOk="0">
                  <a:moveTo>
                    <a:pt x="0" y="276268"/>
                  </a:moveTo>
                  <a:cubicBezTo>
                    <a:pt x="7413" y="125710"/>
                    <a:pt x="135193" y="23968"/>
                    <a:pt x="276268" y="0"/>
                  </a:cubicBezTo>
                  <a:cubicBezTo>
                    <a:pt x="734270" y="123000"/>
                    <a:pt x="2257503" y="-96860"/>
                    <a:pt x="2612273" y="0"/>
                  </a:cubicBezTo>
                  <a:cubicBezTo>
                    <a:pt x="2756733" y="-6188"/>
                    <a:pt x="2890240" y="120265"/>
                    <a:pt x="2888541" y="276268"/>
                  </a:cubicBezTo>
                  <a:cubicBezTo>
                    <a:pt x="2891152" y="394968"/>
                    <a:pt x="2834371" y="1083966"/>
                    <a:pt x="2888541" y="1381305"/>
                  </a:cubicBezTo>
                  <a:cubicBezTo>
                    <a:pt x="2860541" y="1544028"/>
                    <a:pt x="2740421" y="1653575"/>
                    <a:pt x="2612273" y="1657573"/>
                  </a:cubicBezTo>
                  <a:cubicBezTo>
                    <a:pt x="1851650" y="1496866"/>
                    <a:pt x="1273574" y="1697240"/>
                    <a:pt x="276268" y="1657573"/>
                  </a:cubicBezTo>
                  <a:cubicBezTo>
                    <a:pt x="115556" y="1655930"/>
                    <a:pt x="-26145" y="1522040"/>
                    <a:pt x="0" y="1381305"/>
                  </a:cubicBezTo>
                  <a:cubicBezTo>
                    <a:pt x="86692" y="843498"/>
                    <a:pt x="-66853" y="591439"/>
                    <a:pt x="0" y="276268"/>
                  </a:cubicBezTo>
                  <a:close/>
                </a:path>
              </a:pathLst>
            </a:custGeom>
            <a:solidFill>
              <a:srgbClr val="FFFFCC"/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852854689">
                    <a:custGeom>
                      <a:avLst/>
                      <a:gdLst>
                        <a:gd name="connsiteX0" fmla="*/ 0 w 2578226"/>
                        <a:gd name="connsiteY0" fmla="*/ 271765 h 1630558"/>
                        <a:gd name="connsiteX1" fmla="*/ 271765 w 2578226"/>
                        <a:gd name="connsiteY1" fmla="*/ 0 h 1630558"/>
                        <a:gd name="connsiteX2" fmla="*/ 2306461 w 2578226"/>
                        <a:gd name="connsiteY2" fmla="*/ 0 h 1630558"/>
                        <a:gd name="connsiteX3" fmla="*/ 2578226 w 2578226"/>
                        <a:gd name="connsiteY3" fmla="*/ 271765 h 1630558"/>
                        <a:gd name="connsiteX4" fmla="*/ 2578226 w 2578226"/>
                        <a:gd name="connsiteY4" fmla="*/ 1358793 h 1630558"/>
                        <a:gd name="connsiteX5" fmla="*/ 2306461 w 2578226"/>
                        <a:gd name="connsiteY5" fmla="*/ 1630558 h 1630558"/>
                        <a:gd name="connsiteX6" fmla="*/ 271765 w 2578226"/>
                        <a:gd name="connsiteY6" fmla="*/ 1630558 h 1630558"/>
                        <a:gd name="connsiteX7" fmla="*/ 0 w 2578226"/>
                        <a:gd name="connsiteY7" fmla="*/ 1358793 h 1630558"/>
                        <a:gd name="connsiteX8" fmla="*/ 0 w 2578226"/>
                        <a:gd name="connsiteY8" fmla="*/ 271765 h 16305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578226" h="1630558" fill="none" extrusionOk="0">
                          <a:moveTo>
                            <a:pt x="0" y="271765"/>
                          </a:moveTo>
                          <a:cubicBezTo>
                            <a:pt x="722" y="141214"/>
                            <a:pt x="130411" y="14665"/>
                            <a:pt x="271765" y="0"/>
                          </a:cubicBezTo>
                          <a:cubicBezTo>
                            <a:pt x="1044372" y="72427"/>
                            <a:pt x="1990634" y="61419"/>
                            <a:pt x="2306461" y="0"/>
                          </a:cubicBezTo>
                          <a:cubicBezTo>
                            <a:pt x="2455479" y="-7394"/>
                            <a:pt x="2557356" y="115360"/>
                            <a:pt x="2578226" y="271765"/>
                          </a:cubicBezTo>
                          <a:cubicBezTo>
                            <a:pt x="2576857" y="723824"/>
                            <a:pt x="2536267" y="1022432"/>
                            <a:pt x="2578226" y="1358793"/>
                          </a:cubicBezTo>
                          <a:cubicBezTo>
                            <a:pt x="2583358" y="1482840"/>
                            <a:pt x="2443642" y="1616085"/>
                            <a:pt x="2306461" y="1630558"/>
                          </a:cubicBezTo>
                          <a:cubicBezTo>
                            <a:pt x="1621348" y="1660385"/>
                            <a:pt x="880672" y="1551252"/>
                            <a:pt x="271765" y="1630558"/>
                          </a:cubicBezTo>
                          <a:cubicBezTo>
                            <a:pt x="136715" y="1628858"/>
                            <a:pt x="-3667" y="1509610"/>
                            <a:pt x="0" y="1358793"/>
                          </a:cubicBezTo>
                          <a:cubicBezTo>
                            <a:pt x="-85005" y="1048732"/>
                            <a:pt x="61305" y="659424"/>
                            <a:pt x="0" y="271765"/>
                          </a:cubicBezTo>
                          <a:close/>
                        </a:path>
                        <a:path w="2578226" h="1630558" stroke="0" extrusionOk="0">
                          <a:moveTo>
                            <a:pt x="0" y="271765"/>
                          </a:moveTo>
                          <a:cubicBezTo>
                            <a:pt x="2085" y="122241"/>
                            <a:pt x="126678" y="10429"/>
                            <a:pt x="271765" y="0"/>
                          </a:cubicBezTo>
                          <a:cubicBezTo>
                            <a:pt x="1210135" y="123000"/>
                            <a:pt x="1795467" y="-96860"/>
                            <a:pt x="2306461" y="0"/>
                          </a:cubicBezTo>
                          <a:cubicBezTo>
                            <a:pt x="2435724" y="-15875"/>
                            <a:pt x="2579211" y="119687"/>
                            <a:pt x="2578226" y="271765"/>
                          </a:cubicBezTo>
                          <a:cubicBezTo>
                            <a:pt x="2605943" y="726870"/>
                            <a:pt x="2527673" y="1125674"/>
                            <a:pt x="2578226" y="1358793"/>
                          </a:cubicBezTo>
                          <a:cubicBezTo>
                            <a:pt x="2554689" y="1517412"/>
                            <a:pt x="2442388" y="1628240"/>
                            <a:pt x="2306461" y="1630558"/>
                          </a:cubicBezTo>
                          <a:cubicBezTo>
                            <a:pt x="2086837" y="1469851"/>
                            <a:pt x="1152343" y="1670225"/>
                            <a:pt x="271765" y="1630558"/>
                          </a:cubicBezTo>
                          <a:cubicBezTo>
                            <a:pt x="117793" y="1629774"/>
                            <a:pt x="-7439" y="1505515"/>
                            <a:pt x="0" y="1358793"/>
                          </a:cubicBezTo>
                          <a:cubicBezTo>
                            <a:pt x="-13722" y="943237"/>
                            <a:pt x="67099" y="497484"/>
                            <a:pt x="0" y="271765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2743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THẢO LUẬN NHÓM ĐÔI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1F7B5BF-50CC-6FFF-09F0-8118F3874EB7}"/>
                </a:ext>
              </a:extLst>
            </p:cNvPr>
            <p:cNvGrpSpPr/>
            <p:nvPr/>
          </p:nvGrpSpPr>
          <p:grpSpPr>
            <a:xfrm>
              <a:off x="8001897" y="3789019"/>
              <a:ext cx="3807499" cy="2732119"/>
              <a:chOff x="1197026" y="4232126"/>
              <a:chExt cx="3751815" cy="2630711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77F50F7F-10CE-AD08-EF56-7FFB2B770B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01180" y="4246637"/>
                <a:ext cx="2047661" cy="2616200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CBA59B10-794F-7CED-86CF-7AA125C7E1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7026" y="4232126"/>
                <a:ext cx="1811038" cy="2616200"/>
              </a:xfrm>
              <a:prstGeom prst="rect">
                <a:avLst/>
              </a:prstGeom>
            </p:spPr>
          </p:pic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A28519F-D9BE-4A27-0D2F-77B1031C6C6F}"/>
              </a:ext>
            </a:extLst>
          </p:cNvPr>
          <p:cNvSpPr txBox="1"/>
          <p:nvPr/>
        </p:nvSpPr>
        <p:spPr>
          <a:xfrm>
            <a:off x="488322" y="4591199"/>
            <a:ext cx="5607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233ACFA0-BFCA-0B40-F508-1C857C4D831B}"/>
              </a:ext>
            </a:extLst>
          </p:cNvPr>
          <p:cNvGraphicFramePr>
            <a:graphicFrameLocks noGrp="1"/>
          </p:cNvGraphicFramePr>
          <p:nvPr/>
        </p:nvGraphicFramePr>
        <p:xfrm>
          <a:off x="5083313" y="1793091"/>
          <a:ext cx="7022548" cy="2625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1274">
                  <a:extLst>
                    <a:ext uri="{9D8B030D-6E8A-4147-A177-3AD203B41FA5}">
                      <a16:colId xmlns:a16="http://schemas.microsoft.com/office/drawing/2014/main" val="3950774914"/>
                    </a:ext>
                  </a:extLst>
                </a:gridCol>
                <a:gridCol w="3511274">
                  <a:extLst>
                    <a:ext uri="{9D8B030D-6E8A-4147-A177-3AD203B41FA5}">
                      <a16:colId xmlns:a16="http://schemas.microsoft.com/office/drawing/2014/main" val="2554216831"/>
                    </a:ext>
                  </a:extLst>
                </a:gridCol>
              </a:tblGrid>
              <a:tr h="84016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Tên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hoạt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động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em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chọn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Thời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gian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diễn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ra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3748400"/>
                  </a:ext>
                </a:extLst>
              </a:tr>
              <a:tr h="840164">
                <a:tc>
                  <a:txBody>
                    <a:bodyPr/>
                    <a:lstStyle/>
                    <a:p>
                      <a:pPr algn="ctr"/>
                      <a:endParaRPr lang="en-US" sz="28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1278530"/>
                  </a:ext>
                </a:extLst>
              </a:tr>
              <a:tr h="840164">
                <a:tc>
                  <a:txBody>
                    <a:bodyPr/>
                    <a:lstStyle/>
                    <a:p>
                      <a:pPr algn="ctr"/>
                      <a:endParaRPr lang="en-US" sz="28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79118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5708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447</Words>
  <Application>Microsoft Office PowerPoint</Application>
  <PresentationFormat>Widescreen</PresentationFormat>
  <Paragraphs>45</Paragraphs>
  <Slides>11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等线</vt:lpstr>
      <vt:lpstr>Arial</vt:lpstr>
      <vt:lpstr>Calibri</vt:lpstr>
      <vt:lpstr>Calibri Light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2</cp:revision>
  <dcterms:created xsi:type="dcterms:W3CDTF">2025-04-08T04:49:42Z</dcterms:created>
  <dcterms:modified xsi:type="dcterms:W3CDTF">2025-04-08T04:57:10Z</dcterms:modified>
</cp:coreProperties>
</file>