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1569" r:id="rId3"/>
    <p:sldId id="1570" r:id="rId4"/>
    <p:sldId id="467" r:id="rId5"/>
    <p:sldId id="468" r:id="rId6"/>
    <p:sldId id="469" r:id="rId7"/>
    <p:sldId id="459" r:id="rId8"/>
    <p:sldId id="471" r:id="rId9"/>
    <p:sldId id="472" r:id="rId10"/>
    <p:sldId id="286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4822-B94E-4418-77E5-BE946973A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3A76C-22AD-41BF-820D-20B5EAC9A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CB59F-2737-E8EC-D33E-63C2DDE9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E20A-34D6-2120-B362-0DAC992C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EE081-22CF-0AC4-2C4B-CAC2F84C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92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3127-E6C7-EEB0-0EF6-70054394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461DC-EA0B-E4BA-EF93-A4703AAC9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591C3-5D67-43ED-AD6F-AAB8AC36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413C8-38D5-7977-4E60-F176E2E2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7A115-13C4-F112-5516-A38288E6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824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0DAD58-1C5B-CB92-5B74-CFE12354E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C16FD-874B-E36D-0DC8-3FFA8BD90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EC2A2-A433-0644-B560-06EE8BAE4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46090-6369-C185-E2A4-9FB9A611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7304F-B841-98B7-92A0-6F5892CD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890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FF06687E-1E7B-8491-A72F-AE0E9506C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857037"/>
            <a:ext cx="2261263" cy="10378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HẠM DUYÊN 5 - 9Slide.vn">
            <a:extLst>
              <a:ext uri="{FF2B5EF4-FFF2-40B4-BE49-F238E27FC236}">
                <a16:creationId xmlns:a16="http://schemas.microsoft.com/office/drawing/2014/main" id="{DCCA9279-5F4C-405D-B0AF-7EF06F8A57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1814"/>
          <a:stretch/>
        </p:blipFill>
        <p:spPr>
          <a:xfrm>
            <a:off x="2380596" y="6126577"/>
            <a:ext cx="2337155" cy="731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HẠM DUYÊN 6 - 9Slide.vn">
            <a:extLst>
              <a:ext uri="{FF2B5EF4-FFF2-40B4-BE49-F238E27FC236}">
                <a16:creationId xmlns:a16="http://schemas.microsoft.com/office/drawing/2014/main" id="{106B1460-7E5D-1B63-42F1-93AD0798B5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4927423" y="6321653"/>
            <a:ext cx="2337155" cy="5363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HẠM DUYÊN 7 - 9Slide.vn">
            <a:extLst>
              <a:ext uri="{FF2B5EF4-FFF2-40B4-BE49-F238E27FC236}">
                <a16:creationId xmlns:a16="http://schemas.microsoft.com/office/drawing/2014/main" id="{4CDD5D8B-9136-BEB0-C41E-57FD752FD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056" y="584414"/>
            <a:ext cx="1984782" cy="1163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HẠM DUYÊN 8 - 9Slide.vn">
            <a:extLst>
              <a:ext uri="{FF2B5EF4-FFF2-40B4-BE49-F238E27FC236}">
                <a16:creationId xmlns:a16="http://schemas.microsoft.com/office/drawing/2014/main" id="{8DCE6C0D-E80F-F8CA-86FF-A9CF4D0164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38192" y="4213594"/>
            <a:ext cx="968008" cy="968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HẠM DUYÊN 9 - 9Slide.vn">
            <a:extLst>
              <a:ext uri="{FF2B5EF4-FFF2-40B4-BE49-F238E27FC236}">
                <a16:creationId xmlns:a16="http://schemas.microsoft.com/office/drawing/2014/main" id="{05FEBECF-D10E-6894-2CA5-332FF805ECD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09496" y="685800"/>
            <a:ext cx="1166607" cy="1010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HẠM DUYÊN 10 - 9Slide.vn">
            <a:extLst>
              <a:ext uri="{FF2B5EF4-FFF2-40B4-BE49-F238E27FC236}">
                <a16:creationId xmlns:a16="http://schemas.microsoft.com/office/drawing/2014/main" id="{CC3F7058-E544-978A-1C5A-A636A249586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9000606" y="4114800"/>
            <a:ext cx="3330137" cy="27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HẠM DUYÊN 11 - 9Slide.vn">
            <a:extLst>
              <a:ext uri="{FF2B5EF4-FFF2-40B4-BE49-F238E27FC236}">
                <a16:creationId xmlns:a16="http://schemas.microsoft.com/office/drawing/2014/main" id="{DDA06AFE-E61F-2A01-BACF-55DE23E09E2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252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HẠM DUYÊN 12 - 9Slide.vn">
            <a:extLst>
              <a:ext uri="{FF2B5EF4-FFF2-40B4-BE49-F238E27FC236}">
                <a16:creationId xmlns:a16="http://schemas.microsoft.com/office/drawing/2014/main" id="{256D3BE0-F28E-F793-4DE4-1CA4B13F081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21665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HẠM DUYÊN 13 - 9Slide.vn">
            <a:extLst>
              <a:ext uri="{FF2B5EF4-FFF2-40B4-BE49-F238E27FC236}">
                <a16:creationId xmlns:a16="http://schemas.microsoft.com/office/drawing/2014/main" id="{F00E8674-FE2D-FA4E-0348-CB6ADB00D2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156970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HẠM DUYÊN 14 - 9Slide.vn">
            <a:extLst>
              <a:ext uri="{FF2B5EF4-FFF2-40B4-BE49-F238E27FC236}">
                <a16:creationId xmlns:a16="http://schemas.microsoft.com/office/drawing/2014/main" id="{A41A92E2-43AD-4F40-B02B-4C15B4216D2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5514" y="0"/>
            <a:ext cx="2939030" cy="896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HẠM DUYÊN 15 - 9Slide.vn">
            <a:extLst>
              <a:ext uri="{FF2B5EF4-FFF2-40B4-BE49-F238E27FC236}">
                <a16:creationId xmlns:a16="http://schemas.microsoft.com/office/drawing/2014/main" id="{CAA8601C-C5A3-31C0-57C8-ADCD958A98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9980" y="4053038"/>
            <a:ext cx="2110473" cy="20735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789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8868B-9C6B-37CE-1B07-2AF61768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6FD04-18E3-A237-CF97-0913C7750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D7FD9-4094-AB83-E044-701BB4FE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6A58D-7650-EBBF-7DBA-885636FA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6E554-8D9A-ECF8-3F57-E5A54CE2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67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51D66-AD73-25AA-122D-E59BFCE8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92C9D-44F5-F3BC-38AB-6EBFA28B2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0C74D-D7A0-D8C8-BC9C-223659EA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263C3-E581-E06E-488C-E37CDF23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C555C-DEDD-13DF-122D-538311A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66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D093-C05E-3B89-A0C0-0F8E1B6A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81D6C-877D-F527-D8B4-D1E4AED2AB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59E35-4D55-2D2B-A1B5-9D19ECF8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B2440-15C6-E5B0-E715-268DB4F8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4B10B-87F2-DE5C-5C83-38A02DB4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82CB9-7F02-CEC5-8D65-A0A5F5BAF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250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4828-4E91-A3A6-1155-7481B86B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E180F-37EE-617F-8116-42B714B5E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82517-83F6-1918-C643-83F314201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BB360-63AC-8795-A396-A078FDD5C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86531-11D3-1026-1F9D-E4F982487F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E3954-4D14-2CC3-4AF8-7CB372BB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A0333-5CC1-039A-EB31-A017588DA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4C74B7-6891-B7EF-A24D-C73D2DE5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99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BBF2-D7BE-1B95-B82B-E657F1AE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752FF-1C06-2431-A508-FA8276B7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1CE1F-5E5B-F24B-67A6-1792F053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E2B54-ACA8-8371-1C76-1A768C9A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618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14A06-D21A-429D-E51B-1A38B296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6A7F1-99C1-3AC0-D678-9CC249F9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90464-016E-F41F-E56E-B699B11EF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6454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F28F-C050-4D97-9D79-177C28FED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E3A3-EE2D-9333-32F7-F001B9E04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7F716-5C5E-700E-33BC-3CBEDC6F5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FFB14F-9765-DC59-8A4C-C1E03322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968D5-E916-8770-147D-B56B9CDE0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C1CF-F838-6D2C-84B3-BA0B0D4C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30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546E-9486-D51D-85E7-243E9467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4F56CE-4940-16CD-420E-FE97FEB30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D1E67-0847-3062-058D-54A78417F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C0D19-A31A-DB5D-74FA-2CD826D2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4CEFD-014F-2255-633D-F8F764AA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F0483-26B1-AF01-A0E7-AA977DFF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043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442CC-B7A9-E52D-4F60-837CAAD6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E16A9-B9FB-3764-189B-C8FC10918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66463-DB67-BAC9-5FBB-10332CB904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44B4D-F783-4317-821E-8ECF7248E0C8}" type="datetimeFigureOut">
              <a:rPr lang="vi-VN" smtClean="0"/>
              <a:t>31/03/2025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B5589-7D95-336B-69B0-B4B203A25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CFAC2-8772-1FB1-0012-D09768473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AFA3-57B1-4545-B1FC-A0379BA1C9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75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ẠM DUYÊN 1 - 9Slide.vn">
            <a:extLst>
              <a:ext uri="{FF2B5EF4-FFF2-40B4-BE49-F238E27FC236}">
                <a16:creationId xmlns:a16="http://schemas.microsoft.com/office/drawing/2014/main" id="{B3673373-99ED-AE32-E54E-FC6A873FE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65032"/>
            <a:ext cx="10242168" cy="3273836"/>
          </a:xfrm>
          <a:prstGeom prst="rect">
            <a:avLst/>
          </a:prstGeom>
        </p:spPr>
      </p:pic>
      <p:sp>
        <p:nvSpPr>
          <p:cNvPr id="10" name="PHẠM DUYÊN 2 - 9Slide.vn">
            <a:extLst>
              <a:ext uri="{FF2B5EF4-FFF2-40B4-BE49-F238E27FC236}">
                <a16:creationId xmlns:a16="http://schemas.microsoft.com/office/drawing/2014/main" id="{39CA9AB1-4E7D-E89D-FE70-1510CD4C654B}"/>
              </a:ext>
            </a:extLst>
          </p:cNvPr>
          <p:cNvSpPr txBox="1"/>
          <p:nvPr/>
        </p:nvSpPr>
        <p:spPr>
          <a:xfrm>
            <a:off x="2503052" y="4277418"/>
            <a:ext cx="6637074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2 -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tr.74 </a:t>
            </a:r>
          </a:p>
        </p:txBody>
      </p:sp>
      <p:pic>
        <p:nvPicPr>
          <p:cNvPr id="6" name="PHẠM DUYÊN 3 - 9Slide.vn">
            <a:extLst>
              <a:ext uri="{FF2B5EF4-FFF2-40B4-BE49-F238E27FC236}">
                <a16:creationId xmlns:a16="http://schemas.microsoft.com/office/drawing/2014/main" id="{23ACCBB2-5BDB-3E3E-BAF8-4F7043A450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130685" flipH="1">
            <a:off x="7153577" y="921562"/>
            <a:ext cx="1247618" cy="586380"/>
          </a:xfrm>
          <a:prstGeom prst="rect">
            <a:avLst/>
          </a:prstGeom>
        </p:spPr>
      </p:pic>
      <p:pic>
        <p:nvPicPr>
          <p:cNvPr id="3" name="PHẠM DUYÊN 4 - 9Slide.vn">
            <a:extLst>
              <a:ext uri="{FF2B5EF4-FFF2-40B4-BE49-F238E27FC236}">
                <a16:creationId xmlns:a16="http://schemas.microsoft.com/office/drawing/2014/main" id="{B83AF8B1-8D04-2E2A-6990-0781B9377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93" y="1117600"/>
            <a:ext cx="1963286" cy="546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HẠM DUYÊN 5 - 9Slide.vn">
            <a:extLst>
              <a:ext uri="{FF2B5EF4-FFF2-40B4-BE49-F238E27FC236}">
                <a16:creationId xmlns:a16="http://schemas.microsoft.com/office/drawing/2014/main" id="{1D50CC2D-45EF-6CF3-F631-8893DE21E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04800"/>
            <a:ext cx="4632778" cy="24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50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42228B-D94B-4DDF-B3DF-78648700B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369" y="699388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48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0460AD20-900C-AED1-002C-6B0F427D6E05}"/>
              </a:ext>
            </a:extLst>
          </p:cNvPr>
          <p:cNvGrpSpPr/>
          <p:nvPr/>
        </p:nvGrpSpPr>
        <p:grpSpPr>
          <a:xfrm>
            <a:off x="228600" y="76200"/>
            <a:ext cx="668922" cy="690354"/>
            <a:chOff x="1559434" y="1176116"/>
            <a:chExt cx="668922" cy="6903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95FE1F2-1486-88DB-CD77-A09D0AF393B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116A8B9-B3E0-A9AA-0CF0-0BF4EB74878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7A7BC45-870E-1C55-B5A1-ADD8FF70D42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3CEFDB-8044-DEB7-0B09-151561CE2E4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E81853E6-724F-C299-63BF-9DA2D1015589}"/>
              </a:ext>
            </a:extLst>
          </p:cNvPr>
          <p:cNvSpPr txBox="1"/>
          <p:nvPr/>
        </p:nvSpPr>
        <p:spPr>
          <a:xfrm>
            <a:off x="1098990" y="78099"/>
            <a:ext cx="57166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10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GB" sz="3200" b="1" i="0" u="none" strike="noStrike" kern="1200" cap="none" spc="10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10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nhẩm</a:t>
            </a:r>
            <a:r>
              <a:rPr kumimoji="0" lang="en-GB" sz="3200" b="1" i="0" u="none" strike="noStrike" kern="1200" cap="none" spc="10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GB" sz="3200" b="1" i="0" u="none" strike="noStrike" kern="1200" cap="none" spc="10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GB" sz="3200" b="1" i="0" u="none" strike="noStrike" kern="1200" cap="none" spc="10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10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GB" sz="3200" b="1" i="0" u="none" strike="noStrike" kern="1200" cap="none" spc="10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3200" b="1" i="0" u="none" strike="noStrike" kern="1200" cap="none" spc="107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4170F097-265D-23B3-02A7-D1562F5A759A}"/>
              </a:ext>
            </a:extLst>
          </p:cNvPr>
          <p:cNvSpPr/>
          <p:nvPr/>
        </p:nvSpPr>
        <p:spPr>
          <a:xfrm>
            <a:off x="375448" y="687974"/>
            <a:ext cx="10873274" cy="1878001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chemeClr val="accent3">
                  <a:lumMod val="20000"/>
                  <a:lumOff val="80000"/>
                </a:schemeClr>
              </a:gs>
              <a:gs pos="100000">
                <a:srgbClr val="B0ECE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F4C7C65D-2C40-BD79-43AE-ABB117085D49}"/>
              </a:ext>
            </a:extLst>
          </p:cNvPr>
          <p:cNvSpPr txBox="1"/>
          <p:nvPr/>
        </p:nvSpPr>
        <p:spPr>
          <a:xfrm>
            <a:off x="1108581" y="802759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28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BA61145C-D501-F030-5DD9-5CC0F78A4311}"/>
              </a:ext>
            </a:extLst>
          </p:cNvPr>
          <p:cNvSpPr txBox="1"/>
          <p:nvPr/>
        </p:nvSpPr>
        <p:spPr>
          <a:xfrm>
            <a:off x="2488446" y="802759"/>
            <a:ext cx="360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80 000 –  50 000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A623D02E-742F-6DB4-26EA-79158DAFA3CF}"/>
              </a:ext>
            </a:extLst>
          </p:cNvPr>
          <p:cNvSpPr txBox="1"/>
          <p:nvPr/>
        </p:nvSpPr>
        <p:spPr>
          <a:xfrm>
            <a:off x="5334000" y="802759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2168EBC5-DDDE-2DB0-E6C0-10FF94391540}"/>
              </a:ext>
            </a:extLst>
          </p:cNvPr>
          <p:cNvSpPr txBox="1"/>
          <p:nvPr/>
        </p:nvSpPr>
        <p:spPr>
          <a:xfrm>
            <a:off x="5867400" y="802759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40664AB0-68D5-9619-7928-5245C8FDEB25}"/>
              </a:ext>
            </a:extLst>
          </p:cNvPr>
          <p:cNvSpPr txBox="1"/>
          <p:nvPr/>
        </p:nvSpPr>
        <p:spPr>
          <a:xfrm>
            <a:off x="1108581" y="1305580"/>
            <a:ext cx="150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Nhẩm: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BC440418-27CD-5334-4C11-963209F57FA2}"/>
              </a:ext>
            </a:extLst>
          </p:cNvPr>
          <p:cNvSpPr txBox="1"/>
          <p:nvPr/>
        </p:nvSpPr>
        <p:spPr>
          <a:xfrm>
            <a:off x="2488446" y="1305580"/>
            <a:ext cx="582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 chục nghìn – 5 chục nghìn 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479F09EF-9C02-2439-9BF3-A8ADD5611384}"/>
              </a:ext>
            </a:extLst>
          </p:cNvPr>
          <p:cNvSpPr txBox="1"/>
          <p:nvPr/>
        </p:nvSpPr>
        <p:spPr>
          <a:xfrm>
            <a:off x="7314023" y="1305580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0" lang="en-US" sz="28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kumimoji="0" lang="en-US" sz="28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-1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endParaRPr kumimoji="0" lang="en-US" sz="2800" b="0" i="0" u="none" strike="noStrike" kern="1200" cap="none" spc="-1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11 - 9Slide.vn">
            <a:extLst>
              <a:ext uri="{FF2B5EF4-FFF2-40B4-BE49-F238E27FC236}">
                <a16:creationId xmlns:a16="http://schemas.microsoft.com/office/drawing/2014/main" id="{7FA27C08-6A54-5391-1CDA-E2850A8AC100}"/>
              </a:ext>
            </a:extLst>
          </p:cNvPr>
          <p:cNvSpPr txBox="1"/>
          <p:nvPr/>
        </p:nvSpPr>
        <p:spPr>
          <a:xfrm>
            <a:off x="6859258" y="130558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A00E0D9B-E90A-8250-0009-F0C69CB4B844}"/>
              </a:ext>
            </a:extLst>
          </p:cNvPr>
          <p:cNvSpPr txBox="1"/>
          <p:nvPr/>
        </p:nvSpPr>
        <p:spPr>
          <a:xfrm>
            <a:off x="2488446" y="1905000"/>
            <a:ext cx="360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80 000 – 50 000</a:t>
            </a: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98D4917E-E55B-2BD5-44FE-5D34AE517FA5}"/>
              </a:ext>
            </a:extLst>
          </p:cNvPr>
          <p:cNvSpPr txBox="1"/>
          <p:nvPr/>
        </p:nvSpPr>
        <p:spPr>
          <a:xfrm>
            <a:off x="5181600" y="190500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kumimoji="0" lang="en-US" sz="2800" b="0" i="0" u="none" strike="noStrike" kern="1200" cap="none" spc="-100" normalizeH="0" baseline="0" noProof="0">
              <a:ln>
                <a:noFill/>
              </a:ln>
              <a:solidFill>
                <a:srgbClr val="D97D3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ED4C3EDA-9D94-DE08-6A3A-F7D58252C6C7}"/>
              </a:ext>
            </a:extLst>
          </p:cNvPr>
          <p:cNvSpPr txBox="1"/>
          <p:nvPr/>
        </p:nvSpPr>
        <p:spPr>
          <a:xfrm>
            <a:off x="5715000" y="1905000"/>
            <a:ext cx="1252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30 000</a:t>
            </a:r>
          </a:p>
        </p:txBody>
      </p:sp>
      <p:sp>
        <p:nvSpPr>
          <p:cNvPr id="20" name="PHẠM DUYÊN 4 - 9Slide.vn">
            <a:extLst>
              <a:ext uri="{FF2B5EF4-FFF2-40B4-BE49-F238E27FC236}">
                <a16:creationId xmlns:a16="http://schemas.microsoft.com/office/drawing/2014/main" id="{1C07B0EA-3863-0EC8-6C03-6B0E9CDF6356}"/>
              </a:ext>
            </a:extLst>
          </p:cNvPr>
          <p:cNvSpPr txBox="1"/>
          <p:nvPr/>
        </p:nvSpPr>
        <p:spPr>
          <a:xfrm>
            <a:off x="648210" y="725269"/>
            <a:ext cx="479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1" name="PHẠM DUYÊN 15 - 9Slide.vn">
            <a:extLst>
              <a:ext uri="{FF2B5EF4-FFF2-40B4-BE49-F238E27FC236}">
                <a16:creationId xmlns:a16="http://schemas.microsoft.com/office/drawing/2014/main" id="{AF8C1BCB-E13C-6ECB-A5E5-2B411250B9F8}"/>
              </a:ext>
            </a:extLst>
          </p:cNvPr>
          <p:cNvSpPr/>
          <p:nvPr/>
        </p:nvSpPr>
        <p:spPr>
          <a:xfrm>
            <a:off x="961434" y="3102634"/>
            <a:ext cx="5834898" cy="507543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60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</a:t>
            </a:r>
            <a:r>
              <a:rPr lang="en-US" sz="3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20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</a:t>
            </a:r>
            <a:endParaRPr lang="vi-V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PHẠM DUYÊN 9 - 9Slide.vn">
            <a:extLst>
              <a:ext uri="{FF2B5EF4-FFF2-40B4-BE49-F238E27FC236}">
                <a16:creationId xmlns:a16="http://schemas.microsoft.com/office/drawing/2014/main" id="{3E266C14-BE00-DC9A-1C95-740B86C0BAB7}"/>
              </a:ext>
            </a:extLst>
          </p:cNvPr>
          <p:cNvSpPr/>
          <p:nvPr/>
        </p:nvSpPr>
        <p:spPr>
          <a:xfrm>
            <a:off x="4188374" y="3068796"/>
            <a:ext cx="1986451" cy="537120"/>
          </a:xfrm>
          <a:prstGeom prst="roundRect">
            <a:avLst>
              <a:gd name="adj" fmla="val 23414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24" name="PHẠM DUYÊN 15 - 9Slide.vn">
            <a:extLst>
              <a:ext uri="{FF2B5EF4-FFF2-40B4-BE49-F238E27FC236}">
                <a16:creationId xmlns:a16="http://schemas.microsoft.com/office/drawing/2014/main" id="{1DC21B06-5073-8890-45B8-FEAB76536DAF}"/>
              </a:ext>
            </a:extLst>
          </p:cNvPr>
          <p:cNvSpPr/>
          <p:nvPr/>
        </p:nvSpPr>
        <p:spPr>
          <a:xfrm>
            <a:off x="1003749" y="3964114"/>
            <a:ext cx="5907158" cy="507543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90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</a:t>
            </a:r>
            <a:r>
              <a:rPr lang="en-US" sz="3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70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</a:t>
            </a:r>
            <a:endParaRPr lang="vi-V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PHẠM DUYÊN 9 - 9Slide.vn">
            <a:extLst>
              <a:ext uri="{FF2B5EF4-FFF2-40B4-BE49-F238E27FC236}">
                <a16:creationId xmlns:a16="http://schemas.microsoft.com/office/drawing/2014/main" id="{B26B0E23-CAE1-59C2-71C2-7F1F747B544E}"/>
              </a:ext>
            </a:extLst>
          </p:cNvPr>
          <p:cNvSpPr/>
          <p:nvPr/>
        </p:nvSpPr>
        <p:spPr>
          <a:xfrm>
            <a:off x="4188374" y="4034812"/>
            <a:ext cx="1986452" cy="537120"/>
          </a:xfrm>
          <a:prstGeom prst="roundRect">
            <a:avLst>
              <a:gd name="adj" fmla="val 23414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44" name="PHẠM DUYÊN 15 - 9Slide.vn">
            <a:extLst>
              <a:ext uri="{FF2B5EF4-FFF2-40B4-BE49-F238E27FC236}">
                <a16:creationId xmlns:a16="http://schemas.microsoft.com/office/drawing/2014/main" id="{DF6D61AF-E6EC-28B1-0EBF-CC378DA463C2}"/>
              </a:ext>
            </a:extLst>
          </p:cNvPr>
          <p:cNvSpPr/>
          <p:nvPr/>
        </p:nvSpPr>
        <p:spPr>
          <a:xfrm>
            <a:off x="1003749" y="4750283"/>
            <a:ext cx="5907158" cy="507543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100 </a:t>
            </a:r>
            <a:r>
              <a:rPr lang="en-US" sz="3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000 </a:t>
            </a:r>
            <a:r>
              <a:rPr lang="en-US" sz="3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spc="-1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40</a:t>
            </a:r>
            <a:r>
              <a:rPr lang="en-US" sz="3200" spc="-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</a:t>
            </a:r>
            <a:endParaRPr lang="vi-VN" sz="3200" spc="-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PHẠM DUYÊN 9 - 9Slide.vn">
            <a:extLst>
              <a:ext uri="{FF2B5EF4-FFF2-40B4-BE49-F238E27FC236}">
                <a16:creationId xmlns:a16="http://schemas.microsoft.com/office/drawing/2014/main" id="{A8E6641A-B697-A3E4-53F5-B7912F826399}"/>
              </a:ext>
            </a:extLst>
          </p:cNvPr>
          <p:cNvSpPr/>
          <p:nvPr/>
        </p:nvSpPr>
        <p:spPr>
          <a:xfrm>
            <a:off x="4238814" y="4720706"/>
            <a:ext cx="1979195" cy="537120"/>
          </a:xfrm>
          <a:prstGeom prst="roundRect">
            <a:avLst>
              <a:gd name="adj" fmla="val 23414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</p:spTree>
    <p:extLst>
      <p:ext uri="{BB962C8B-B14F-4D97-AF65-F5344CB8AC3E}">
        <p14:creationId xmlns:p14="http://schemas.microsoft.com/office/powerpoint/2010/main" val="2643683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4" grpId="0" animBg="1"/>
      <p:bldP spid="25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HẠM DUYÊN 3 - 9Slide.vn">
            <a:extLst>
              <a:ext uri="{FF2B5EF4-FFF2-40B4-BE49-F238E27FC236}">
                <a16:creationId xmlns:a16="http://schemas.microsoft.com/office/drawing/2014/main" id="{CF826589-519F-71A1-3752-E2A9B2994164}"/>
              </a:ext>
            </a:extLst>
          </p:cNvPr>
          <p:cNvSpPr/>
          <p:nvPr/>
        </p:nvSpPr>
        <p:spPr>
          <a:xfrm>
            <a:off x="627511" y="1086550"/>
            <a:ext cx="10873274" cy="1878002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31000">
                <a:schemeClr val="accent3">
                  <a:lumMod val="20000"/>
                  <a:lumOff val="80000"/>
                </a:schemeClr>
              </a:gs>
              <a:gs pos="100000">
                <a:srgbClr val="B0ECE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0460AD20-900C-AED1-002C-6B0F427D6E05}"/>
              </a:ext>
            </a:extLst>
          </p:cNvPr>
          <p:cNvGrpSpPr/>
          <p:nvPr/>
        </p:nvGrpSpPr>
        <p:grpSpPr>
          <a:xfrm>
            <a:off x="228600" y="76200"/>
            <a:ext cx="668922" cy="690354"/>
            <a:chOff x="1559434" y="1176116"/>
            <a:chExt cx="668922" cy="6903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95FE1F2-1486-88DB-CD77-A09D0AF393B7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4116A8B9-B3E0-A9AA-0CF0-0BF4EB74878E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7A7BC45-870E-1C55-B5A1-ADD8FF70D42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13CEFDB-8044-DEB7-0B09-151561CE2E40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E81853E6-724F-C299-63BF-9DA2D1015589}"/>
              </a:ext>
            </a:extLst>
          </p:cNvPr>
          <p:cNvSpPr txBox="1"/>
          <p:nvPr/>
        </p:nvSpPr>
        <p:spPr>
          <a:xfrm>
            <a:off x="1098990" y="78099"/>
            <a:ext cx="57166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10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kumimoji="0" lang="en-GB" sz="3200" b="1" i="0" u="none" strike="noStrike" kern="1200" cap="none" spc="10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10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nhẩm</a:t>
            </a:r>
            <a:r>
              <a:rPr kumimoji="0" lang="en-GB" sz="3200" b="1" i="0" u="none" strike="noStrike" kern="1200" cap="none" spc="10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GB" sz="3200" b="1" i="0" u="none" strike="noStrike" kern="1200" cap="none" spc="10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GB" sz="3200" b="1" i="0" u="none" strike="noStrike" kern="1200" cap="none" spc="10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107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mẫu</a:t>
            </a:r>
            <a:r>
              <a:rPr kumimoji="0" lang="en-GB" sz="3200" b="1" i="0" u="none" strike="noStrike" kern="1200" cap="none" spc="107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sz="3200" b="1" i="0" u="none" strike="noStrike" kern="1200" cap="none" spc="107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PHẠM DUYÊN 4 - 9Slide.vn">
            <a:extLst>
              <a:ext uri="{FF2B5EF4-FFF2-40B4-BE49-F238E27FC236}">
                <a16:creationId xmlns:a16="http://schemas.microsoft.com/office/drawing/2014/main" id="{FED7330A-DDA5-6C6F-4948-465C23AF4F62}"/>
              </a:ext>
            </a:extLst>
          </p:cNvPr>
          <p:cNvSpPr txBox="1"/>
          <p:nvPr/>
        </p:nvSpPr>
        <p:spPr>
          <a:xfrm>
            <a:off x="1098990" y="1173885"/>
            <a:ext cx="1019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6" name="PHẠM DUYÊN 5 - 9Slide.vn">
            <a:extLst>
              <a:ext uri="{FF2B5EF4-FFF2-40B4-BE49-F238E27FC236}">
                <a16:creationId xmlns:a16="http://schemas.microsoft.com/office/drawing/2014/main" id="{805F20CF-0A54-A80C-AE8E-1816191E4E67}"/>
              </a:ext>
            </a:extLst>
          </p:cNvPr>
          <p:cNvSpPr txBox="1"/>
          <p:nvPr/>
        </p:nvSpPr>
        <p:spPr>
          <a:xfrm>
            <a:off x="2015052" y="1175180"/>
            <a:ext cx="360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38 000 –  4 000</a:t>
            </a:r>
          </a:p>
        </p:txBody>
      </p:sp>
      <p:sp>
        <p:nvSpPr>
          <p:cNvPr id="27" name="PHẠM DUYÊN 6 - 9Slide.vn">
            <a:extLst>
              <a:ext uri="{FF2B5EF4-FFF2-40B4-BE49-F238E27FC236}">
                <a16:creationId xmlns:a16="http://schemas.microsoft.com/office/drawing/2014/main" id="{82CA4363-172F-C57E-49C6-CCD906FEE660}"/>
              </a:ext>
            </a:extLst>
          </p:cNvPr>
          <p:cNvSpPr txBox="1"/>
          <p:nvPr/>
        </p:nvSpPr>
        <p:spPr>
          <a:xfrm>
            <a:off x="4500086" y="1160094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spc="-1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HẠM DUYÊN 7 - 9Slide.vn">
            <a:extLst>
              <a:ext uri="{FF2B5EF4-FFF2-40B4-BE49-F238E27FC236}">
                <a16:creationId xmlns:a16="http://schemas.microsoft.com/office/drawing/2014/main" id="{C4FD38AB-7CBE-68FB-0274-6D7EEE9CD63B}"/>
              </a:ext>
            </a:extLst>
          </p:cNvPr>
          <p:cNvSpPr txBox="1"/>
          <p:nvPr/>
        </p:nvSpPr>
        <p:spPr>
          <a:xfrm>
            <a:off x="4889936" y="1160094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PHẠM DUYÊN 8 - 9Slide.vn">
            <a:extLst>
              <a:ext uri="{FF2B5EF4-FFF2-40B4-BE49-F238E27FC236}">
                <a16:creationId xmlns:a16="http://schemas.microsoft.com/office/drawing/2014/main" id="{321161DA-D0F9-8658-15E0-7101305419C9}"/>
              </a:ext>
            </a:extLst>
          </p:cNvPr>
          <p:cNvSpPr txBox="1"/>
          <p:nvPr/>
        </p:nvSpPr>
        <p:spPr>
          <a:xfrm>
            <a:off x="1091029" y="1687526"/>
            <a:ext cx="150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PHẠM DUYÊN 9 - 9Slide.vn">
            <a:extLst>
              <a:ext uri="{FF2B5EF4-FFF2-40B4-BE49-F238E27FC236}">
                <a16:creationId xmlns:a16="http://schemas.microsoft.com/office/drawing/2014/main" id="{3933D233-FBE1-38D7-BD8D-4AD2F0F6EE00}"/>
              </a:ext>
            </a:extLst>
          </p:cNvPr>
          <p:cNvSpPr txBox="1"/>
          <p:nvPr/>
        </p:nvSpPr>
        <p:spPr>
          <a:xfrm>
            <a:off x="2264314" y="1741700"/>
            <a:ext cx="393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n-US" sz="28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 </a:t>
            </a:r>
            <a:r>
              <a:rPr lang="en-US" sz="28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1" name="PHẠM DUYÊN 10 - 9Slide.vn">
            <a:extLst>
              <a:ext uri="{FF2B5EF4-FFF2-40B4-BE49-F238E27FC236}">
                <a16:creationId xmlns:a16="http://schemas.microsoft.com/office/drawing/2014/main" id="{A54A2F3B-DBC2-B113-3D00-33E500AA6E80}"/>
              </a:ext>
            </a:extLst>
          </p:cNvPr>
          <p:cNvSpPr txBox="1"/>
          <p:nvPr/>
        </p:nvSpPr>
        <p:spPr>
          <a:xfrm>
            <a:off x="5638800" y="1815458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en-US" sz="2800" spc="-1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endParaRPr lang="en-US" sz="2800" spc="-1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HẠM DUYÊN 11 - 9Slide.vn">
            <a:extLst>
              <a:ext uri="{FF2B5EF4-FFF2-40B4-BE49-F238E27FC236}">
                <a16:creationId xmlns:a16="http://schemas.microsoft.com/office/drawing/2014/main" id="{59B2D6E5-095C-453E-0E38-2065E09C67FC}"/>
              </a:ext>
            </a:extLst>
          </p:cNvPr>
          <p:cNvSpPr txBox="1"/>
          <p:nvPr/>
        </p:nvSpPr>
        <p:spPr>
          <a:xfrm>
            <a:off x="5196892" y="181270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spc="-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HẠM DUYÊN 12 - 9Slide.vn">
            <a:extLst>
              <a:ext uri="{FF2B5EF4-FFF2-40B4-BE49-F238E27FC236}">
                <a16:creationId xmlns:a16="http://schemas.microsoft.com/office/drawing/2014/main" id="{83A99CCC-A861-65DD-BF1B-6F77789368BA}"/>
              </a:ext>
            </a:extLst>
          </p:cNvPr>
          <p:cNvSpPr txBox="1"/>
          <p:nvPr/>
        </p:nvSpPr>
        <p:spPr>
          <a:xfrm>
            <a:off x="2156258" y="2416434"/>
            <a:ext cx="3602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38 000 –  4 000</a:t>
            </a:r>
          </a:p>
        </p:txBody>
      </p:sp>
      <p:sp>
        <p:nvSpPr>
          <p:cNvPr id="34" name="PHẠM DUYÊN 13 - 9Slide.vn">
            <a:extLst>
              <a:ext uri="{FF2B5EF4-FFF2-40B4-BE49-F238E27FC236}">
                <a16:creationId xmlns:a16="http://schemas.microsoft.com/office/drawing/2014/main" id="{6995CBA1-D56B-C623-BD2B-9F4C9BA41710}"/>
              </a:ext>
            </a:extLst>
          </p:cNvPr>
          <p:cNvSpPr txBox="1"/>
          <p:nvPr/>
        </p:nvSpPr>
        <p:spPr>
          <a:xfrm>
            <a:off x="4724400" y="2416434"/>
            <a:ext cx="47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spc="-10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HẠM DUYÊN 14 - 9Slide.vn">
            <a:extLst>
              <a:ext uri="{FF2B5EF4-FFF2-40B4-BE49-F238E27FC236}">
                <a16:creationId xmlns:a16="http://schemas.microsoft.com/office/drawing/2014/main" id="{3BEDADA9-D722-7858-53AD-9652AAA536E7}"/>
              </a:ext>
            </a:extLst>
          </p:cNvPr>
          <p:cNvSpPr txBox="1"/>
          <p:nvPr/>
        </p:nvSpPr>
        <p:spPr>
          <a:xfrm>
            <a:off x="5171820" y="2413679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34 000</a:t>
            </a:r>
          </a:p>
        </p:txBody>
      </p:sp>
      <p:sp>
        <p:nvSpPr>
          <p:cNvPr id="36" name="PHẠM DUYÊN 4 - 9Slide.vn">
            <a:extLst>
              <a:ext uri="{FF2B5EF4-FFF2-40B4-BE49-F238E27FC236}">
                <a16:creationId xmlns:a16="http://schemas.microsoft.com/office/drawing/2014/main" id="{4FA28525-6991-A18C-ADBC-C4E999ADDC07}"/>
              </a:ext>
            </a:extLst>
          </p:cNvPr>
          <p:cNvSpPr txBox="1"/>
          <p:nvPr/>
        </p:nvSpPr>
        <p:spPr>
          <a:xfrm>
            <a:off x="720782" y="1128299"/>
            <a:ext cx="481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1" name="PHẠM DUYÊN 15 - 9Slide.vn">
            <a:extLst>
              <a:ext uri="{FF2B5EF4-FFF2-40B4-BE49-F238E27FC236}">
                <a16:creationId xmlns:a16="http://schemas.microsoft.com/office/drawing/2014/main" id="{B4AFFB88-FE02-A784-4D46-250055F94F0F}"/>
              </a:ext>
            </a:extLst>
          </p:cNvPr>
          <p:cNvSpPr/>
          <p:nvPr/>
        </p:nvSpPr>
        <p:spPr>
          <a:xfrm>
            <a:off x="1790550" y="3693460"/>
            <a:ext cx="5419072" cy="507543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57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</a:t>
            </a:r>
            <a:r>
              <a:rPr lang="en-US" sz="3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</a:t>
            </a:r>
            <a:endParaRPr lang="vi-V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2" name="PHẠM DUYÊN 9 - 9Slide.vn">
            <a:extLst>
              <a:ext uri="{FF2B5EF4-FFF2-40B4-BE49-F238E27FC236}">
                <a16:creationId xmlns:a16="http://schemas.microsoft.com/office/drawing/2014/main" id="{2E024748-2DA2-94E4-1C86-C734C1CD5FCF}"/>
              </a:ext>
            </a:extLst>
          </p:cNvPr>
          <p:cNvSpPr/>
          <p:nvPr/>
        </p:nvSpPr>
        <p:spPr>
          <a:xfrm>
            <a:off x="4724400" y="3693460"/>
            <a:ext cx="2220549" cy="537120"/>
          </a:xfrm>
          <a:prstGeom prst="roundRect">
            <a:avLst>
              <a:gd name="adj" fmla="val 23414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24" name="PHẠM DUYÊN 15 - 9Slide.vn">
            <a:extLst>
              <a:ext uri="{FF2B5EF4-FFF2-40B4-BE49-F238E27FC236}">
                <a16:creationId xmlns:a16="http://schemas.microsoft.com/office/drawing/2014/main" id="{78EC511C-8900-9DC8-CD5C-C82B54532657}"/>
              </a:ext>
            </a:extLst>
          </p:cNvPr>
          <p:cNvSpPr/>
          <p:nvPr/>
        </p:nvSpPr>
        <p:spPr>
          <a:xfrm>
            <a:off x="1812157" y="4572000"/>
            <a:ext cx="5419074" cy="507543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43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</a:t>
            </a:r>
            <a:r>
              <a:rPr lang="en-US" sz="3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000</a:t>
            </a:r>
            <a:endParaRPr lang="vi-V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5" name="PHẠM DUYÊN 9 - 9Slide.vn">
            <a:extLst>
              <a:ext uri="{FF2B5EF4-FFF2-40B4-BE49-F238E27FC236}">
                <a16:creationId xmlns:a16="http://schemas.microsoft.com/office/drawing/2014/main" id="{C44149F4-55D4-CBE0-A340-BA3237CD7DE8}"/>
              </a:ext>
            </a:extLst>
          </p:cNvPr>
          <p:cNvSpPr/>
          <p:nvPr/>
        </p:nvSpPr>
        <p:spPr>
          <a:xfrm>
            <a:off x="4797169" y="4582393"/>
            <a:ext cx="1991949" cy="537120"/>
          </a:xfrm>
          <a:prstGeom prst="roundRect">
            <a:avLst>
              <a:gd name="adj" fmla="val 546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  <p:sp>
        <p:nvSpPr>
          <p:cNvPr id="44" name="PHẠM DUYÊN 15 - 9Slide.vn">
            <a:extLst>
              <a:ext uri="{FF2B5EF4-FFF2-40B4-BE49-F238E27FC236}">
                <a16:creationId xmlns:a16="http://schemas.microsoft.com/office/drawing/2014/main" id="{F851E79D-632E-F199-30F9-62DA27A15CFD}"/>
              </a:ext>
            </a:extLst>
          </p:cNvPr>
          <p:cNvSpPr/>
          <p:nvPr/>
        </p:nvSpPr>
        <p:spPr>
          <a:xfrm>
            <a:off x="1845398" y="5363132"/>
            <a:ext cx="5419074" cy="507543"/>
          </a:xfrm>
          <a:prstGeom prst="roundRect">
            <a:avLst>
              <a:gd name="adj" fmla="val 23414"/>
            </a:avLst>
          </a:prstGeom>
          <a:solidFill>
            <a:srgbClr val="116B7D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86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 </a:t>
            </a:r>
            <a:r>
              <a:rPr lang="en-US" sz="32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000</a:t>
            </a:r>
            <a:endParaRPr lang="vi-VN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5" name="PHẠM DUYÊN 9 - 9Slide.vn">
            <a:extLst>
              <a:ext uri="{FF2B5EF4-FFF2-40B4-BE49-F238E27FC236}">
                <a16:creationId xmlns:a16="http://schemas.microsoft.com/office/drawing/2014/main" id="{039956B9-329F-FA68-0CE9-2EF1308C9037}"/>
              </a:ext>
            </a:extLst>
          </p:cNvPr>
          <p:cNvSpPr/>
          <p:nvPr/>
        </p:nvSpPr>
        <p:spPr>
          <a:xfrm>
            <a:off x="4889936" y="5348343"/>
            <a:ext cx="1950486" cy="537120"/>
          </a:xfrm>
          <a:prstGeom prst="roundRect">
            <a:avLst>
              <a:gd name="adj" fmla="val 23414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</a:p>
        </p:txBody>
      </p:sp>
    </p:spTree>
    <p:extLst>
      <p:ext uri="{BB962C8B-B14F-4D97-AF65-F5344CB8AC3E}">
        <p14:creationId xmlns:p14="http://schemas.microsoft.com/office/powerpoint/2010/main" val="1700214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 animBg="1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21" grpId="0" animBg="1"/>
      <p:bldP spid="22" grpId="0" animBg="1"/>
      <p:bldP spid="24" grpId="0" animBg="1"/>
      <p:bldP spid="25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F6DC4A1E-32D4-939D-019C-44A5D2E824CF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FF736B-6F50-54C2-4882-DC1B65AC3F0F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6CDB7E6-AF85-7A4E-C9EB-3C5359D727AF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F8280A6-92DA-4DC2-3503-9DD448330876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EF10A2-CC05-C7F3-81DB-9784FE3247ED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5F98D9DE-F795-2CDF-728B-75557CC003A8}"/>
              </a:ext>
            </a:extLst>
          </p:cNvPr>
          <p:cNvSpPr txBox="1"/>
          <p:nvPr/>
        </p:nvSpPr>
        <p:spPr>
          <a:xfrm>
            <a:off x="1522324" y="526246"/>
            <a:ext cx="480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b="1" spc="107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17 - 9Slide.vn">
            <a:extLst>
              <a:ext uri="{FF2B5EF4-FFF2-40B4-BE49-F238E27FC236}">
                <a16:creationId xmlns:a16="http://schemas.microsoft.com/office/drawing/2014/main" id="{6AB640A9-F489-1FB1-570D-1DED9A821CD0}"/>
              </a:ext>
            </a:extLst>
          </p:cNvPr>
          <p:cNvSpPr txBox="1"/>
          <p:nvPr/>
        </p:nvSpPr>
        <p:spPr>
          <a:xfrm>
            <a:off x="228600" y="1960780"/>
            <a:ext cx="400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97 582  </a:t>
            </a:r>
            <a:r>
              <a:rPr lang="en-US" sz="3200" b="1" spc="-100">
                <a:solidFill>
                  <a:srgbClr val="AE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81 645</a:t>
            </a:r>
            <a:endParaRPr lang="en-US" sz="3200" b="1">
              <a:solidFill>
                <a:srgbClr val="147E93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PHẠM DUYÊN 18 - 9Slide.vn">
            <a:extLst>
              <a:ext uri="{FF2B5EF4-FFF2-40B4-BE49-F238E27FC236}">
                <a16:creationId xmlns:a16="http://schemas.microsoft.com/office/drawing/2014/main" id="{4B2506E2-D901-801E-C743-12232C863306}"/>
              </a:ext>
            </a:extLst>
          </p:cNvPr>
          <p:cNvSpPr/>
          <p:nvPr/>
        </p:nvSpPr>
        <p:spPr>
          <a:xfrm>
            <a:off x="457200" y="1935480"/>
            <a:ext cx="3466262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HẠM DUYÊN 17 - 9Slide.vn">
            <a:extLst>
              <a:ext uri="{FF2B5EF4-FFF2-40B4-BE49-F238E27FC236}">
                <a16:creationId xmlns:a16="http://schemas.microsoft.com/office/drawing/2014/main" id="{5CFCF18C-7B30-5DFD-89F0-A237900C9CA8}"/>
              </a:ext>
            </a:extLst>
          </p:cNvPr>
          <p:cNvSpPr txBox="1"/>
          <p:nvPr/>
        </p:nvSpPr>
        <p:spPr>
          <a:xfrm>
            <a:off x="4184045" y="2010072"/>
            <a:ext cx="343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56 938  </a:t>
            </a:r>
            <a:r>
              <a:rPr lang="en-US" sz="3200" b="1" spc="-100" dirty="0">
                <a:solidFill>
                  <a:srgbClr val="AE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b="1" dirty="0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9456</a:t>
            </a:r>
            <a:endParaRPr lang="en-US" sz="3200" b="1" dirty="0">
              <a:solidFill>
                <a:srgbClr val="147E93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PHẠM DUYÊN 18 - 9Slide.vn">
            <a:extLst>
              <a:ext uri="{FF2B5EF4-FFF2-40B4-BE49-F238E27FC236}">
                <a16:creationId xmlns:a16="http://schemas.microsoft.com/office/drawing/2014/main" id="{9B574A92-7F19-B40B-B347-A3FB6F189E47}"/>
              </a:ext>
            </a:extLst>
          </p:cNvPr>
          <p:cNvSpPr/>
          <p:nvPr/>
        </p:nvSpPr>
        <p:spPr>
          <a:xfrm>
            <a:off x="4229100" y="1982551"/>
            <a:ext cx="3200400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17 - 9Slide.vn">
            <a:extLst>
              <a:ext uri="{FF2B5EF4-FFF2-40B4-BE49-F238E27FC236}">
                <a16:creationId xmlns:a16="http://schemas.microsoft.com/office/drawing/2014/main" id="{DA00664F-826B-94B2-C742-30DEA585DF62}"/>
              </a:ext>
            </a:extLst>
          </p:cNvPr>
          <p:cNvSpPr txBox="1"/>
          <p:nvPr/>
        </p:nvSpPr>
        <p:spPr>
          <a:xfrm>
            <a:off x="7662334" y="1984176"/>
            <a:ext cx="3691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43 572  </a:t>
            </a:r>
            <a:r>
              <a:rPr lang="en-US" sz="3600" b="1" spc="-100">
                <a:solidFill>
                  <a:srgbClr val="AE4B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b="1">
                <a:solidFill>
                  <a:srgbClr val="AE4B24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637</a:t>
            </a:r>
            <a:endParaRPr lang="en-US" sz="3600" b="1">
              <a:solidFill>
                <a:srgbClr val="147E93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PHẠM DUYÊN 18 - 9Slide.vn">
            <a:extLst>
              <a:ext uri="{FF2B5EF4-FFF2-40B4-BE49-F238E27FC236}">
                <a16:creationId xmlns:a16="http://schemas.microsoft.com/office/drawing/2014/main" id="{B6C57FD8-6C49-5439-30F0-2E1C3821CED5}"/>
              </a:ext>
            </a:extLst>
          </p:cNvPr>
          <p:cNvSpPr/>
          <p:nvPr/>
        </p:nvSpPr>
        <p:spPr>
          <a:xfrm>
            <a:off x="7929872" y="1981200"/>
            <a:ext cx="3200400" cy="708660"/>
          </a:xfrm>
          <a:prstGeom prst="roundRect">
            <a:avLst>
              <a:gd name="adj" fmla="val 14511"/>
            </a:avLst>
          </a:prstGeom>
          <a:noFill/>
          <a:ln w="28575">
            <a:solidFill>
              <a:srgbClr val="B0ECED"/>
            </a:solidFill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D18643B-1E96-A23A-9E5E-9CBFDF860BDC}"/>
              </a:ext>
            </a:extLst>
          </p:cNvPr>
          <p:cNvSpPr/>
          <p:nvPr/>
        </p:nvSpPr>
        <p:spPr>
          <a:xfrm>
            <a:off x="694052" y="3286124"/>
            <a:ext cx="2499700" cy="2124075"/>
          </a:xfrm>
          <a:prstGeom prst="roundRect">
            <a:avLst>
              <a:gd name="adj" fmla="val 7736"/>
            </a:avLst>
          </a:prstGeom>
          <a:solidFill>
            <a:srgbClr val="E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PHẠM DUYÊN 3 - 9Slide.vn">
            <a:extLst>
              <a:ext uri="{FF2B5EF4-FFF2-40B4-BE49-F238E27FC236}">
                <a16:creationId xmlns:a16="http://schemas.microsoft.com/office/drawing/2014/main" id="{DADD2F47-2F55-D455-ADB8-CB2150941E52}"/>
              </a:ext>
            </a:extLst>
          </p:cNvPr>
          <p:cNvGrpSpPr/>
          <p:nvPr/>
        </p:nvGrpSpPr>
        <p:grpSpPr>
          <a:xfrm>
            <a:off x="767428" y="3352801"/>
            <a:ext cx="2204372" cy="1371600"/>
            <a:chOff x="1181100" y="3875779"/>
            <a:chExt cx="4100513" cy="2029721"/>
          </a:xfrm>
        </p:grpSpPr>
        <p:sp>
          <p:nvSpPr>
            <p:cNvPr id="21" name="PHẠM DUYÊN 5 - 9Slide.vn">
              <a:extLst>
                <a:ext uri="{FF2B5EF4-FFF2-40B4-BE49-F238E27FC236}">
                  <a16:creationId xmlns:a16="http://schemas.microsoft.com/office/drawing/2014/main" id="{E520A8BE-4E72-3DBA-4404-24AAE569AC9A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-8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endParaRPr lang="en-US" sz="3600" b="1">
                <a:solidFill>
                  <a:srgbClr val="40404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PHẠM DUYÊN 6 - 9Slide.vn">
              <a:extLst>
                <a:ext uri="{FF2B5EF4-FFF2-40B4-BE49-F238E27FC236}">
                  <a16:creationId xmlns:a16="http://schemas.microsoft.com/office/drawing/2014/main" id="{6E3A487A-4CE8-87F2-0AAA-D1A0B51386B1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HẠM DUYÊN 3 - 9Slide.vn">
              <a:extLst>
                <a:ext uri="{FF2B5EF4-FFF2-40B4-BE49-F238E27FC236}">
                  <a16:creationId xmlns:a16="http://schemas.microsoft.com/office/drawing/2014/main" id="{F960C9C0-BF95-D6E2-B85E-1F4C8C9B68A9}"/>
                </a:ext>
              </a:extLst>
            </p:cNvPr>
            <p:cNvSpPr txBox="1"/>
            <p:nvPr/>
          </p:nvSpPr>
          <p:spPr>
            <a:xfrm>
              <a:off x="1737984" y="3875779"/>
              <a:ext cx="3311290" cy="969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97 582</a:t>
              </a:r>
            </a:p>
          </p:txBody>
        </p:sp>
        <p:sp>
          <p:nvSpPr>
            <p:cNvPr id="30" name="PHẠM DUYÊN 4 - 9Slide.vn">
              <a:extLst>
                <a:ext uri="{FF2B5EF4-FFF2-40B4-BE49-F238E27FC236}">
                  <a16:creationId xmlns:a16="http://schemas.microsoft.com/office/drawing/2014/main" id="{4D071B19-B529-3194-7D86-C3DBA0D31B92}"/>
                </a:ext>
              </a:extLst>
            </p:cNvPr>
            <p:cNvSpPr txBox="1"/>
            <p:nvPr/>
          </p:nvSpPr>
          <p:spPr>
            <a:xfrm>
              <a:off x="1748823" y="4853841"/>
              <a:ext cx="3391045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81 645</a:t>
              </a:r>
            </a:p>
          </p:txBody>
        </p:sp>
      </p:grpSp>
      <p:sp>
        <p:nvSpPr>
          <p:cNvPr id="69" name="PHẠM DUYÊN 4 - 9Slide.vn">
            <a:extLst>
              <a:ext uri="{FF2B5EF4-FFF2-40B4-BE49-F238E27FC236}">
                <a16:creationId xmlns:a16="http://schemas.microsoft.com/office/drawing/2014/main" id="{475EB45F-03EE-2D3C-792D-FEA23222450A}"/>
              </a:ext>
            </a:extLst>
          </p:cNvPr>
          <p:cNvSpPr txBox="1"/>
          <p:nvPr/>
        </p:nvSpPr>
        <p:spPr>
          <a:xfrm>
            <a:off x="1096946" y="4656252"/>
            <a:ext cx="1822973" cy="65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15 937</a:t>
            </a:r>
          </a:p>
        </p:txBody>
      </p:sp>
      <p:sp>
        <p:nvSpPr>
          <p:cNvPr id="70" name="Cloud 69">
            <a:extLst>
              <a:ext uri="{FF2B5EF4-FFF2-40B4-BE49-F238E27FC236}">
                <a16:creationId xmlns:a16="http://schemas.microsoft.com/office/drawing/2014/main" id="{38EBE3ED-D55A-F738-2825-E21F15449785}"/>
              </a:ext>
            </a:extLst>
          </p:cNvPr>
          <p:cNvSpPr/>
          <p:nvPr/>
        </p:nvSpPr>
        <p:spPr>
          <a:xfrm>
            <a:off x="6526068" y="623827"/>
            <a:ext cx="3435955" cy="1109578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84ACFF5E-132F-DF3D-7503-4469769B04A1}"/>
              </a:ext>
            </a:extLst>
          </p:cNvPr>
          <p:cNvSpPr/>
          <p:nvPr/>
        </p:nvSpPr>
        <p:spPr>
          <a:xfrm>
            <a:off x="4586900" y="3276600"/>
            <a:ext cx="2499700" cy="2124075"/>
          </a:xfrm>
          <a:prstGeom prst="roundRect">
            <a:avLst>
              <a:gd name="adj" fmla="val 7736"/>
            </a:avLst>
          </a:prstGeom>
          <a:solidFill>
            <a:srgbClr val="E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PHẠM DUYÊN 3 - 9Slide.vn">
            <a:extLst>
              <a:ext uri="{FF2B5EF4-FFF2-40B4-BE49-F238E27FC236}">
                <a16:creationId xmlns:a16="http://schemas.microsoft.com/office/drawing/2014/main" id="{AEC94773-9570-12DE-115F-0FC27029FCB9}"/>
              </a:ext>
            </a:extLst>
          </p:cNvPr>
          <p:cNvGrpSpPr/>
          <p:nvPr/>
        </p:nvGrpSpPr>
        <p:grpSpPr>
          <a:xfrm>
            <a:off x="4660276" y="3343277"/>
            <a:ext cx="2426324" cy="1371600"/>
            <a:chOff x="1181100" y="3875779"/>
            <a:chExt cx="4513382" cy="2029721"/>
          </a:xfrm>
        </p:grpSpPr>
        <p:sp>
          <p:nvSpPr>
            <p:cNvPr id="73" name="PHẠM DUYÊN 5 - 9Slide.vn">
              <a:extLst>
                <a:ext uri="{FF2B5EF4-FFF2-40B4-BE49-F238E27FC236}">
                  <a16:creationId xmlns:a16="http://schemas.microsoft.com/office/drawing/2014/main" id="{CFBF4657-EEB0-38ED-F4E4-59297A10581F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-8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endParaRPr lang="en-US" sz="3600" b="1">
                <a:solidFill>
                  <a:srgbClr val="40404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74" name="PHẠM DUYÊN 6 - 9Slide.vn">
              <a:extLst>
                <a:ext uri="{FF2B5EF4-FFF2-40B4-BE49-F238E27FC236}">
                  <a16:creationId xmlns:a16="http://schemas.microsoft.com/office/drawing/2014/main" id="{AFA1486B-7E4C-5B5B-AEE7-94B0E4D3E915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PHẠM DUYÊN 3 - 9Slide.vn">
              <a:extLst>
                <a:ext uri="{FF2B5EF4-FFF2-40B4-BE49-F238E27FC236}">
                  <a16:creationId xmlns:a16="http://schemas.microsoft.com/office/drawing/2014/main" id="{A9186BBF-E082-645B-BF85-7CD84A42E6B2}"/>
                </a:ext>
              </a:extLst>
            </p:cNvPr>
            <p:cNvSpPr txBox="1"/>
            <p:nvPr/>
          </p:nvSpPr>
          <p:spPr>
            <a:xfrm>
              <a:off x="1737984" y="3875779"/>
              <a:ext cx="3311290" cy="969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56 938</a:t>
              </a:r>
            </a:p>
          </p:txBody>
        </p:sp>
        <p:sp>
          <p:nvSpPr>
            <p:cNvPr id="76" name="PHẠM DUYÊN 4 - 9Slide.vn">
              <a:extLst>
                <a:ext uri="{FF2B5EF4-FFF2-40B4-BE49-F238E27FC236}">
                  <a16:creationId xmlns:a16="http://schemas.microsoft.com/office/drawing/2014/main" id="{6F984318-CBD9-2BA1-FC1D-692FFD8C4BBF}"/>
                </a:ext>
              </a:extLst>
            </p:cNvPr>
            <p:cNvSpPr txBox="1"/>
            <p:nvPr/>
          </p:nvSpPr>
          <p:spPr>
            <a:xfrm>
              <a:off x="2303437" y="4852212"/>
              <a:ext cx="3391045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9 456</a:t>
              </a:r>
            </a:p>
          </p:txBody>
        </p:sp>
      </p:grpSp>
      <p:sp>
        <p:nvSpPr>
          <p:cNvPr id="77" name="PHẠM DUYÊN 4 - 9Slide.vn">
            <a:extLst>
              <a:ext uri="{FF2B5EF4-FFF2-40B4-BE49-F238E27FC236}">
                <a16:creationId xmlns:a16="http://schemas.microsoft.com/office/drawing/2014/main" id="{7453CCA9-9E1C-A8FC-1B8F-1B85181BF903}"/>
              </a:ext>
            </a:extLst>
          </p:cNvPr>
          <p:cNvSpPr txBox="1"/>
          <p:nvPr/>
        </p:nvSpPr>
        <p:spPr>
          <a:xfrm>
            <a:off x="4989794" y="4646728"/>
            <a:ext cx="1822973" cy="65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47 482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7E03332-D3B8-5607-078A-2D1537671A22}"/>
              </a:ext>
            </a:extLst>
          </p:cNvPr>
          <p:cNvSpPr/>
          <p:nvPr/>
        </p:nvSpPr>
        <p:spPr>
          <a:xfrm>
            <a:off x="8320700" y="3286125"/>
            <a:ext cx="2499700" cy="2124075"/>
          </a:xfrm>
          <a:prstGeom prst="roundRect">
            <a:avLst>
              <a:gd name="adj" fmla="val 7736"/>
            </a:avLst>
          </a:prstGeom>
          <a:solidFill>
            <a:srgbClr val="E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9" name="PHẠM DUYÊN 3 - 9Slide.vn">
            <a:extLst>
              <a:ext uri="{FF2B5EF4-FFF2-40B4-BE49-F238E27FC236}">
                <a16:creationId xmlns:a16="http://schemas.microsoft.com/office/drawing/2014/main" id="{60824D2A-2D38-5AA2-409E-A771FEA3AC53}"/>
              </a:ext>
            </a:extLst>
          </p:cNvPr>
          <p:cNvGrpSpPr/>
          <p:nvPr/>
        </p:nvGrpSpPr>
        <p:grpSpPr>
          <a:xfrm>
            <a:off x="8394076" y="3352802"/>
            <a:ext cx="2725297" cy="1371600"/>
            <a:chOff x="1181100" y="3875779"/>
            <a:chExt cx="5069524" cy="2029721"/>
          </a:xfrm>
        </p:grpSpPr>
        <p:sp>
          <p:nvSpPr>
            <p:cNvPr id="80" name="PHẠM DUYÊN 5 - 9Slide.vn">
              <a:extLst>
                <a:ext uri="{FF2B5EF4-FFF2-40B4-BE49-F238E27FC236}">
                  <a16:creationId xmlns:a16="http://schemas.microsoft.com/office/drawing/2014/main" id="{AC76A323-8509-2E90-A0B3-8126D00A4CC4}"/>
                </a:ext>
              </a:extLst>
            </p:cNvPr>
            <p:cNvSpPr txBox="1"/>
            <p:nvPr/>
          </p:nvSpPr>
          <p:spPr>
            <a:xfrm>
              <a:off x="1181100" y="4325202"/>
              <a:ext cx="692276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spc="-8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endParaRPr lang="en-US" sz="3600" b="1">
                <a:solidFill>
                  <a:srgbClr val="40404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81" name="PHẠM DUYÊN 6 - 9Slide.vn">
              <a:extLst>
                <a:ext uri="{FF2B5EF4-FFF2-40B4-BE49-F238E27FC236}">
                  <a16:creationId xmlns:a16="http://schemas.microsoft.com/office/drawing/2014/main" id="{FF8ACF65-79A5-17FE-A28B-05777229B063}"/>
                </a:ext>
              </a:extLst>
            </p:cNvPr>
            <p:cNvCxnSpPr>
              <a:cxnSpLocks/>
            </p:cNvCxnSpPr>
            <p:nvPr/>
          </p:nvCxnSpPr>
          <p:spPr>
            <a:xfrm>
              <a:off x="1462088" y="5905500"/>
              <a:ext cx="3819525" cy="0"/>
            </a:xfrm>
            <a:prstGeom prst="line">
              <a:avLst/>
            </a:prstGeom>
            <a:ln w="3492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PHẠM DUYÊN 3 - 9Slide.vn">
              <a:extLst>
                <a:ext uri="{FF2B5EF4-FFF2-40B4-BE49-F238E27FC236}">
                  <a16:creationId xmlns:a16="http://schemas.microsoft.com/office/drawing/2014/main" id="{7657B765-7BE2-D1B8-C63F-0D8004AF7016}"/>
                </a:ext>
              </a:extLst>
            </p:cNvPr>
            <p:cNvSpPr txBox="1"/>
            <p:nvPr/>
          </p:nvSpPr>
          <p:spPr>
            <a:xfrm>
              <a:off x="1737984" y="3875779"/>
              <a:ext cx="3311290" cy="969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43 572</a:t>
              </a:r>
            </a:p>
          </p:txBody>
        </p:sp>
        <p:sp>
          <p:nvSpPr>
            <p:cNvPr id="83" name="PHẠM DUYÊN 4 - 9Slide.vn">
              <a:extLst>
                <a:ext uri="{FF2B5EF4-FFF2-40B4-BE49-F238E27FC236}">
                  <a16:creationId xmlns:a16="http://schemas.microsoft.com/office/drawing/2014/main" id="{EFBBCB48-60EC-30B6-7FA0-71CFF0B75F82}"/>
                </a:ext>
              </a:extLst>
            </p:cNvPr>
            <p:cNvSpPr txBox="1"/>
            <p:nvPr/>
          </p:nvSpPr>
          <p:spPr>
            <a:xfrm>
              <a:off x="2859579" y="4852212"/>
              <a:ext cx="3391045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637</a:t>
              </a:r>
            </a:p>
          </p:txBody>
        </p:sp>
      </p:grpSp>
      <p:sp>
        <p:nvSpPr>
          <p:cNvPr id="84" name="PHẠM DUYÊN 4 - 9Slide.vn">
            <a:extLst>
              <a:ext uri="{FF2B5EF4-FFF2-40B4-BE49-F238E27FC236}">
                <a16:creationId xmlns:a16="http://schemas.microsoft.com/office/drawing/2014/main" id="{8571B47F-FC7B-BAE8-2B83-82B24FF82C66}"/>
              </a:ext>
            </a:extLst>
          </p:cNvPr>
          <p:cNvSpPr txBox="1"/>
          <p:nvPr/>
        </p:nvSpPr>
        <p:spPr>
          <a:xfrm>
            <a:off x="8723594" y="4656253"/>
            <a:ext cx="1822973" cy="65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42 935</a:t>
            </a:r>
          </a:p>
        </p:txBody>
      </p:sp>
    </p:spTree>
    <p:extLst>
      <p:ext uri="{BB962C8B-B14F-4D97-AF65-F5344CB8AC3E}">
        <p14:creationId xmlns:p14="http://schemas.microsoft.com/office/powerpoint/2010/main" val="482531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5" grpId="0" animBg="1"/>
      <p:bldP spid="69" grpId="0"/>
      <p:bldP spid="70" grpId="0" animBg="1"/>
      <p:bldP spid="70" grpId="1" animBg="1"/>
      <p:bldP spid="71" grpId="0" animBg="1"/>
      <p:bldP spid="77" grpId="0"/>
      <p:bldP spid="78" grpId="0" animBg="1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1 - 9Slide.vn">
            <a:extLst>
              <a:ext uri="{FF2B5EF4-FFF2-40B4-BE49-F238E27FC236}">
                <a16:creationId xmlns:a16="http://schemas.microsoft.com/office/drawing/2014/main" id="{FB6BA02A-0D0E-E5C6-7729-10CE42130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3200400"/>
            <a:ext cx="9245600" cy="3148622"/>
          </a:xfrm>
          <a:prstGeom prst="roundRect">
            <a:avLst>
              <a:gd name="adj" fmla="val 10491"/>
            </a:avLst>
          </a:prstGeom>
          <a:effectLst>
            <a:softEdge rad="127000"/>
          </a:effectLst>
        </p:spPr>
      </p:pic>
      <p:grpSp>
        <p:nvGrpSpPr>
          <p:cNvPr id="2" name="PHẠM DUYÊN 2 - 9Slide.vn">
            <a:extLst>
              <a:ext uri="{FF2B5EF4-FFF2-40B4-BE49-F238E27FC236}">
                <a16:creationId xmlns:a16="http://schemas.microsoft.com/office/drawing/2014/main" id="{E2169C0D-6F65-F750-D411-B8E248519D8E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02FC772-5DDC-FA6D-5B18-69BAB090332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9C2ACC3-0A97-4920-77C4-660EA12667CB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C7427F4-2480-0779-754A-B65A1FF8DBBA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B49CD1-C4D8-6768-541F-23B4211F3E74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3 - 9Slide.vn">
            <a:extLst>
              <a:ext uri="{FF2B5EF4-FFF2-40B4-BE49-F238E27FC236}">
                <a16:creationId xmlns:a16="http://schemas.microsoft.com/office/drawing/2014/main" id="{A9292AB2-EF8F-8FC2-BE4B-49D8FD6FF904}"/>
              </a:ext>
            </a:extLst>
          </p:cNvPr>
          <p:cNvSpPr txBox="1"/>
          <p:nvPr/>
        </p:nvSpPr>
        <p:spPr>
          <a:xfrm>
            <a:off x="1522323" y="526246"/>
            <a:ext cx="10164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pc="-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hai biểu thức dưới đây, biểu thức nào có giá trị lớn hơn?</a:t>
            </a:r>
            <a:endParaRPr lang="en-US" sz="4000" spc="-13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PHẠM DUYÊN 4 - 9Slide.vn">
            <a:extLst>
              <a:ext uri="{FF2B5EF4-FFF2-40B4-BE49-F238E27FC236}">
                <a16:creationId xmlns:a16="http://schemas.microsoft.com/office/drawing/2014/main" id="{770A2B39-593B-438F-AD6D-7D19EA4D1BD7}"/>
              </a:ext>
            </a:extLst>
          </p:cNvPr>
          <p:cNvSpPr txBox="1"/>
          <p:nvPr/>
        </p:nvSpPr>
        <p:spPr>
          <a:xfrm>
            <a:off x="687120" y="2214119"/>
            <a:ext cx="4951680" cy="646986"/>
          </a:xfrm>
          <a:prstGeom prst="roundRect">
            <a:avLst/>
          </a:prstGeom>
          <a:solidFill>
            <a:srgbClr val="FFF7C0"/>
          </a:solidFill>
          <a:ln w="57150">
            <a:solidFill>
              <a:srgbClr val="FFD6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40">
                <a:latin typeface="Arial" panose="020B0604020202020204" pitchFamily="34" charset="0"/>
                <a:cs typeface="Arial" panose="020B0604020202020204" pitchFamily="34" charset="0"/>
              </a:rPr>
              <a:t>a) 70 000  </a:t>
            </a:r>
            <a:r>
              <a:rPr lang="en-US" sz="3200" b="1" spc="-8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spc="-140">
                <a:latin typeface="Arial" panose="020B0604020202020204" pitchFamily="34" charset="0"/>
                <a:cs typeface="Arial" panose="020B0604020202020204" pitchFamily="34" charset="0"/>
              </a:rPr>
              <a:t>9 000 </a:t>
            </a:r>
            <a:r>
              <a:rPr lang="en-US" sz="3200" b="1" spc="-8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200" spc="-140">
                <a:latin typeface="Arial" panose="020B0604020202020204" pitchFamily="34" charset="0"/>
                <a:cs typeface="Arial" panose="020B0604020202020204" pitchFamily="34" charset="0"/>
              </a:rPr>
              <a:t> 6 023</a:t>
            </a:r>
          </a:p>
        </p:txBody>
      </p:sp>
      <p:sp>
        <p:nvSpPr>
          <p:cNvPr id="11" name="PHẠM DUYÊN 5 - 9Slide.vn">
            <a:extLst>
              <a:ext uri="{FF2B5EF4-FFF2-40B4-BE49-F238E27FC236}">
                <a16:creationId xmlns:a16="http://schemas.microsoft.com/office/drawing/2014/main" id="{E187B90B-5F0B-8C17-CC82-D039FFBC5E5B}"/>
              </a:ext>
            </a:extLst>
          </p:cNvPr>
          <p:cNvSpPr txBox="1"/>
          <p:nvPr/>
        </p:nvSpPr>
        <p:spPr>
          <a:xfrm>
            <a:off x="6553200" y="2214119"/>
            <a:ext cx="4951680" cy="646986"/>
          </a:xfrm>
          <a:prstGeom prst="roundRect">
            <a:avLst/>
          </a:prstGeom>
          <a:solidFill>
            <a:srgbClr val="FFF7C0"/>
          </a:solidFill>
          <a:ln w="57150">
            <a:solidFill>
              <a:srgbClr val="FFD6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40">
                <a:latin typeface="Arial" panose="020B0604020202020204" pitchFamily="34" charset="0"/>
                <a:cs typeface="Arial" panose="020B0604020202020204" pitchFamily="34" charset="0"/>
              </a:rPr>
              <a:t>b) 93 279  </a:t>
            </a:r>
            <a:r>
              <a:rPr lang="en-US" sz="3200" b="1" spc="-8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spc="-140">
                <a:latin typeface="Arial" panose="020B0604020202020204" pitchFamily="34" charset="0"/>
                <a:cs typeface="Arial" panose="020B0604020202020204" pitchFamily="34" charset="0"/>
              </a:rPr>
              <a:t>3 279 </a:t>
            </a:r>
            <a:r>
              <a:rPr lang="en-US" sz="3200" b="1" spc="-8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spc="-140">
                <a:latin typeface="Arial" panose="020B0604020202020204" pitchFamily="34" charset="0"/>
                <a:cs typeface="Arial" panose="020B0604020202020204" pitchFamily="34" charset="0"/>
              </a:rPr>
              <a:t> 20 000</a:t>
            </a:r>
          </a:p>
        </p:txBody>
      </p:sp>
    </p:spTree>
    <p:extLst>
      <p:ext uri="{BB962C8B-B14F-4D97-AF65-F5344CB8AC3E}">
        <p14:creationId xmlns:p14="http://schemas.microsoft.com/office/powerpoint/2010/main" val="1004221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09A1B25D-5BC4-45D1-DA95-1C5DE6C18A52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4F6BC6-E02C-0EA6-F2F2-685E6D54E1DC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8017396-1872-3F5A-4CBD-6EB4558006C7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5898C4F-1417-E098-97E3-7E9DD119103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AD22B8-767D-FAE2-8A13-6E9D27D0ACB6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B2962806-3CFD-02FF-B476-A910EE58CF2B}"/>
              </a:ext>
            </a:extLst>
          </p:cNvPr>
          <p:cNvSpPr txBox="1"/>
          <p:nvPr/>
        </p:nvSpPr>
        <p:spPr>
          <a:xfrm>
            <a:off x="1360420" y="1870570"/>
            <a:ext cx="5236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pc="-140">
                <a:latin typeface="Arial" panose="020B0604020202020204" pitchFamily="34" charset="0"/>
                <a:cs typeface="Arial" panose="020B0604020202020204" pitchFamily="34" charset="0"/>
              </a:rPr>
              <a:t>a) 70 000  </a:t>
            </a:r>
            <a:r>
              <a:rPr lang="en-US" sz="3600" b="1" spc="-8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spc="-140">
                <a:latin typeface="Arial" panose="020B0604020202020204" pitchFamily="34" charset="0"/>
                <a:cs typeface="Arial" panose="020B0604020202020204" pitchFamily="34" charset="0"/>
              </a:rPr>
              <a:t>9 000 </a:t>
            </a:r>
            <a:r>
              <a:rPr lang="en-US" sz="3600" b="1" spc="-8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3600" spc="-140">
                <a:latin typeface="Arial" panose="020B0604020202020204" pitchFamily="34" charset="0"/>
                <a:cs typeface="Arial" panose="020B0604020202020204" pitchFamily="34" charset="0"/>
              </a:rPr>
              <a:t> 6 023</a:t>
            </a: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ECDE6901-E4A2-48F0-8BCA-2B50F7EF2F7E}"/>
              </a:ext>
            </a:extLst>
          </p:cNvPr>
          <p:cNvSpPr txBox="1"/>
          <p:nvPr/>
        </p:nvSpPr>
        <p:spPr>
          <a:xfrm>
            <a:off x="6795322" y="1870570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B537C6C7-7783-26E3-C969-A195BDA3BA9E}"/>
              </a:ext>
            </a:extLst>
          </p:cNvPr>
          <p:cNvSpPr txBox="1"/>
          <p:nvPr/>
        </p:nvSpPr>
        <p:spPr>
          <a:xfrm>
            <a:off x="8839200" y="1870570"/>
            <a:ext cx="166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8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+ 6 023</a:t>
            </a:r>
            <a:endParaRPr lang="en-US" sz="3600" spc="-1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7B0741CB-000B-AB54-AAF5-69597CD61128}"/>
              </a:ext>
            </a:extLst>
          </p:cNvPr>
          <p:cNvSpPr txBox="1"/>
          <p:nvPr/>
        </p:nvSpPr>
        <p:spPr>
          <a:xfrm>
            <a:off x="6795322" y="2620326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spc="-1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67 023</a:t>
            </a: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19B554EF-D759-BE43-FE44-3979FB727558}"/>
              </a:ext>
            </a:extLst>
          </p:cNvPr>
          <p:cNvSpPr txBox="1"/>
          <p:nvPr/>
        </p:nvSpPr>
        <p:spPr>
          <a:xfrm>
            <a:off x="7249140" y="187057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61 000</a:t>
            </a:r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A087BB16-E2A7-0F50-562A-4D041E19AA58}"/>
              </a:ext>
            </a:extLst>
          </p:cNvPr>
          <p:cNvSpPr txBox="1"/>
          <p:nvPr/>
        </p:nvSpPr>
        <p:spPr>
          <a:xfrm>
            <a:off x="1333170" y="3709313"/>
            <a:ext cx="5401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spc="-140">
                <a:latin typeface="Arial" panose="020B0604020202020204" pitchFamily="34" charset="0"/>
                <a:cs typeface="Arial" panose="020B0604020202020204" pitchFamily="34" charset="0"/>
              </a:rPr>
              <a:t>b) 93 279  </a:t>
            </a:r>
            <a:r>
              <a:rPr lang="en-US" sz="3600" b="1" spc="-8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b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spc="-140">
                <a:latin typeface="Arial" panose="020B0604020202020204" pitchFamily="34" charset="0"/>
                <a:cs typeface="Arial" panose="020B0604020202020204" pitchFamily="34" charset="0"/>
              </a:rPr>
              <a:t>3 279 </a:t>
            </a:r>
            <a:r>
              <a:rPr lang="en-US" sz="3600" b="1" spc="-8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spc="-140">
                <a:latin typeface="Arial" panose="020B0604020202020204" pitchFamily="34" charset="0"/>
                <a:cs typeface="Arial" panose="020B0604020202020204" pitchFamily="34" charset="0"/>
              </a:rPr>
              <a:t> 20 000</a:t>
            </a:r>
          </a:p>
        </p:txBody>
      </p:sp>
      <p:sp>
        <p:nvSpPr>
          <p:cNvPr id="15" name="PHẠM DUYÊN 10 - 9Slide.vn">
            <a:extLst>
              <a:ext uri="{FF2B5EF4-FFF2-40B4-BE49-F238E27FC236}">
                <a16:creationId xmlns:a16="http://schemas.microsoft.com/office/drawing/2014/main" id="{B589BBAE-05F3-5A9D-273B-A77F93945010}"/>
              </a:ext>
            </a:extLst>
          </p:cNvPr>
          <p:cNvSpPr txBox="1"/>
          <p:nvPr/>
        </p:nvSpPr>
        <p:spPr>
          <a:xfrm>
            <a:off x="6795322" y="3709313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7" name="PHẠM DUYÊN 12 - 9Slide.vn">
            <a:extLst>
              <a:ext uri="{FF2B5EF4-FFF2-40B4-BE49-F238E27FC236}">
                <a16:creationId xmlns:a16="http://schemas.microsoft.com/office/drawing/2014/main" id="{EFEF412D-DA37-5C5A-AACB-BEDC332F8EC5}"/>
              </a:ext>
            </a:extLst>
          </p:cNvPr>
          <p:cNvSpPr txBox="1"/>
          <p:nvPr/>
        </p:nvSpPr>
        <p:spPr>
          <a:xfrm>
            <a:off x="8814660" y="3709313"/>
            <a:ext cx="1844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-8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spc="-140">
                <a:latin typeface="Arial" panose="020B0604020202020204" pitchFamily="34" charset="0"/>
                <a:cs typeface="Arial" panose="020B0604020202020204" pitchFamily="34" charset="0"/>
              </a:rPr>
              <a:t> 20 000</a:t>
            </a:r>
            <a:endParaRPr lang="en-US" sz="3600" spc="-1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HẠM DUYÊN 13 - 9Slide.vn">
            <a:extLst>
              <a:ext uri="{FF2B5EF4-FFF2-40B4-BE49-F238E27FC236}">
                <a16:creationId xmlns:a16="http://schemas.microsoft.com/office/drawing/2014/main" id="{4E352A9D-5042-E876-FB42-ACEA348934D7}"/>
              </a:ext>
            </a:extLst>
          </p:cNvPr>
          <p:cNvSpPr txBox="1"/>
          <p:nvPr/>
        </p:nvSpPr>
        <p:spPr>
          <a:xfrm>
            <a:off x="6795322" y="4459069"/>
            <a:ext cx="2036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70 000</a:t>
            </a:r>
          </a:p>
        </p:txBody>
      </p:sp>
      <p:sp>
        <p:nvSpPr>
          <p:cNvPr id="19" name="PHẠM DUYÊN 14 - 9Slide.vn">
            <a:extLst>
              <a:ext uri="{FF2B5EF4-FFF2-40B4-BE49-F238E27FC236}">
                <a16:creationId xmlns:a16="http://schemas.microsoft.com/office/drawing/2014/main" id="{B73023C7-9EF3-DFC9-A7F8-81C1CAD6BE2E}"/>
              </a:ext>
            </a:extLst>
          </p:cNvPr>
          <p:cNvSpPr txBox="1"/>
          <p:nvPr/>
        </p:nvSpPr>
        <p:spPr>
          <a:xfrm>
            <a:off x="7249140" y="3709313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90 000</a:t>
            </a:r>
          </a:p>
        </p:txBody>
      </p:sp>
      <p:sp>
        <p:nvSpPr>
          <p:cNvPr id="20" name="PHẠM DUYÊN 3 - 9Slide.vn">
            <a:extLst>
              <a:ext uri="{FF2B5EF4-FFF2-40B4-BE49-F238E27FC236}">
                <a16:creationId xmlns:a16="http://schemas.microsoft.com/office/drawing/2014/main" id="{95A1B7B3-5B5F-55E2-50A4-EDF09285F66D}"/>
              </a:ext>
            </a:extLst>
          </p:cNvPr>
          <p:cNvSpPr txBox="1"/>
          <p:nvPr/>
        </p:nvSpPr>
        <p:spPr>
          <a:xfrm>
            <a:off x="1522323" y="526246"/>
            <a:ext cx="10164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pc="-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 hai biểu thức dưới đây, biểu thức nào có giá trị lớn hơn?</a:t>
            </a:r>
            <a:endParaRPr lang="en-US" sz="4000" spc="-13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PHẠM DUYÊN 3 - 9Slide.vn">
            <a:extLst>
              <a:ext uri="{FF2B5EF4-FFF2-40B4-BE49-F238E27FC236}">
                <a16:creationId xmlns:a16="http://schemas.microsoft.com/office/drawing/2014/main" id="{C0FBB1A5-66B2-6330-398C-0B8B9D6AA98B}"/>
              </a:ext>
            </a:extLst>
          </p:cNvPr>
          <p:cNvSpPr/>
          <p:nvPr/>
        </p:nvSpPr>
        <p:spPr>
          <a:xfrm>
            <a:off x="513551" y="5364456"/>
            <a:ext cx="11164898" cy="807744"/>
          </a:xfrm>
          <a:prstGeom prst="roundRect">
            <a:avLst>
              <a:gd name="adj" fmla="val 6103"/>
            </a:avLst>
          </a:prstGeom>
          <a:solidFill>
            <a:srgbClr val="FFFFE7"/>
          </a:solidFill>
          <a:ln w="28575">
            <a:noFill/>
            <a:prstDash val="lgDash"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HẠM DUYÊN 4 - 9Slide.vn">
            <a:extLst>
              <a:ext uri="{FF2B5EF4-FFF2-40B4-BE49-F238E27FC236}">
                <a16:creationId xmlns:a16="http://schemas.microsoft.com/office/drawing/2014/main" id="{95F4FC05-6918-EC70-2B97-6C9DD04AB105}"/>
              </a:ext>
            </a:extLst>
          </p:cNvPr>
          <p:cNvSpPr txBox="1"/>
          <p:nvPr/>
        </p:nvSpPr>
        <p:spPr>
          <a:xfrm>
            <a:off x="619039" y="5475941"/>
            <a:ext cx="10953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Ta có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67 023 &lt; 70 000.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vi-VN" sz="3200" dirty="0">
                <a:solidFill>
                  <a:srgbClr val="0E5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thức b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có giá trị lớn hơn.</a:t>
            </a:r>
          </a:p>
        </p:txBody>
      </p:sp>
    </p:spTree>
    <p:extLst>
      <p:ext uri="{BB962C8B-B14F-4D97-AF65-F5344CB8AC3E}">
        <p14:creationId xmlns:p14="http://schemas.microsoft.com/office/powerpoint/2010/main" val="2013555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4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HẠM DUYÊN 1 - 9Slide.vn">
            <a:extLst>
              <a:ext uri="{FF2B5EF4-FFF2-40B4-BE49-F238E27FC236}">
                <a16:creationId xmlns:a16="http://schemas.microsoft.com/office/drawing/2014/main" id="{B1BAFD52-3D58-952F-A3DC-87DF849646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4724400"/>
            <a:ext cx="3975682" cy="2261196"/>
          </a:xfrm>
          <a:prstGeom prst="roundRect">
            <a:avLst/>
          </a:prstGeom>
          <a:effectLst>
            <a:softEdge rad="127000"/>
          </a:effectLst>
        </p:spPr>
      </p:pic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5F57CD14-45B8-E046-43AF-CC438BDBF490}"/>
              </a:ext>
            </a:extLst>
          </p:cNvPr>
          <p:cNvSpPr txBox="1"/>
          <p:nvPr/>
        </p:nvSpPr>
        <p:spPr>
          <a:xfrm>
            <a:off x="337188" y="452151"/>
            <a:ext cx="11397612" cy="198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 algn="just">
              <a:lnSpc>
                <a:spcPct val="112000"/>
              </a:lnSpc>
            </a:pPr>
            <a:r>
              <a:rPr lang="vi-VN" sz="2800" b="1" spc="-7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 từ nhà An đến thị xã gồm một đoạn lên dốc và một đoạn xuống dốc. Đoạn đường lên dốc dài 6 700m, đoạn đường xuống dốc ngắn hơn đoạn đườn</a:t>
            </a:r>
            <a:r>
              <a:rPr lang="vi-VN" sz="2800" spc="-7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lang="vi-VN" sz="2800" b="1" spc="-7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 dốc là 2 900m. Hỏi đường từ nhà An đến thị xã dài bao nhiêu mét</a:t>
            </a:r>
            <a:r>
              <a:rPr lang="en-US" sz="2800" b="1" spc="-7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spc="-7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b="1" spc="-73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PHẠM DUYÊN 3 - 9Slide.vn">
            <a:extLst>
              <a:ext uri="{FF2B5EF4-FFF2-40B4-BE49-F238E27FC236}">
                <a16:creationId xmlns:a16="http://schemas.microsoft.com/office/drawing/2014/main" id="{7141F513-FD85-5E50-9C35-D91C98BA0099}"/>
              </a:ext>
            </a:extLst>
          </p:cNvPr>
          <p:cNvGrpSpPr/>
          <p:nvPr/>
        </p:nvGrpSpPr>
        <p:grpSpPr>
          <a:xfrm>
            <a:off x="457200" y="228600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444E477-ACAD-9835-9F6A-349BCE423F30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49116B8-7DE3-C3A2-6C70-BA6A4BF067EC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B98AB9A5-8DEB-5809-5820-D75F2F41DF45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111740D-9263-9C8E-8154-E0FBDFA4EE37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9A2C840-6F9A-3E51-F06D-D4A115E7C53C}"/>
              </a:ext>
            </a:extLst>
          </p:cNvPr>
          <p:cNvCxnSpPr>
            <a:cxnSpLocks/>
          </p:cNvCxnSpPr>
          <p:nvPr/>
        </p:nvCxnSpPr>
        <p:spPr>
          <a:xfrm>
            <a:off x="3312574" y="1340512"/>
            <a:ext cx="3774026" cy="22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7158C5-90C9-CE8D-8647-870488A847FB}"/>
              </a:ext>
            </a:extLst>
          </p:cNvPr>
          <p:cNvCxnSpPr>
            <a:cxnSpLocks/>
          </p:cNvCxnSpPr>
          <p:nvPr/>
        </p:nvCxnSpPr>
        <p:spPr>
          <a:xfrm>
            <a:off x="8229600" y="1344615"/>
            <a:ext cx="3367314" cy="231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3AC2B6-4FAD-1CC6-4CC5-4A2DF2E44A24}"/>
              </a:ext>
            </a:extLst>
          </p:cNvPr>
          <p:cNvCxnSpPr>
            <a:cxnSpLocks/>
          </p:cNvCxnSpPr>
          <p:nvPr/>
        </p:nvCxnSpPr>
        <p:spPr>
          <a:xfrm>
            <a:off x="1090037" y="1812491"/>
            <a:ext cx="4815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BB3816-10FA-CA06-3DAA-E3101DD920B5}"/>
              </a:ext>
            </a:extLst>
          </p:cNvPr>
          <p:cNvCxnSpPr>
            <a:cxnSpLocks/>
          </p:cNvCxnSpPr>
          <p:nvPr/>
        </p:nvCxnSpPr>
        <p:spPr>
          <a:xfrm>
            <a:off x="6781451" y="1828136"/>
            <a:ext cx="4815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3EC058-798E-96B0-9F68-AD83E4DD6A02}"/>
              </a:ext>
            </a:extLst>
          </p:cNvPr>
          <p:cNvCxnSpPr>
            <a:cxnSpLocks/>
          </p:cNvCxnSpPr>
          <p:nvPr/>
        </p:nvCxnSpPr>
        <p:spPr>
          <a:xfrm>
            <a:off x="457200" y="2293960"/>
            <a:ext cx="213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HẠM DUYÊN 3 - 9Slide.vn">
            <a:extLst>
              <a:ext uri="{FF2B5EF4-FFF2-40B4-BE49-F238E27FC236}">
                <a16:creationId xmlns:a16="http://schemas.microsoft.com/office/drawing/2014/main" id="{EA5D2AC4-14D7-6BEA-7803-71C245D6AD98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030081" y="2569364"/>
            <a:ext cx="4329243" cy="60199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lên dốc:</a:t>
            </a:r>
            <a:endParaRPr lang="vi-VN" sz="2800" spc="-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PHẠM DUYÊN 4 - 9Slide.vn">
            <a:extLst>
              <a:ext uri="{FF2B5EF4-FFF2-40B4-BE49-F238E27FC236}">
                <a16:creationId xmlns:a16="http://schemas.microsoft.com/office/drawing/2014/main" id="{5135F5B3-F66D-96FA-7CBF-982030390E4B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030081" y="3429000"/>
            <a:ext cx="6451965" cy="60199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từ nhà An đến thị xã:</a:t>
            </a:r>
            <a:endParaRPr lang="vi-VN" sz="2800" spc="-4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PHẠM DUYÊN 5 - 9Slide.vn">
            <a:extLst>
              <a:ext uri="{FF2B5EF4-FFF2-40B4-BE49-F238E27FC236}">
                <a16:creationId xmlns:a16="http://schemas.microsoft.com/office/drawing/2014/main" id="{62F8C2CB-299B-BBD7-2F06-53F1E0EBBFDF}"/>
              </a:ext>
            </a:extLst>
          </p:cNvPr>
          <p:cNvSpPr txBox="1"/>
          <p:nvPr/>
        </p:nvSpPr>
        <p:spPr>
          <a:xfrm>
            <a:off x="5099186" y="1981200"/>
            <a:ext cx="1572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HẠM DUYÊN 6 - 9Slide.vn">
            <a:extLst>
              <a:ext uri="{FF2B5EF4-FFF2-40B4-BE49-F238E27FC236}">
                <a16:creationId xmlns:a16="http://schemas.microsoft.com/office/drawing/2014/main" id="{2F6AA487-6299-CDC7-022B-45DE699AEE0E}"/>
              </a:ext>
            </a:extLst>
          </p:cNvPr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5547981" y="2569364"/>
            <a:ext cx="1687212" cy="60199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vi-VN"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6 700m</a:t>
            </a:r>
            <a:endParaRPr lang="en-US" sz="2800" spc="-1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HẠM DUYÊN 7 - 9Slide.vn">
            <a:extLst>
              <a:ext uri="{FF2B5EF4-FFF2-40B4-BE49-F238E27FC236}">
                <a16:creationId xmlns:a16="http://schemas.microsoft.com/office/drawing/2014/main" id="{33430152-CB3E-55E6-CC52-6A754422567E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605381" y="3429000"/>
            <a:ext cx="1143274" cy="60199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en-US" sz="2800" spc="-4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n-US" sz="2800" spc="-4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spc="-4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spc="-4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PHẠM DUYÊN 3 - 9Slide.vn">
            <a:extLst>
              <a:ext uri="{FF2B5EF4-FFF2-40B4-BE49-F238E27FC236}">
                <a16:creationId xmlns:a16="http://schemas.microsoft.com/office/drawing/2014/main" id="{A8814998-5561-07DA-A2CF-4A35839E8CAA}"/>
              </a:ext>
            </a:extLst>
          </p:cNvPr>
          <p:cNvSpPr txBox="1">
            <a:spLocks noChangeAspect="1"/>
          </p:cNvSpPr>
          <p:nvPr>
            <p:custDataLst>
              <p:tags r:id="rId5"/>
            </p:custDataLst>
          </p:nvPr>
        </p:nvSpPr>
        <p:spPr>
          <a:xfrm>
            <a:off x="2030081" y="2971800"/>
            <a:ext cx="8720788" cy="60199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vi-VN" sz="2800" spc="-26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xuống dốc ngắn hơn đoạn đường lên dốc:</a:t>
            </a:r>
            <a:endParaRPr lang="vi-VN" sz="2800" spc="-26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HẠM DUYÊN 6 - 9Slide.vn">
            <a:extLst>
              <a:ext uri="{FF2B5EF4-FFF2-40B4-BE49-F238E27FC236}">
                <a16:creationId xmlns:a16="http://schemas.microsoft.com/office/drawing/2014/main" id="{748DAF09-038B-E7BF-C1CE-FAE7F496C8B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>
          <a:xfrm>
            <a:off x="9376231" y="2970064"/>
            <a:ext cx="1843419" cy="601992"/>
          </a:xfrm>
          <a:prstGeom prst="roundRect">
            <a:avLst/>
          </a:prstGeom>
          <a:solidFill>
            <a:scrgbClr r="0" g="0" b="0">
              <a:alpha val="0"/>
            </a:scrgbClr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2 900m</a:t>
            </a:r>
          </a:p>
        </p:txBody>
      </p:sp>
      <p:sp>
        <p:nvSpPr>
          <p:cNvPr id="39" name="PHẠM DUYÊN 3 - 9Slide.vn">
            <a:extLst>
              <a:ext uri="{FF2B5EF4-FFF2-40B4-BE49-F238E27FC236}">
                <a16:creationId xmlns:a16="http://schemas.microsoft.com/office/drawing/2014/main" id="{DA27D565-CF2F-A664-B07F-8E46643A14E1}"/>
              </a:ext>
            </a:extLst>
          </p:cNvPr>
          <p:cNvSpPr/>
          <p:nvPr/>
        </p:nvSpPr>
        <p:spPr>
          <a:xfrm>
            <a:off x="1771650" y="4216400"/>
            <a:ext cx="8648700" cy="27940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17431">
                <a:srgbClr val="E3F8F9"/>
              </a:gs>
              <a:gs pos="100000">
                <a:srgbClr val="E3F8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HẠM DUYÊN 8 - 9Slide.vn">
            <a:extLst>
              <a:ext uri="{FF2B5EF4-FFF2-40B4-BE49-F238E27FC236}">
                <a16:creationId xmlns:a16="http://schemas.microsoft.com/office/drawing/2014/main" id="{8CBEE48E-F23E-E4D6-FB74-6A199EFC57F9}"/>
              </a:ext>
            </a:extLst>
          </p:cNvPr>
          <p:cNvSpPr txBox="1"/>
          <p:nvPr/>
        </p:nvSpPr>
        <p:spPr>
          <a:xfrm>
            <a:off x="2409007" y="4343400"/>
            <a:ext cx="7649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 đường xuống dốc dài là:</a:t>
            </a:r>
          </a:p>
        </p:txBody>
      </p:sp>
      <p:sp>
        <p:nvSpPr>
          <p:cNvPr id="41" name="PHẠM DUYÊN 9 - 9Slide.vn">
            <a:extLst>
              <a:ext uri="{FF2B5EF4-FFF2-40B4-BE49-F238E27FC236}">
                <a16:creationId xmlns:a16="http://schemas.microsoft.com/office/drawing/2014/main" id="{9F67AC37-FD68-AB92-D818-5AF6F6A24356}"/>
              </a:ext>
            </a:extLst>
          </p:cNvPr>
          <p:cNvSpPr txBox="1"/>
          <p:nvPr/>
        </p:nvSpPr>
        <p:spPr>
          <a:xfrm>
            <a:off x="3312574" y="4868356"/>
            <a:ext cx="4764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6 700 – 2 900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3 800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5" name="PHẠM DUYÊN 11 - 9Slide.vn">
            <a:extLst>
              <a:ext uri="{FF2B5EF4-FFF2-40B4-BE49-F238E27FC236}">
                <a16:creationId xmlns:a16="http://schemas.microsoft.com/office/drawing/2014/main" id="{E6B7073A-0A0A-8106-54AB-AF25BE61B35F}"/>
              </a:ext>
            </a:extLst>
          </p:cNvPr>
          <p:cNvSpPr txBox="1"/>
          <p:nvPr/>
        </p:nvSpPr>
        <p:spPr>
          <a:xfrm>
            <a:off x="5334000" y="6248400"/>
            <a:ext cx="163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spc="-14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</a:t>
            </a:r>
            <a:endParaRPr lang="vi-VN" sz="2400" spc="-14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PHẠM DUYÊN 12 - 9Slide.vn">
            <a:extLst>
              <a:ext uri="{FF2B5EF4-FFF2-40B4-BE49-F238E27FC236}">
                <a16:creationId xmlns:a16="http://schemas.microsoft.com/office/drawing/2014/main" id="{29AFFF5F-7648-9575-1DFB-233C4CF7BD8B}"/>
              </a:ext>
            </a:extLst>
          </p:cNvPr>
          <p:cNvSpPr txBox="1"/>
          <p:nvPr/>
        </p:nvSpPr>
        <p:spPr>
          <a:xfrm>
            <a:off x="6317960" y="6238220"/>
            <a:ext cx="200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10 500</a:t>
            </a:r>
            <a:r>
              <a:rPr lang="en-US" sz="2400" spc="-14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HẠM DUYÊN 8 - 9Slide.vn">
            <a:extLst>
              <a:ext uri="{FF2B5EF4-FFF2-40B4-BE49-F238E27FC236}">
                <a16:creationId xmlns:a16="http://schemas.microsoft.com/office/drawing/2014/main" id="{4D692285-2093-1A1A-276F-92C24DFBB9BC}"/>
              </a:ext>
            </a:extLst>
          </p:cNvPr>
          <p:cNvSpPr txBox="1"/>
          <p:nvPr/>
        </p:nvSpPr>
        <p:spPr>
          <a:xfrm>
            <a:off x="2409007" y="5344180"/>
            <a:ext cx="7649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vi-VN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từ nhà An đến thị xã dài là:</a:t>
            </a:r>
          </a:p>
        </p:txBody>
      </p:sp>
      <p:sp>
        <p:nvSpPr>
          <p:cNvPr id="48" name="PHẠM DUYÊN 9 - 9Slide.vn">
            <a:extLst>
              <a:ext uri="{FF2B5EF4-FFF2-40B4-BE49-F238E27FC236}">
                <a16:creationId xmlns:a16="http://schemas.microsoft.com/office/drawing/2014/main" id="{37E1EEEB-F792-89DF-D320-65E507EAF6E8}"/>
              </a:ext>
            </a:extLst>
          </p:cNvPr>
          <p:cNvSpPr txBox="1"/>
          <p:nvPr/>
        </p:nvSpPr>
        <p:spPr>
          <a:xfrm>
            <a:off x="3312574" y="5791200"/>
            <a:ext cx="499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6 700 +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3 800 </a:t>
            </a:r>
            <a:r>
              <a:rPr lang="vi-VN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10 500 (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8" name="PHẠM DUYÊN 5 - 9Slide.vn">
            <a:extLst>
              <a:ext uri="{FF2B5EF4-FFF2-40B4-BE49-F238E27FC236}">
                <a16:creationId xmlns:a16="http://schemas.microsoft.com/office/drawing/2014/main" id="{D43EEBE3-5842-3AE0-627D-8B1B9E0696F9}"/>
              </a:ext>
            </a:extLst>
          </p:cNvPr>
          <p:cNvSpPr txBox="1"/>
          <p:nvPr/>
        </p:nvSpPr>
        <p:spPr>
          <a:xfrm>
            <a:off x="5099186" y="3834825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8D7B434D-FA12-27BC-B0DC-231C6E88A8EA}"/>
              </a:ext>
            </a:extLst>
          </p:cNvPr>
          <p:cNvSpPr/>
          <p:nvPr/>
        </p:nvSpPr>
        <p:spPr>
          <a:xfrm>
            <a:off x="4940361" y="4503822"/>
            <a:ext cx="3289239" cy="1109578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67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/>
      <p:bldP spid="41" grpId="0"/>
      <p:bldP spid="45" grpId="0"/>
      <p:bldP spid="46" grpId="0"/>
      <p:bldP spid="47" grpId="0"/>
      <p:bldP spid="48" grpId="0"/>
      <p:bldP spid="38" grpId="0"/>
      <p:bldP spid="52" grpId="0" animBg="1"/>
      <p:bldP spid="5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66923719-EED0-A04C-1AB3-3F3D4F0D0E9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08D69F-6C51-E945-D446-C1ADD99A9DF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ABD061F-6923-11CC-762A-43932E72B60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0F9DBF9-8440-7DCF-E38D-BA0ABB27BFD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4F4CE2-66FC-93A7-95F8-5E82514A12A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55299547-F1F0-515A-1E29-3BE50987C050}"/>
              </a:ext>
            </a:extLst>
          </p:cNvPr>
          <p:cNvSpPr txBox="1"/>
          <p:nvPr/>
        </p:nvSpPr>
        <p:spPr>
          <a:xfrm>
            <a:off x="1522324" y="526246"/>
            <a:ext cx="304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GB" sz="4000" b="1" spc="107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GB" sz="4000" b="1" spc="107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b="1" spc="107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826FA204-4C67-8821-06CB-F5FD18C2D3E4}"/>
              </a:ext>
            </a:extLst>
          </p:cNvPr>
          <p:cNvSpPr txBox="1"/>
          <p:nvPr/>
        </p:nvSpPr>
        <p:spPr>
          <a:xfrm>
            <a:off x="533400" y="1371600"/>
            <a:ext cx="1112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hiệu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spc="-213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4000" spc="-213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6850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66923719-EED0-A04C-1AB3-3F3D4F0D0E93}"/>
              </a:ext>
            </a:extLst>
          </p:cNvPr>
          <p:cNvGrpSpPr/>
          <p:nvPr/>
        </p:nvGrpSpPr>
        <p:grpSpPr>
          <a:xfrm>
            <a:off x="651934" y="524347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08D69F-6C51-E945-D446-C1ADD99A9DF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ABD061F-6923-11CC-762A-43932E72B600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147E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0F9DBF9-8440-7DCF-E38D-BA0ABB27BFD8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00AB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54F4CE2-66FC-93A7-95F8-5E82514A12AC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55299547-F1F0-515A-1E29-3BE50987C050}"/>
              </a:ext>
            </a:extLst>
          </p:cNvPr>
          <p:cNvSpPr txBox="1"/>
          <p:nvPr/>
        </p:nvSpPr>
        <p:spPr>
          <a:xfrm>
            <a:off x="1522324" y="526246"/>
            <a:ext cx="2135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spc="107">
                <a:solidFill>
                  <a:srgbClr val="116B7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 bạn.</a:t>
            </a:r>
            <a:endParaRPr lang="en-US" sz="4000" spc="107" dirty="0">
              <a:solidFill>
                <a:srgbClr val="116B7D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826FA204-4C67-8821-06CB-F5FD18C2D3E4}"/>
              </a:ext>
            </a:extLst>
          </p:cNvPr>
          <p:cNvSpPr txBox="1"/>
          <p:nvPr/>
        </p:nvSpPr>
        <p:spPr>
          <a:xfrm>
            <a:off x="533400" y="1371600"/>
            <a:ext cx="1112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-213">
                <a:solidFill>
                  <a:srgbClr val="116B7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</a:t>
            </a:r>
            <a:r>
              <a:rPr lang="en-US" sz="4000" spc="-213">
                <a:solidFill>
                  <a:schemeClr val="accent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hiệu</a:t>
            </a:r>
            <a:r>
              <a:rPr lang="en-US" sz="4000" spc="-213">
                <a:solidFill>
                  <a:srgbClr val="116B7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của </a:t>
            </a:r>
            <a:r>
              <a:rPr lang="en-US" sz="4000" spc="-213">
                <a:solidFill>
                  <a:srgbClr val="AE4B24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 lớn nhất có năm chữ số</a:t>
            </a:r>
            <a:r>
              <a:rPr lang="en-US" sz="4000" spc="-213">
                <a:solidFill>
                  <a:srgbClr val="116B7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và </a:t>
            </a:r>
            <a:r>
              <a:rPr lang="en-US" sz="4000" spc="-213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 bé nhất có ba chữ số khác nhau</a:t>
            </a:r>
            <a:r>
              <a:rPr lang="en-US" sz="4000" spc="-213">
                <a:solidFill>
                  <a:srgbClr val="116B7D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4000" spc="-213" dirty="0">
              <a:solidFill>
                <a:srgbClr val="116B7D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PHẠM DUYÊN 5 - 9Slide.vn">
            <a:extLst>
              <a:ext uri="{FF2B5EF4-FFF2-40B4-BE49-F238E27FC236}">
                <a16:creationId xmlns:a16="http://schemas.microsoft.com/office/drawing/2014/main" id="{50E0A30E-C45B-6867-4813-97340E45DC85}"/>
              </a:ext>
            </a:extLst>
          </p:cNvPr>
          <p:cNvSpPr txBox="1"/>
          <p:nvPr/>
        </p:nvSpPr>
        <p:spPr>
          <a:xfrm>
            <a:off x="5099186" y="2852057"/>
            <a:ext cx="1730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0" name="PHẠM DUYÊN 3 - 9Slide.vn">
            <a:extLst>
              <a:ext uri="{FF2B5EF4-FFF2-40B4-BE49-F238E27FC236}">
                <a16:creationId xmlns:a16="http://schemas.microsoft.com/office/drawing/2014/main" id="{D91F48C4-CB16-8AB4-DFD5-ADF378F2DA8B}"/>
              </a:ext>
            </a:extLst>
          </p:cNvPr>
          <p:cNvSpPr/>
          <p:nvPr/>
        </p:nvSpPr>
        <p:spPr>
          <a:xfrm>
            <a:off x="1632857" y="3505200"/>
            <a:ext cx="8806543" cy="2794000"/>
          </a:xfrm>
          <a:custGeom>
            <a:avLst/>
            <a:gdLst>
              <a:gd name="connsiteX0" fmla="*/ 0 w 5172633"/>
              <a:gd name="connsiteY0" fmla="*/ 0 h 3165640"/>
              <a:gd name="connsiteX1" fmla="*/ 5172633 w 5172633"/>
              <a:gd name="connsiteY1" fmla="*/ 0 h 3165640"/>
              <a:gd name="connsiteX2" fmla="*/ 5172633 w 5172633"/>
              <a:gd name="connsiteY2" fmla="*/ 3165640 h 3165640"/>
              <a:gd name="connsiteX3" fmla="*/ 0 w 5172633"/>
              <a:gd name="connsiteY3" fmla="*/ 3165640 h 3165640"/>
              <a:gd name="connsiteX4" fmla="*/ 0 w 5172633"/>
              <a:gd name="connsiteY4" fmla="*/ 0 h 3165640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172633 w 5172633"/>
              <a:gd name="connsiteY3" fmla="*/ 3165841 h 3165841"/>
              <a:gd name="connsiteX4" fmla="*/ 0 w 5172633"/>
              <a:gd name="connsiteY4" fmla="*/ 3165841 h 3165841"/>
              <a:gd name="connsiteX5" fmla="*/ 0 w 5172633"/>
              <a:gd name="connsiteY5" fmla="*/ 201 h 3165841"/>
              <a:gd name="connsiteX0" fmla="*/ 0 w 5172633"/>
              <a:gd name="connsiteY0" fmla="*/ 201 h 3165841"/>
              <a:gd name="connsiteX1" fmla="*/ 2626041 w 5172633"/>
              <a:gd name="connsiteY1" fmla="*/ 46548 h 3165841"/>
              <a:gd name="connsiteX2" fmla="*/ 5172633 w 5172633"/>
              <a:gd name="connsiteY2" fmla="*/ 201 h 3165841"/>
              <a:gd name="connsiteX3" fmla="*/ 5078955 w 5172633"/>
              <a:gd name="connsiteY3" fmla="*/ 1425406 h 3165841"/>
              <a:gd name="connsiteX4" fmla="*/ 5172633 w 5172633"/>
              <a:gd name="connsiteY4" fmla="*/ 3165841 h 3165841"/>
              <a:gd name="connsiteX5" fmla="*/ 0 w 5172633"/>
              <a:gd name="connsiteY5" fmla="*/ 3165841 h 3165841"/>
              <a:gd name="connsiteX6" fmla="*/ 0 w 5172633"/>
              <a:gd name="connsiteY6" fmla="*/ 201 h 3165841"/>
              <a:gd name="connsiteX0" fmla="*/ 0 w 5172633"/>
              <a:gd name="connsiteY0" fmla="*/ 201 h 3165843"/>
              <a:gd name="connsiteX1" fmla="*/ 2626041 w 5172633"/>
              <a:gd name="connsiteY1" fmla="*/ 46548 h 3165843"/>
              <a:gd name="connsiteX2" fmla="*/ 5172633 w 5172633"/>
              <a:gd name="connsiteY2" fmla="*/ 201 h 3165843"/>
              <a:gd name="connsiteX3" fmla="*/ 5078955 w 5172633"/>
              <a:gd name="connsiteY3" fmla="*/ 1425406 h 3165843"/>
              <a:gd name="connsiteX4" fmla="*/ 5172633 w 5172633"/>
              <a:gd name="connsiteY4" fmla="*/ 3165841 h 3165843"/>
              <a:gd name="connsiteX5" fmla="*/ 2538955 w 5172633"/>
              <a:gd name="connsiteY5" fmla="*/ 3109063 h 3165843"/>
              <a:gd name="connsiteX6" fmla="*/ 0 w 5172633"/>
              <a:gd name="connsiteY6" fmla="*/ 3165841 h 3165843"/>
              <a:gd name="connsiteX7" fmla="*/ 0 w 5172633"/>
              <a:gd name="connsiteY7" fmla="*/ 201 h 3165843"/>
              <a:gd name="connsiteX0" fmla="*/ 202 w 5172835"/>
              <a:gd name="connsiteY0" fmla="*/ 201 h 3165843"/>
              <a:gd name="connsiteX1" fmla="*/ 2626243 w 5172835"/>
              <a:gd name="connsiteY1" fmla="*/ 46548 h 3165843"/>
              <a:gd name="connsiteX2" fmla="*/ 5172835 w 5172835"/>
              <a:gd name="connsiteY2" fmla="*/ 201 h 3165843"/>
              <a:gd name="connsiteX3" fmla="*/ 5079157 w 5172835"/>
              <a:gd name="connsiteY3" fmla="*/ 1425406 h 3165843"/>
              <a:gd name="connsiteX4" fmla="*/ 5172835 w 5172835"/>
              <a:gd name="connsiteY4" fmla="*/ 3165841 h 3165843"/>
              <a:gd name="connsiteX5" fmla="*/ 2539157 w 5172835"/>
              <a:gd name="connsiteY5" fmla="*/ 3109063 h 3165843"/>
              <a:gd name="connsiteX6" fmla="*/ 202 w 5172835"/>
              <a:gd name="connsiteY6" fmla="*/ 3165841 h 3165843"/>
              <a:gd name="connsiteX7" fmla="*/ 86243 w 5172835"/>
              <a:gd name="connsiteY7" fmla="*/ 1512492 h 3165843"/>
              <a:gd name="connsiteX8" fmla="*/ 202 w 5172835"/>
              <a:gd name="connsiteY8" fmla="*/ 201 h 3165843"/>
              <a:gd name="connsiteX0" fmla="*/ 557 w 5173190"/>
              <a:gd name="connsiteY0" fmla="*/ 201 h 3165843"/>
              <a:gd name="connsiteX1" fmla="*/ 2626598 w 5173190"/>
              <a:gd name="connsiteY1" fmla="*/ 46548 h 3165843"/>
              <a:gd name="connsiteX2" fmla="*/ 5173190 w 5173190"/>
              <a:gd name="connsiteY2" fmla="*/ 201 h 3165843"/>
              <a:gd name="connsiteX3" fmla="*/ 5079512 w 5173190"/>
              <a:gd name="connsiteY3" fmla="*/ 1425406 h 3165843"/>
              <a:gd name="connsiteX4" fmla="*/ 5173190 w 5173190"/>
              <a:gd name="connsiteY4" fmla="*/ 3165841 h 3165843"/>
              <a:gd name="connsiteX5" fmla="*/ 2539512 w 5173190"/>
              <a:gd name="connsiteY5" fmla="*/ 3109063 h 3165843"/>
              <a:gd name="connsiteX6" fmla="*/ 557 w 5173190"/>
              <a:gd name="connsiteY6" fmla="*/ 3165841 h 3165843"/>
              <a:gd name="connsiteX7" fmla="*/ 22993 w 5173190"/>
              <a:gd name="connsiteY7" fmla="*/ 1501962 h 3165843"/>
              <a:gd name="connsiteX8" fmla="*/ 557 w 5173190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079291 w 5172969"/>
              <a:gd name="connsiteY3" fmla="*/ 1425406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  <a:gd name="connsiteX0" fmla="*/ 336 w 5172969"/>
              <a:gd name="connsiteY0" fmla="*/ 201 h 3165843"/>
              <a:gd name="connsiteX1" fmla="*/ 2626377 w 5172969"/>
              <a:gd name="connsiteY1" fmla="*/ 46548 h 3165843"/>
              <a:gd name="connsiteX2" fmla="*/ 5172969 w 5172969"/>
              <a:gd name="connsiteY2" fmla="*/ 201 h 3165843"/>
              <a:gd name="connsiteX3" fmla="*/ 5103143 w 5172969"/>
              <a:gd name="connsiteY3" fmla="*/ 1435938 h 3165843"/>
              <a:gd name="connsiteX4" fmla="*/ 5172969 w 5172969"/>
              <a:gd name="connsiteY4" fmla="*/ 3165841 h 3165843"/>
              <a:gd name="connsiteX5" fmla="*/ 2539291 w 5172969"/>
              <a:gd name="connsiteY5" fmla="*/ 3109063 h 3165843"/>
              <a:gd name="connsiteX6" fmla="*/ 336 w 5172969"/>
              <a:gd name="connsiteY6" fmla="*/ 3165841 h 3165843"/>
              <a:gd name="connsiteX7" fmla="*/ 46623 w 5172969"/>
              <a:gd name="connsiteY7" fmla="*/ 1501962 h 3165843"/>
              <a:gd name="connsiteX8" fmla="*/ 336 w 5172969"/>
              <a:gd name="connsiteY8" fmla="*/ 201 h 316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2969" h="3165843">
                <a:moveTo>
                  <a:pt x="336" y="201"/>
                </a:moveTo>
                <a:cubicBezTo>
                  <a:pt x="851492" y="-3702"/>
                  <a:pt x="1775221" y="50451"/>
                  <a:pt x="2626377" y="46548"/>
                </a:cubicBezTo>
                <a:lnTo>
                  <a:pt x="5172969" y="201"/>
                </a:lnTo>
                <a:cubicBezTo>
                  <a:pt x="5165933" y="480107"/>
                  <a:pt x="5110179" y="956032"/>
                  <a:pt x="5103143" y="1435938"/>
                </a:cubicBezTo>
                <a:lnTo>
                  <a:pt x="5172969" y="3165841"/>
                </a:lnTo>
                <a:cubicBezTo>
                  <a:pt x="4295076" y="3166267"/>
                  <a:pt x="3417184" y="3108637"/>
                  <a:pt x="2539291" y="3109063"/>
                </a:cubicBezTo>
                <a:lnTo>
                  <a:pt x="336" y="3165841"/>
                </a:lnTo>
                <a:cubicBezTo>
                  <a:pt x="-4850" y="2600210"/>
                  <a:pt x="51809" y="2067593"/>
                  <a:pt x="46623" y="1501962"/>
                </a:cubicBezTo>
                <a:cubicBezTo>
                  <a:pt x="17943" y="997865"/>
                  <a:pt x="29016" y="504298"/>
                  <a:pt x="336" y="201"/>
                </a:cubicBezTo>
                <a:close/>
              </a:path>
            </a:pathLst>
          </a:custGeom>
          <a:gradFill>
            <a:gsLst>
              <a:gs pos="17431">
                <a:srgbClr val="E3F8F9"/>
              </a:gs>
              <a:gs pos="100000">
                <a:srgbClr val="E3F8F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HẠM DUYÊN 8 - 9Slide.vn">
            <a:extLst>
              <a:ext uri="{FF2B5EF4-FFF2-40B4-BE49-F238E27FC236}">
                <a16:creationId xmlns:a16="http://schemas.microsoft.com/office/drawing/2014/main" id="{096D8A3D-62A8-E43F-E0FE-D3F4E6E6294F}"/>
              </a:ext>
            </a:extLst>
          </p:cNvPr>
          <p:cNvSpPr txBox="1"/>
          <p:nvPr/>
        </p:nvSpPr>
        <p:spPr>
          <a:xfrm>
            <a:off x="2133600" y="3657600"/>
            <a:ext cx="548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HẠM DUYÊN 8 - 9Slide.vn">
            <a:extLst>
              <a:ext uri="{FF2B5EF4-FFF2-40B4-BE49-F238E27FC236}">
                <a16:creationId xmlns:a16="http://schemas.microsoft.com/office/drawing/2014/main" id="{AE934749-E691-1F48-B1CB-FB9BEFD2E82E}"/>
              </a:ext>
            </a:extLst>
          </p:cNvPr>
          <p:cNvSpPr txBox="1"/>
          <p:nvPr/>
        </p:nvSpPr>
        <p:spPr>
          <a:xfrm>
            <a:off x="7509327" y="3682425"/>
            <a:ext cx="166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99 999</a:t>
            </a:r>
            <a:endParaRPr lang="vi-VN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HẠM DUYÊN 8 - 9Slide.vn">
            <a:extLst>
              <a:ext uri="{FF2B5EF4-FFF2-40B4-BE49-F238E27FC236}">
                <a16:creationId xmlns:a16="http://schemas.microsoft.com/office/drawing/2014/main" id="{C8299ACE-5C52-BB01-580F-84B9836998C5}"/>
              </a:ext>
            </a:extLst>
          </p:cNvPr>
          <p:cNvSpPr txBox="1"/>
          <p:nvPr/>
        </p:nvSpPr>
        <p:spPr>
          <a:xfrm>
            <a:off x="2133600" y="4267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spc="-4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HẠM DUYÊN 8 - 9Slide.vn">
            <a:extLst>
              <a:ext uri="{FF2B5EF4-FFF2-40B4-BE49-F238E27FC236}">
                <a16:creationId xmlns:a16="http://schemas.microsoft.com/office/drawing/2014/main" id="{FA6DB5A3-B1DF-87D5-9E70-3489DE1D47DF}"/>
              </a:ext>
            </a:extLst>
          </p:cNvPr>
          <p:cNvSpPr txBox="1"/>
          <p:nvPr/>
        </p:nvSpPr>
        <p:spPr>
          <a:xfrm>
            <a:off x="8925378" y="4256337"/>
            <a:ext cx="93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HẠM DUYÊN 8 - 9Slide.vn">
            <a:extLst>
              <a:ext uri="{FF2B5EF4-FFF2-40B4-BE49-F238E27FC236}">
                <a16:creationId xmlns:a16="http://schemas.microsoft.com/office/drawing/2014/main" id="{67B21908-1ECF-89A8-5DAC-948337894EF3}"/>
              </a:ext>
            </a:extLst>
          </p:cNvPr>
          <p:cNvSpPr txBox="1"/>
          <p:nvPr/>
        </p:nvSpPr>
        <p:spPr>
          <a:xfrm>
            <a:off x="2133600" y="4876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spc="-4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HẠM DUYÊN 8 - 9Slide.vn">
            <a:extLst>
              <a:ext uri="{FF2B5EF4-FFF2-40B4-BE49-F238E27FC236}">
                <a16:creationId xmlns:a16="http://schemas.microsoft.com/office/drawing/2014/main" id="{CD05FD70-8380-3650-CA2F-60210EF95917}"/>
              </a:ext>
            </a:extLst>
          </p:cNvPr>
          <p:cNvSpPr txBox="1"/>
          <p:nvPr/>
        </p:nvSpPr>
        <p:spPr>
          <a:xfrm>
            <a:off x="5437412" y="4893604"/>
            <a:ext cx="2906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3200" dirty="0">
                <a:solidFill>
                  <a:srgbClr val="0E5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99 999 - 102 = </a:t>
            </a:r>
            <a:endParaRPr lang="vi-VN" sz="3200" dirty="0">
              <a:solidFill>
                <a:srgbClr val="0E57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ẠM DUYÊN 8 - 9Slide.vn">
            <a:extLst>
              <a:ext uri="{FF2B5EF4-FFF2-40B4-BE49-F238E27FC236}">
                <a16:creationId xmlns:a16="http://schemas.microsoft.com/office/drawing/2014/main" id="{999A4FEE-6448-C95F-60B2-7602AD385174}"/>
              </a:ext>
            </a:extLst>
          </p:cNvPr>
          <p:cNvSpPr txBox="1"/>
          <p:nvPr/>
        </p:nvSpPr>
        <p:spPr>
          <a:xfrm>
            <a:off x="8129842" y="4868222"/>
            <a:ext cx="155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 spc="-40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99 897</a:t>
            </a:r>
            <a:endParaRPr lang="vi-VN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91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4" grpId="0"/>
      <p:bldP spid="15" grpId="0"/>
      <p:bldP spid="16" grpId="0"/>
      <p:bldP spid="17" grpId="0"/>
      <p:bldP spid="19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506</Words>
  <Application>Microsoft Office PowerPoint</Application>
  <PresentationFormat>Widescreen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2025-03-31T05:08:35Z</dcterms:created>
  <dcterms:modified xsi:type="dcterms:W3CDTF">2025-03-31T05:18:58Z</dcterms:modified>
</cp:coreProperties>
</file>