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43" r:id="rId2"/>
    <p:sldId id="3218" r:id="rId3"/>
    <p:sldId id="378" r:id="rId4"/>
    <p:sldId id="3219" r:id="rId5"/>
    <p:sldId id="3220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83738-E4B2-449D-8F10-78BEEC78C5E0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0F485-A3D2-4235-8180-F76D0640F2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527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EDC7B-4425-4DCA-A623-F17873033A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95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EDC7B-4425-4DCA-A623-F17873033A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326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9341F-9D4D-7209-11C6-0400EE441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0A29D-2612-3139-1922-F1D747ABF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B3954-B3C4-EF93-69CC-67BE316FD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2208-88BA-4FD0-AA1B-E956FFD20A4B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7AA3A-9A43-56BD-7AD7-5F61B2978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EB0CC-DAB7-FE55-8493-54787EEF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BC4B-E930-48B2-AB23-3F2FB95203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2095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1C331-44F9-A50A-B197-6DACBBD6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7FEBF-495F-C30B-786F-6D365406D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E736D-46A3-2E72-CCD8-1D724B503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2208-88BA-4FD0-AA1B-E956FFD20A4B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744DB-2A7F-9B66-C5B4-E711B9957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E91A8-D054-E423-D5B5-57559FC5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BC4B-E930-48B2-AB23-3F2FB95203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798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89846-3058-BDF1-FD6A-B74E8A1CCB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397C6-53F2-92D1-D36F-49E0967B4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1F82D-413D-A034-4C84-FF62A59F9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2208-88BA-4FD0-AA1B-E956FFD20A4B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30C2-3482-40E2-1705-BC5BDBDC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1AA91-8B45-C471-93AE-994FBB4E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BC4B-E930-48B2-AB23-3F2FB95203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530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69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9A8B7C92-68C0-4249-CCF8-895CD643FC9A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FA81E3-0CBE-5177-9F16-BD4C3349C41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120576-5F8A-7448-B0FA-500DEAFED61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CEB89AEF-8CEA-E5FA-0793-E311BA72E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" y="5187124"/>
            <a:ext cx="3200400" cy="1670875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074250DA-B190-FC79-CC74-6074AC88D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10151617" y="5638800"/>
            <a:ext cx="2040382" cy="121920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1DD0ACDB-A442-074D-DC37-E29D28CD49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2026" y="499563"/>
            <a:ext cx="906488" cy="9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30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7660C-8A38-1ED5-BD5B-5208598B0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7EC9-A976-EBCD-0F76-D42A8D446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EA092-77C5-6E5E-4B7B-14C1B8ED5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2208-88BA-4FD0-AA1B-E956FFD20A4B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C18F9-0582-FD61-D651-500BE63F9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A510E-83D4-EEDA-8B38-437AC63A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BC4B-E930-48B2-AB23-3F2FB95203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25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DA78-6013-B4F2-CC39-C1230C66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4EBA8-C4E0-6A21-86AA-B982920B3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D16C-731C-DF5A-69F0-E38C3F864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2208-88BA-4FD0-AA1B-E956FFD20A4B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AEEFC-8AD6-2F84-727C-05B626120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639AA-0374-AA30-2986-A0C3C4B51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BC4B-E930-48B2-AB23-3F2FB95203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0117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44EBA-66D2-CFFF-05AF-36767F03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10DFD-4875-DB9E-E1ED-346EF53E6E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F56A3-B2AF-E9F5-7EDF-B095DF3D3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26635-B0B3-1CCC-1C3A-D15FBA7F7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2208-88BA-4FD0-AA1B-E956FFD20A4B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53698-C63B-9172-9FDF-4FAF476B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86644-A8B0-4275-9937-CF64FC256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BC4B-E930-48B2-AB23-3F2FB95203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936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2FEA3-ED08-731E-E09E-1D116F5A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BC3082-48F3-BE00-044E-C514808BA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E6FA71-0595-C5FC-CACC-E6ABC4DDC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984B51-FFBE-0CE3-510B-9BFB06DF87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878A68-5541-2890-DE91-E925089FA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A290F8-9EBC-D48A-DD00-91314799D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2208-88BA-4FD0-AA1B-E956FFD20A4B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11AC25-0F22-F7D2-A551-93698FEA5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7AF6D8-0360-71CF-ECAE-6D5C7C952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BC4B-E930-48B2-AB23-3F2FB95203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9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7D583-C7D0-0042-AF22-183DD7520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1F9C20-5A14-09F8-9692-907F2586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2208-88BA-4FD0-AA1B-E956FFD20A4B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6B1EA8-8DDE-4C0D-6B8A-DB8A9BB9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4CBC83-867E-B570-B7D1-135050DF2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BC4B-E930-48B2-AB23-3F2FB95203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568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5057F3-4029-F774-F76E-CE82AEFA1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2208-88BA-4FD0-AA1B-E956FFD20A4B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2578E-3153-14A6-7B31-5A5EC4177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5AC80-B0BF-B96A-51AC-6BAE14642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BC4B-E930-48B2-AB23-3F2FB95203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094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9D8DE-8004-5209-E2FB-EF60E39BA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2958B-2E47-6EF4-BC94-6B90D902A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F4492-CA79-8AA3-B306-7A618659A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85E49-3B05-8D75-138D-6275F415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2208-88BA-4FD0-AA1B-E956FFD20A4B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42FF1-687A-0FD7-FDD9-9549F8FCA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8DB09-C554-9238-6DFB-940D458D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BC4B-E930-48B2-AB23-3F2FB95203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806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B350-EA92-A481-A586-2BEAF107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ACC794-AE4B-A5B7-24BA-3B2C4A0158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97B3E-4AC0-EDFE-251C-BD6DA7FF8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EEC9B-7619-89B3-7314-0E0057BD6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82208-88BA-4FD0-AA1B-E956FFD20A4B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B9D2D-5E48-CC54-4951-EFAF65087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E18146-3CA0-9993-CCB6-3DB25D22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FBC4B-E930-48B2-AB23-3F2FB95203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7800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8426A-9EA1-907A-DD92-883377E37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22625-9F76-D0FD-084A-514F2874F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23CE3-8BC5-B7AF-CF80-E8FD892E0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82208-88BA-4FD0-AA1B-E956FFD20A4B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41AC7-0DE0-736F-7B3D-6721F80F1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04292-45FF-7C9C-5171-25ABBC44B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FBC4B-E930-48B2-AB23-3F2FB95203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828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861274">
            <a:off x="3522479" y="939283"/>
            <a:ext cx="1302848" cy="612338"/>
          </a:xfrm>
          <a:prstGeom prst="rect">
            <a:avLst/>
          </a:prstGeom>
        </p:spPr>
      </p:pic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4FB27462-59D8-5A95-4865-F11608E59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31" t="29101" r="20133" b="30774"/>
          <a:stretch/>
        </p:blipFill>
        <p:spPr>
          <a:xfrm>
            <a:off x="231775" y="-17820"/>
            <a:ext cx="1746250" cy="776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78A5E9-F18D-D0DD-32AC-3A6DF3BCD41A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F19B02-454C-5DE8-16BB-F806C3D57080}"/>
              </a:ext>
            </a:extLst>
          </p:cNvPr>
          <p:cNvSpPr/>
          <p:nvPr/>
        </p:nvSpPr>
        <p:spPr>
          <a:xfrm>
            <a:off x="1695726" y="2154358"/>
            <a:ext cx="8800548" cy="18441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6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58: </a:t>
            </a:r>
            <a:r>
              <a:rPr lang="en-US" sz="6600" b="1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6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6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sz="6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sz="6600" b="1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6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 – Trang 53)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4357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4" name="PHẠM DUYÊN 3 - 9Slide.vn">
            <a:extLst>
              <a:ext uri="{FF2B5EF4-FFF2-40B4-BE49-F238E27FC236}">
                <a16:creationId xmlns:a16="http://schemas.microsoft.com/office/drawing/2014/main" id="{95285F0A-B163-E397-870A-2174C69A7C7D}"/>
              </a:ext>
            </a:extLst>
          </p:cNvPr>
          <p:cNvSpPr txBox="1"/>
          <p:nvPr/>
        </p:nvSpPr>
        <p:spPr>
          <a:xfrm>
            <a:off x="417521" y="224823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9 362 : 9</a:t>
            </a:r>
          </a:p>
        </p:txBody>
      </p:sp>
      <p:sp>
        <p:nvSpPr>
          <p:cNvPr id="95" name="PHẠM DUYÊN 4 - 9Slide.vn">
            <a:extLst>
              <a:ext uri="{FF2B5EF4-FFF2-40B4-BE49-F238E27FC236}">
                <a16:creationId xmlns:a16="http://schemas.microsoft.com/office/drawing/2014/main" id="{0BC54497-D1C8-0204-1A71-5F640F145CD6}"/>
              </a:ext>
            </a:extLst>
          </p:cNvPr>
          <p:cNvSpPr/>
          <p:nvPr/>
        </p:nvSpPr>
        <p:spPr>
          <a:xfrm>
            <a:off x="483851" y="216945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PHẠM DUYÊN 3 - 9Slide.vn">
            <a:extLst>
              <a:ext uri="{FF2B5EF4-FFF2-40B4-BE49-F238E27FC236}">
                <a16:creationId xmlns:a16="http://schemas.microsoft.com/office/drawing/2014/main" id="{0F272759-1F21-5E91-D7B4-E590B30712E9}"/>
              </a:ext>
            </a:extLst>
          </p:cNvPr>
          <p:cNvSpPr txBox="1"/>
          <p:nvPr/>
        </p:nvSpPr>
        <p:spPr>
          <a:xfrm>
            <a:off x="3281020" y="220045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1 214 x 6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A25CD89C-1F48-EA35-A6DF-84A1FE066662}"/>
              </a:ext>
            </a:extLst>
          </p:cNvPr>
          <p:cNvSpPr/>
          <p:nvPr/>
        </p:nvSpPr>
        <p:spPr>
          <a:xfrm>
            <a:off x="3331028" y="213192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D8C188F0-C35B-DFB9-5D90-F59725F05C14}"/>
              </a:ext>
            </a:extLst>
          </p:cNvPr>
          <p:cNvSpPr/>
          <p:nvPr/>
        </p:nvSpPr>
        <p:spPr>
          <a:xfrm>
            <a:off x="6244535" y="212759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7F7F4D5-AAA3-A9ED-CCA6-DB2860769E03}"/>
              </a:ext>
            </a:extLst>
          </p:cNvPr>
          <p:cNvSpPr/>
          <p:nvPr/>
        </p:nvSpPr>
        <p:spPr>
          <a:xfrm>
            <a:off x="9087517" y="208574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1F648EEC-33BF-E41D-8B51-E773065E0358}"/>
              </a:ext>
            </a:extLst>
          </p:cNvPr>
          <p:cNvSpPr txBox="1"/>
          <p:nvPr/>
        </p:nvSpPr>
        <p:spPr>
          <a:xfrm>
            <a:off x="6509842" y="2180899"/>
            <a:ext cx="218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2 790 : 3</a:t>
            </a:r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F473B16E-74F5-63F9-1BBE-D87F466E10CD}"/>
              </a:ext>
            </a:extLst>
          </p:cNvPr>
          <p:cNvSpPr txBox="1"/>
          <p:nvPr/>
        </p:nvSpPr>
        <p:spPr>
          <a:xfrm>
            <a:off x="9372994" y="2180899"/>
            <a:ext cx="196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912 x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595CEC-B7F8-7959-4071-F2F6DE078C7D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CF2050-28D4-D3D3-FF7B-AA8E9FBC9369}"/>
              </a:ext>
            </a:extLst>
          </p:cNvPr>
          <p:cNvGrpSpPr/>
          <p:nvPr/>
        </p:nvGrpSpPr>
        <p:grpSpPr>
          <a:xfrm>
            <a:off x="3484663" y="3279020"/>
            <a:ext cx="1627193" cy="1705133"/>
            <a:chOff x="1054012" y="2750240"/>
            <a:chExt cx="1627193" cy="1705133"/>
          </a:xfrm>
        </p:grpSpPr>
        <p:sp>
          <p:nvSpPr>
            <p:cNvPr id="21" name="PHẠM DUYÊN 5 - 9Slide.vn">
              <a:extLst>
                <a:ext uri="{FF2B5EF4-FFF2-40B4-BE49-F238E27FC236}">
                  <a16:creationId xmlns:a16="http://schemas.microsoft.com/office/drawing/2014/main" id="{C49415B4-449E-F2B6-1CFF-DCF3AAC65264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PHẠM DUYÊN 3 - 9Slide.vn">
              <a:extLst>
                <a:ext uri="{FF2B5EF4-FFF2-40B4-BE49-F238E27FC236}">
                  <a16:creationId xmlns:a16="http://schemas.microsoft.com/office/drawing/2014/main" id="{D875384F-FD4D-D694-7B89-9243E2E6CB10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1 214</a:t>
              </a:r>
            </a:p>
          </p:txBody>
        </p: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A619CCDD-486B-C009-EF02-8814FABBA2AF}"/>
                </a:ext>
              </a:extLst>
            </p:cNvPr>
            <p:cNvSpPr txBox="1"/>
            <p:nvPr/>
          </p:nvSpPr>
          <p:spPr>
            <a:xfrm>
              <a:off x="2063856" y="3322931"/>
              <a:ext cx="6173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24" name="PHẠM DUYÊN 6 - 9Slide.vn">
              <a:extLst>
                <a:ext uri="{FF2B5EF4-FFF2-40B4-BE49-F238E27FC236}">
                  <a16:creationId xmlns:a16="http://schemas.microsoft.com/office/drawing/2014/main" id="{FBBF143D-3ABB-5171-D117-867C24EC4B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PHẠM DUYÊN 3 - 9Slide.vn">
              <a:extLst>
                <a:ext uri="{FF2B5EF4-FFF2-40B4-BE49-F238E27FC236}">
                  <a16:creationId xmlns:a16="http://schemas.microsoft.com/office/drawing/2014/main" id="{25D34CEA-586A-D4B3-931C-583D97BFB3C8}"/>
                </a:ext>
              </a:extLst>
            </p:cNvPr>
            <p:cNvSpPr txBox="1"/>
            <p:nvPr/>
          </p:nvSpPr>
          <p:spPr>
            <a:xfrm>
              <a:off x="1348902" y="3932153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7 284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8B1AC0A-34AC-E5F7-9B11-B582CA5683BE}"/>
              </a:ext>
            </a:extLst>
          </p:cNvPr>
          <p:cNvGrpSpPr/>
          <p:nvPr/>
        </p:nvGrpSpPr>
        <p:grpSpPr>
          <a:xfrm>
            <a:off x="9459727" y="3159728"/>
            <a:ext cx="1813171" cy="1686057"/>
            <a:chOff x="1054012" y="2750240"/>
            <a:chExt cx="1813171" cy="1686057"/>
          </a:xfrm>
        </p:grpSpPr>
        <p:sp>
          <p:nvSpPr>
            <p:cNvPr id="66" name="PHẠM DUYÊN 5 - 9Slide.vn">
              <a:extLst>
                <a:ext uri="{FF2B5EF4-FFF2-40B4-BE49-F238E27FC236}">
                  <a16:creationId xmlns:a16="http://schemas.microsoft.com/office/drawing/2014/main" id="{9D7B844B-5BC9-EA47-0A29-72F8278F5E71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" name="PHẠM DUYÊN 3 - 9Slide.vn">
              <a:extLst>
                <a:ext uri="{FF2B5EF4-FFF2-40B4-BE49-F238E27FC236}">
                  <a16:creationId xmlns:a16="http://schemas.microsoft.com/office/drawing/2014/main" id="{8AD5DD91-8C8B-37F7-B857-726B531AF3A1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912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" name="PHẠM DUYÊN 3 - 9Slide.vn">
              <a:extLst>
                <a:ext uri="{FF2B5EF4-FFF2-40B4-BE49-F238E27FC236}">
                  <a16:creationId xmlns:a16="http://schemas.microsoft.com/office/drawing/2014/main" id="{B6233483-AFEA-9074-EE96-9D65B53D95AE}"/>
                </a:ext>
              </a:extLst>
            </p:cNvPr>
            <p:cNvSpPr txBox="1"/>
            <p:nvPr/>
          </p:nvSpPr>
          <p:spPr>
            <a:xfrm>
              <a:off x="1537829" y="3322931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69" name="PHẠM DUYÊN 6 - 9Slide.vn">
              <a:extLst>
                <a:ext uri="{FF2B5EF4-FFF2-40B4-BE49-F238E27FC236}">
                  <a16:creationId xmlns:a16="http://schemas.microsoft.com/office/drawing/2014/main" id="{08B53A0E-8C27-6322-8BAB-EAAA19CC66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PHẠM DUYÊN 3 - 9Slide.vn">
              <a:extLst>
                <a:ext uri="{FF2B5EF4-FFF2-40B4-BE49-F238E27FC236}">
                  <a16:creationId xmlns:a16="http://schemas.microsoft.com/office/drawing/2014/main" id="{F0F76F9D-4220-5EBE-CB08-6796BDEB2F4D}"/>
                </a:ext>
              </a:extLst>
            </p:cNvPr>
            <p:cNvSpPr txBox="1"/>
            <p:nvPr/>
          </p:nvSpPr>
          <p:spPr>
            <a:xfrm>
              <a:off x="1227868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6384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9AB8ABB-F7DA-786C-B392-DBAD68778D05}"/>
              </a:ext>
            </a:extLst>
          </p:cNvPr>
          <p:cNvGrpSpPr/>
          <p:nvPr/>
        </p:nvGrpSpPr>
        <p:grpSpPr>
          <a:xfrm>
            <a:off x="431285" y="3293933"/>
            <a:ext cx="2577964" cy="2493436"/>
            <a:chOff x="431285" y="3293933"/>
            <a:chExt cx="2577964" cy="2493436"/>
          </a:xfrm>
        </p:grpSpPr>
        <p:sp>
          <p:nvSpPr>
            <p:cNvPr id="71" name="PHẠM DUYÊN 3 - 9Slide.vn">
              <a:extLst>
                <a:ext uri="{FF2B5EF4-FFF2-40B4-BE49-F238E27FC236}">
                  <a16:creationId xmlns:a16="http://schemas.microsoft.com/office/drawing/2014/main" id="{22C54B10-6655-190C-B6F6-C0B4B36457F4}"/>
                </a:ext>
              </a:extLst>
            </p:cNvPr>
            <p:cNvSpPr txBox="1"/>
            <p:nvPr/>
          </p:nvSpPr>
          <p:spPr>
            <a:xfrm>
              <a:off x="431285" y="3293933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9 362</a:t>
              </a:r>
            </a:p>
          </p:txBody>
        </p:sp>
        <p:sp>
          <p:nvSpPr>
            <p:cNvPr id="72" name="PHẠM DUYÊN 3 - 9Slide.vn">
              <a:extLst>
                <a:ext uri="{FF2B5EF4-FFF2-40B4-BE49-F238E27FC236}">
                  <a16:creationId xmlns:a16="http://schemas.microsoft.com/office/drawing/2014/main" id="{7D0407C8-C97D-F3DA-1282-AA94369C79AE}"/>
                </a:ext>
              </a:extLst>
            </p:cNvPr>
            <p:cNvSpPr txBox="1"/>
            <p:nvPr/>
          </p:nvSpPr>
          <p:spPr>
            <a:xfrm>
              <a:off x="1563206" y="3310036"/>
              <a:ext cx="6173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73" name="PHẠM DUYÊN 6 - 9Slide.vn">
              <a:extLst>
                <a:ext uri="{FF2B5EF4-FFF2-40B4-BE49-F238E27FC236}">
                  <a16:creationId xmlns:a16="http://schemas.microsoft.com/office/drawing/2014/main" id="{978BE62F-FBFD-AD5A-0642-36D0A626BD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1550" y="3403883"/>
              <a:ext cx="0" cy="1180292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HẠM DUYÊN 6 - 9Slide.vn">
              <a:extLst>
                <a:ext uri="{FF2B5EF4-FFF2-40B4-BE49-F238E27FC236}">
                  <a16:creationId xmlns:a16="http://schemas.microsoft.com/office/drawing/2014/main" id="{E7683EE5-0560-CDCC-64BB-32AE956BF97F}"/>
                </a:ext>
              </a:extLst>
            </p:cNvPr>
            <p:cNvCxnSpPr>
              <a:cxnSpLocks/>
            </p:cNvCxnSpPr>
            <p:nvPr/>
          </p:nvCxnSpPr>
          <p:spPr>
            <a:xfrm>
              <a:off x="1623715" y="3833324"/>
              <a:ext cx="597592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PHẠM DUYÊN 3 - 9Slide.vn">
              <a:extLst>
                <a:ext uri="{FF2B5EF4-FFF2-40B4-BE49-F238E27FC236}">
                  <a16:creationId xmlns:a16="http://schemas.microsoft.com/office/drawing/2014/main" id="{60F3E17F-D9DF-77D4-101E-2838680E2FA9}"/>
                </a:ext>
              </a:extLst>
            </p:cNvPr>
            <p:cNvSpPr txBox="1"/>
            <p:nvPr/>
          </p:nvSpPr>
          <p:spPr>
            <a:xfrm>
              <a:off x="1679895" y="3937713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1 040</a:t>
              </a:r>
            </a:p>
          </p:txBody>
        </p:sp>
        <p:sp>
          <p:nvSpPr>
            <p:cNvPr id="80" name="PHẠM DUYÊN 3 - 9Slide.vn">
              <a:extLst>
                <a:ext uri="{FF2B5EF4-FFF2-40B4-BE49-F238E27FC236}">
                  <a16:creationId xmlns:a16="http://schemas.microsoft.com/office/drawing/2014/main" id="{BB44557F-0531-7A06-0C1C-7644BB88DAAC}"/>
                </a:ext>
              </a:extLst>
            </p:cNvPr>
            <p:cNvSpPr txBox="1"/>
            <p:nvPr/>
          </p:nvSpPr>
          <p:spPr>
            <a:xfrm>
              <a:off x="445197" y="3851711"/>
              <a:ext cx="875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0 3</a:t>
              </a:r>
            </a:p>
          </p:txBody>
        </p:sp>
        <p:sp>
          <p:nvSpPr>
            <p:cNvPr id="81" name="PHẠM DUYÊN 3 - 9Slide.vn">
              <a:extLst>
                <a:ext uri="{FF2B5EF4-FFF2-40B4-BE49-F238E27FC236}">
                  <a16:creationId xmlns:a16="http://schemas.microsoft.com/office/drawing/2014/main" id="{28C6EFFB-2D9C-6663-7CAB-6415B1D6339A}"/>
                </a:ext>
              </a:extLst>
            </p:cNvPr>
            <p:cNvSpPr txBox="1"/>
            <p:nvPr/>
          </p:nvSpPr>
          <p:spPr>
            <a:xfrm>
              <a:off x="721708" y="4292712"/>
              <a:ext cx="875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2" name="PHẠM DUYÊN 3 - 9Slide.vn">
              <a:extLst>
                <a:ext uri="{FF2B5EF4-FFF2-40B4-BE49-F238E27FC236}">
                  <a16:creationId xmlns:a16="http://schemas.microsoft.com/office/drawing/2014/main" id="{27CA9470-980E-3E45-C573-D66B41DDADAC}"/>
                </a:ext>
              </a:extLst>
            </p:cNvPr>
            <p:cNvSpPr txBox="1"/>
            <p:nvPr/>
          </p:nvSpPr>
          <p:spPr>
            <a:xfrm>
              <a:off x="916369" y="4722543"/>
              <a:ext cx="875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3" name="PHẠM DUYÊN 3 - 9Slide.vn">
              <a:extLst>
                <a:ext uri="{FF2B5EF4-FFF2-40B4-BE49-F238E27FC236}">
                  <a16:creationId xmlns:a16="http://schemas.microsoft.com/office/drawing/2014/main" id="{EFA8522D-B455-F1B2-AE4F-CDB0FC01766A}"/>
                </a:ext>
              </a:extLst>
            </p:cNvPr>
            <p:cNvSpPr txBox="1"/>
            <p:nvPr/>
          </p:nvSpPr>
          <p:spPr>
            <a:xfrm>
              <a:off x="1051051" y="5264149"/>
              <a:ext cx="875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31B28BB-9205-5892-BED0-43167F7060C9}"/>
              </a:ext>
            </a:extLst>
          </p:cNvPr>
          <p:cNvGrpSpPr/>
          <p:nvPr/>
        </p:nvGrpSpPr>
        <p:grpSpPr>
          <a:xfrm>
            <a:off x="6504549" y="3159728"/>
            <a:ext cx="2577964" cy="1951830"/>
            <a:chOff x="431285" y="3293933"/>
            <a:chExt cx="2577964" cy="1951830"/>
          </a:xfrm>
        </p:grpSpPr>
        <p:sp>
          <p:nvSpPr>
            <p:cNvPr id="86" name="PHẠM DUYÊN 3 - 9Slide.vn">
              <a:extLst>
                <a:ext uri="{FF2B5EF4-FFF2-40B4-BE49-F238E27FC236}">
                  <a16:creationId xmlns:a16="http://schemas.microsoft.com/office/drawing/2014/main" id="{F69419FC-8A6B-BC27-474D-89A76DD7B053}"/>
                </a:ext>
              </a:extLst>
            </p:cNvPr>
            <p:cNvSpPr txBox="1"/>
            <p:nvPr/>
          </p:nvSpPr>
          <p:spPr>
            <a:xfrm>
              <a:off x="431285" y="3293933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2 790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7" name="PHẠM DUYÊN 3 - 9Slide.vn">
              <a:extLst>
                <a:ext uri="{FF2B5EF4-FFF2-40B4-BE49-F238E27FC236}">
                  <a16:creationId xmlns:a16="http://schemas.microsoft.com/office/drawing/2014/main" id="{459A8764-127E-14DF-4B10-DCFBBEB253F9}"/>
                </a:ext>
              </a:extLst>
            </p:cNvPr>
            <p:cNvSpPr txBox="1"/>
            <p:nvPr/>
          </p:nvSpPr>
          <p:spPr>
            <a:xfrm>
              <a:off x="1563206" y="3310036"/>
              <a:ext cx="6173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88" name="PHẠM DUYÊN 6 - 9Slide.vn">
              <a:extLst>
                <a:ext uri="{FF2B5EF4-FFF2-40B4-BE49-F238E27FC236}">
                  <a16:creationId xmlns:a16="http://schemas.microsoft.com/office/drawing/2014/main" id="{AE2BE3F3-7016-6F97-EA5E-8C6374A123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1550" y="3403883"/>
              <a:ext cx="0" cy="1180292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PHẠM DUYÊN 6 - 9Slide.vn">
              <a:extLst>
                <a:ext uri="{FF2B5EF4-FFF2-40B4-BE49-F238E27FC236}">
                  <a16:creationId xmlns:a16="http://schemas.microsoft.com/office/drawing/2014/main" id="{72F060FC-9B66-098F-2BFD-08EC5E088833}"/>
                </a:ext>
              </a:extLst>
            </p:cNvPr>
            <p:cNvCxnSpPr>
              <a:cxnSpLocks/>
            </p:cNvCxnSpPr>
            <p:nvPr/>
          </p:nvCxnSpPr>
          <p:spPr>
            <a:xfrm>
              <a:off x="1623715" y="3833324"/>
              <a:ext cx="597592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PHẠM DUYÊN 3 - 9Slide.vn">
              <a:extLst>
                <a:ext uri="{FF2B5EF4-FFF2-40B4-BE49-F238E27FC236}">
                  <a16:creationId xmlns:a16="http://schemas.microsoft.com/office/drawing/2014/main" id="{ADB8E688-BFBB-B651-4A22-164452944B4D}"/>
                </a:ext>
              </a:extLst>
            </p:cNvPr>
            <p:cNvSpPr txBox="1"/>
            <p:nvPr/>
          </p:nvSpPr>
          <p:spPr>
            <a:xfrm>
              <a:off x="1679895" y="3937713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91" name="PHẠM DUYÊN 3 - 9Slide.vn">
              <a:extLst>
                <a:ext uri="{FF2B5EF4-FFF2-40B4-BE49-F238E27FC236}">
                  <a16:creationId xmlns:a16="http://schemas.microsoft.com/office/drawing/2014/main" id="{108E4A38-9D1C-F3E9-6E0F-8909CA72C2CB}"/>
                </a:ext>
              </a:extLst>
            </p:cNvPr>
            <p:cNvSpPr txBox="1"/>
            <p:nvPr/>
          </p:nvSpPr>
          <p:spPr>
            <a:xfrm>
              <a:off x="677667" y="3851711"/>
              <a:ext cx="875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09</a:t>
              </a:r>
            </a:p>
          </p:txBody>
        </p:sp>
        <p:sp>
          <p:nvSpPr>
            <p:cNvPr id="92" name="PHẠM DUYÊN 3 - 9Slide.vn">
              <a:extLst>
                <a:ext uri="{FF2B5EF4-FFF2-40B4-BE49-F238E27FC236}">
                  <a16:creationId xmlns:a16="http://schemas.microsoft.com/office/drawing/2014/main" id="{4E4CDDE9-D581-9C40-7938-2BF503874EF6}"/>
                </a:ext>
              </a:extLst>
            </p:cNvPr>
            <p:cNvSpPr txBox="1"/>
            <p:nvPr/>
          </p:nvSpPr>
          <p:spPr>
            <a:xfrm>
              <a:off x="892187" y="4292712"/>
              <a:ext cx="875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00</a:t>
              </a:r>
            </a:p>
          </p:txBody>
        </p:sp>
        <p:sp>
          <p:nvSpPr>
            <p:cNvPr id="93" name="PHẠM DUYÊN 3 - 9Slide.vn">
              <a:extLst>
                <a:ext uri="{FF2B5EF4-FFF2-40B4-BE49-F238E27FC236}">
                  <a16:creationId xmlns:a16="http://schemas.microsoft.com/office/drawing/2014/main" id="{3B927484-EF6F-9965-44C0-8A28D7085633}"/>
                </a:ext>
              </a:extLst>
            </p:cNvPr>
            <p:cNvSpPr txBox="1"/>
            <p:nvPr/>
          </p:nvSpPr>
          <p:spPr>
            <a:xfrm>
              <a:off x="1009357" y="4722543"/>
              <a:ext cx="875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4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HẠM DUYÊN 1 - 9Slide.vn">
            <a:extLst>
              <a:ext uri="{FF2B5EF4-FFF2-40B4-BE49-F238E27FC236}">
                <a16:creationId xmlns:a16="http://schemas.microsoft.com/office/drawing/2014/main" id="{C2A60C72-8184-3DDF-C093-B665ACCADDCB}"/>
              </a:ext>
            </a:extLst>
          </p:cNvPr>
          <p:cNvSpPr txBox="1"/>
          <p:nvPr/>
        </p:nvSpPr>
        <p:spPr>
          <a:xfrm>
            <a:off x="548650" y="1478009"/>
            <a:ext cx="63146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b="1" spc="27" dirty="0">
                <a:solidFill>
                  <a:srgbClr val="327F5B"/>
                </a:solidFill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450 cm.</a:t>
            </a:r>
            <a:endParaRPr kumimoji="0" lang="en-US" sz="3000" b="1" i="0" u="none" strike="noStrike" kern="1200" cap="none" spc="27" normalizeH="0" baseline="0" noProof="0" dirty="0">
              <a:ln>
                <a:noFill/>
              </a:ln>
              <a:effectLst/>
              <a:uLnTx/>
              <a:uFillTx/>
              <a:latin typeface="#9Slide03 Sofia Pro Sof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6A90C46-0304-C74C-9D30-CA2664B38F0F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77E135A-6AF6-AB9E-7BC0-DEC91EEE72B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5F552E3-B04A-3975-2192-01DFA72333D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F6B60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F352160-88B8-E4E2-C088-40175EFB102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6B2268-4983-4FE9-6B90-13AD6915212A}"/>
                </a:ext>
              </a:extLst>
            </p:cNvPr>
            <p:cNvSpPr txBox="1"/>
            <p:nvPr/>
          </p:nvSpPr>
          <p:spPr>
            <a:xfrm>
              <a:off x="1712640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EB6024E9-D4BF-11B6-E953-B1E6DDB2D078}"/>
              </a:ext>
            </a:extLst>
          </p:cNvPr>
          <p:cNvGrpSpPr/>
          <p:nvPr/>
        </p:nvGrpSpPr>
        <p:grpSpPr>
          <a:xfrm>
            <a:off x="1519238" y="527843"/>
            <a:ext cx="1319183" cy="783193"/>
            <a:chOff x="1295400" y="457200"/>
            <a:chExt cx="1319183" cy="783193"/>
          </a:xfrm>
        </p:grpSpPr>
        <p:sp>
          <p:nvSpPr>
            <p:cNvPr id="9" name="PHẠM DUYÊN 1 - 9Slide.vn">
              <a:extLst>
                <a:ext uri="{FF2B5EF4-FFF2-40B4-BE49-F238E27FC236}">
                  <a16:creationId xmlns:a16="http://schemas.microsoft.com/office/drawing/2014/main" id="{24A9DBA5-F459-387E-EEF6-0CAABAAE0328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 flip="none" rotWithShape="1">
              <a:gsLst>
                <a:gs pos="42000">
                  <a:srgbClr val="257D70"/>
                </a:gs>
                <a:gs pos="87000">
                  <a:srgbClr val="32A897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4B10E662-C302-47FD-7DB5-7D4138419AF7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+mn-ea"/>
                  <a:cs typeface="+mn-cs"/>
                </a:rPr>
                <a:t>Số</a:t>
              </a:r>
            </a:p>
          </p:txBody>
        </p:sp>
        <p:sp>
          <p:nvSpPr>
            <p:cNvPr id="11" name="PHẠM DUYÊN 4 - 9Slide.vn">
              <a:extLst>
                <a:ext uri="{FF2B5EF4-FFF2-40B4-BE49-F238E27FC236}">
                  <a16:creationId xmlns:a16="http://schemas.microsoft.com/office/drawing/2014/main" id="{51CB710C-BA58-CC02-7C06-4610806441E2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257D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6" name="PHẠM DUYÊN 4 - 9Slide.vn">
            <a:extLst>
              <a:ext uri="{FF2B5EF4-FFF2-40B4-BE49-F238E27FC236}">
                <a16:creationId xmlns:a16="http://schemas.microsoft.com/office/drawing/2014/main" id="{211C3933-7345-7923-D043-B0B159623DC0}"/>
              </a:ext>
            </a:extLst>
          </p:cNvPr>
          <p:cNvSpPr txBox="1"/>
          <p:nvPr/>
        </p:nvSpPr>
        <p:spPr>
          <a:xfrm>
            <a:off x="630162" y="4087653"/>
            <a:ext cx="61516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-113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r>
              <a:rPr kumimoji="0" lang="en-US" sz="3000" i="0" u="none" strike="noStrike" kern="1200" cap="none" spc="-113" normalizeH="0" baseline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00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kumimoji="0" lang="en-US" sz="300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300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kumimoji="0" lang="en-US" sz="300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300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00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              </a:t>
            </a:r>
            <a:r>
              <a:rPr kumimoji="0" lang="en-US" sz="3000" i="0" u="none" strike="noStrike" kern="1200" cap="none" spc="-113" normalizeH="0" baseline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kumimoji="0" lang="en-US" sz="300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kumimoji="0" lang="en-US" sz="300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000" i="0" u="none" strike="noStrike" kern="1200" cap="none" spc="-113" normalizeH="0" baseline="0" noProof="0" dirty="0">
              <a:ln>
                <a:noFill/>
              </a:ln>
              <a:effectLst/>
              <a:uLnTx/>
              <a:uFillTx/>
              <a:latin typeface="#9Slide03 Sofia Pro Sof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PHẠM DUYÊN 5 - 9Slide.vn">
            <a:extLst>
              <a:ext uri="{FF2B5EF4-FFF2-40B4-BE49-F238E27FC236}">
                <a16:creationId xmlns:a16="http://schemas.microsoft.com/office/drawing/2014/main" id="{50E28F57-07D6-8449-6934-826FE2CEE440}"/>
              </a:ext>
            </a:extLst>
          </p:cNvPr>
          <p:cNvSpPr/>
          <p:nvPr/>
        </p:nvSpPr>
        <p:spPr>
          <a:xfrm>
            <a:off x="4523923" y="4043733"/>
            <a:ext cx="686252" cy="64182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5A197DF4-9042-A187-CF05-E34430CF639A}"/>
              </a:ext>
            </a:extLst>
          </p:cNvPr>
          <p:cNvSpPr txBox="1"/>
          <p:nvPr/>
        </p:nvSpPr>
        <p:spPr>
          <a:xfrm>
            <a:off x="630161" y="4980186"/>
            <a:ext cx="82348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113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kumimoji="0" lang="en-US" sz="3000" b="0" i="0" u="none" strike="noStrike" kern="1200" cap="none" spc="-113" normalizeH="0" baseline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spc="-113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000" spc="-113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spc="-113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spc="-113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</a:t>
            </a:r>
            <a:r>
              <a:rPr kumimoji="0" lang="en-US" sz="3000" b="0" i="0" u="none" strike="noStrike" kern="1200" cap="none" spc="-113" normalizeH="0" baseline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3000" b="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3000" b="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000" b="0" i="0" u="none" strike="noStrike" kern="1200" cap="none" spc="-113" normalizeH="0" baseline="0" noProof="0" dirty="0">
              <a:ln>
                <a:noFill/>
              </a:ln>
              <a:effectLst/>
              <a:uLnTx/>
              <a:uFillTx/>
              <a:latin typeface="#9Slide03 Sofia Pro Sof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PHẠM DUYÊN 7 - 9Slide.vn">
            <a:extLst>
              <a:ext uri="{FF2B5EF4-FFF2-40B4-BE49-F238E27FC236}">
                <a16:creationId xmlns:a16="http://schemas.microsoft.com/office/drawing/2014/main" id="{99FD43CC-1DF6-C663-8567-9751230E15E4}"/>
              </a:ext>
            </a:extLst>
          </p:cNvPr>
          <p:cNvSpPr/>
          <p:nvPr/>
        </p:nvSpPr>
        <p:spPr>
          <a:xfrm>
            <a:off x="5505025" y="4936272"/>
            <a:ext cx="686252" cy="64182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8320705" y="3961809"/>
            <a:ext cx="3241133" cy="1436673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SGK</a:t>
            </a: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99E09FE8-9D36-2F6E-D358-58AC7730447E}"/>
              </a:ext>
            </a:extLst>
          </p:cNvPr>
          <p:cNvSpPr/>
          <p:nvPr/>
        </p:nvSpPr>
        <p:spPr>
          <a:xfrm>
            <a:off x="4523923" y="4043733"/>
            <a:ext cx="686252" cy="64182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AECEB-E124-4C68-A61E-AFAF7D606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441" y="849316"/>
            <a:ext cx="3476625" cy="2943225"/>
          </a:xfrm>
          <a:prstGeom prst="rect">
            <a:avLst/>
          </a:prstGeom>
        </p:spPr>
      </p:pic>
      <p:sp>
        <p:nvSpPr>
          <p:cNvPr id="12" name="PHẠM DUYÊN 9 - 9Slide.vn">
            <a:extLst>
              <a:ext uri="{FF2B5EF4-FFF2-40B4-BE49-F238E27FC236}">
                <a16:creationId xmlns:a16="http://schemas.microsoft.com/office/drawing/2014/main" id="{0DD588B3-4896-68BD-F2B2-8F47FCE4DDFD}"/>
              </a:ext>
            </a:extLst>
          </p:cNvPr>
          <p:cNvSpPr txBox="1"/>
          <p:nvPr/>
        </p:nvSpPr>
        <p:spPr>
          <a:xfrm>
            <a:off x="3470538" y="5721176"/>
            <a:ext cx="6504474" cy="725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450 x 8 = 3600 (cm)                                </a:t>
            </a:r>
          </a:p>
        </p:txBody>
      </p:sp>
      <p:sp>
        <p:nvSpPr>
          <p:cNvPr id="13" name="PHẠM DUYÊN 5 - 9Slide.vn">
            <a:extLst>
              <a:ext uri="{FF2B5EF4-FFF2-40B4-BE49-F238E27FC236}">
                <a16:creationId xmlns:a16="http://schemas.microsoft.com/office/drawing/2014/main" id="{7D239E66-8B72-0204-1165-889883205A1D}"/>
              </a:ext>
            </a:extLst>
          </p:cNvPr>
          <p:cNvSpPr/>
          <p:nvPr/>
        </p:nvSpPr>
        <p:spPr>
          <a:xfrm>
            <a:off x="5291584" y="4964345"/>
            <a:ext cx="1113133" cy="64182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3600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DBFC52-5A4E-0A50-9893-41E0F4AEA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979" y="-101600"/>
            <a:ext cx="1705779" cy="17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3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HẠM DUYÊN 5 - 9Slide.vn">
            <a:extLst>
              <a:ext uri="{FF2B5EF4-FFF2-40B4-BE49-F238E27FC236}">
                <a16:creationId xmlns:a16="http://schemas.microsoft.com/office/drawing/2014/main" id="{34FE21CE-502D-F12C-9589-11D97FD11A66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A2AED3-8DC6-75C2-925F-A7C93BAFC13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6988773-DEC5-43BC-CFBC-DA4FFB261D6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5B7B29E-65E6-F7C8-3D48-03746F10BEA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5356D-E892-058A-2BDA-9D5E59362B2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8F7403-D4E9-87F9-5977-19E3757D59E4}"/>
              </a:ext>
            </a:extLst>
          </p:cNvPr>
          <p:cNvSpPr txBox="1"/>
          <p:nvPr/>
        </p:nvSpPr>
        <p:spPr>
          <a:xfrm>
            <a:off x="1362974" y="504309"/>
            <a:ext cx="10083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800" b="1" spc="27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bò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trùng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bò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170ED-939B-489A-B422-94EDCA8DB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73" y="2635761"/>
            <a:ext cx="8915854" cy="3340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F05299-623A-A6E8-0817-A1BD651B4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979" y="-101600"/>
            <a:ext cx="1705779" cy="17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29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ẠM DUYÊN 2 - 9Slide.vn">
            <a:extLst>
              <a:ext uri="{FF2B5EF4-FFF2-40B4-BE49-F238E27FC236}">
                <a16:creationId xmlns:a16="http://schemas.microsoft.com/office/drawing/2014/main" id="{20BAE3B4-1148-0028-21EF-51CE3DEE2631}"/>
              </a:ext>
            </a:extLst>
          </p:cNvPr>
          <p:cNvSpPr txBox="1"/>
          <p:nvPr/>
        </p:nvSpPr>
        <p:spPr>
          <a:xfrm>
            <a:off x="8598302" y="4654106"/>
            <a:ext cx="220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2612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(kg) </a:t>
            </a:r>
          </a:p>
        </p:txBody>
      </p:sp>
      <p:grpSp>
        <p:nvGrpSpPr>
          <p:cNvPr id="5" name="PHẠM DUYÊN 5 - 9Slide.vn">
            <a:extLst>
              <a:ext uri="{FF2B5EF4-FFF2-40B4-BE49-F238E27FC236}">
                <a16:creationId xmlns:a16="http://schemas.microsoft.com/office/drawing/2014/main" id="{34FE21CE-502D-F12C-9589-11D97FD11A66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A2AED3-8DC6-75C2-925F-A7C93BAFC13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6988773-DEC5-43BC-CFBC-DA4FFB261D6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5B7B29E-65E6-F7C8-3D48-03746F10BEA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5356D-E892-058A-2BDA-9D5E59362B2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8F7403-D4E9-87F9-5977-19E3757D59E4}"/>
              </a:ext>
            </a:extLst>
          </p:cNvPr>
          <p:cNvSpPr txBox="1"/>
          <p:nvPr/>
        </p:nvSpPr>
        <p:spPr>
          <a:xfrm>
            <a:off x="1456516" y="607896"/>
            <a:ext cx="10083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ki –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lô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– gam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000" b="1" i="0" u="none" strike="noStrike" kern="1200" cap="none" spc="27" normalizeH="0" baseline="0" noProof="0" dirty="0">
              <a:ln>
                <a:noFill/>
              </a:ln>
              <a:effectLst/>
              <a:uLnTx/>
              <a:uFillTx/>
              <a:latin typeface="#9Slide03 Sofia Pro Sof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392912-B6A9-9E27-A10D-4F7823DA3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72" t="42486" r="33123" b="21807"/>
          <a:stretch/>
        </p:blipFill>
        <p:spPr bwMode="auto">
          <a:xfrm>
            <a:off x="4512764" y="1142127"/>
            <a:ext cx="2134265" cy="374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B9B68D-72CE-29C0-AD9D-9EDF9B7EF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6" t="42486" r="65789" b="22123"/>
          <a:stretch/>
        </p:blipFill>
        <p:spPr bwMode="auto">
          <a:xfrm>
            <a:off x="1224080" y="1132866"/>
            <a:ext cx="1986366" cy="370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0AE1F99F-CDC5-0253-E7CF-7776882ADEE0}"/>
              </a:ext>
            </a:extLst>
          </p:cNvPr>
          <p:cNvSpPr txBox="1"/>
          <p:nvPr/>
        </p:nvSpPr>
        <p:spPr>
          <a:xfrm>
            <a:off x="787594" y="4813610"/>
            <a:ext cx="3143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 x 3 =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1350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kg)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505DAF1-B5ED-8D7B-DFDC-6C8DD81B8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7" t="79414" b="5763"/>
          <a:stretch/>
        </p:blipFill>
        <p:spPr bwMode="auto">
          <a:xfrm>
            <a:off x="2533176" y="5260464"/>
            <a:ext cx="6574101" cy="155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A8C13CA3-3B86-194F-2777-8E4FA3924CB5}"/>
              </a:ext>
            </a:extLst>
          </p:cNvPr>
          <p:cNvSpPr txBox="1"/>
          <p:nvPr/>
        </p:nvSpPr>
        <p:spPr>
          <a:xfrm>
            <a:off x="4475809" y="4798799"/>
            <a:ext cx="324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strike="noStrike" kern="1200" cap="none" spc="-4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124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+ 25 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1270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(kg)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B08CD0D-B462-EF5C-19D5-53A9A55D9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14" t="63987" r="24667"/>
          <a:stretch/>
        </p:blipFill>
        <p:spPr bwMode="auto">
          <a:xfrm rot="16200000">
            <a:off x="8055291" y="1714379"/>
            <a:ext cx="3218916" cy="26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C26DC4-A5D0-34FB-F554-AE09B91F6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979" y="-101600"/>
            <a:ext cx="1705779" cy="179977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28CF7B4-CEC7-03AC-ACCB-B98602995955}"/>
              </a:ext>
            </a:extLst>
          </p:cNvPr>
          <p:cNvSpPr/>
          <p:nvPr/>
        </p:nvSpPr>
        <p:spPr>
          <a:xfrm>
            <a:off x="9107277" y="4310743"/>
            <a:ext cx="559237" cy="3433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001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3" grpId="0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240</Words>
  <Application>Microsoft Office PowerPoint</Application>
  <PresentationFormat>Widescreen</PresentationFormat>
  <Paragraphs>49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#9Slide03 Sofia Pro Soft</vt:lpstr>
      <vt:lpstr>#9Slide03 Sofia Pro Soft Bold</vt:lpstr>
      <vt:lpstr>Arial</vt:lpstr>
      <vt:lpstr>Calibri</vt:lpstr>
      <vt:lpstr>Calibri Light</vt:lpstr>
      <vt:lpstr>Cambria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</cp:revision>
  <dcterms:created xsi:type="dcterms:W3CDTF">2026-03-05T05:21:09Z</dcterms:created>
  <dcterms:modified xsi:type="dcterms:W3CDTF">2026-03-05T05:22:22Z</dcterms:modified>
</cp:coreProperties>
</file>