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25" r:id="rId3"/>
    <p:sldId id="347" r:id="rId4"/>
    <p:sldId id="374" r:id="rId5"/>
    <p:sldId id="382" r:id="rId6"/>
    <p:sldId id="381" r:id="rId7"/>
    <p:sldId id="377" r:id="rId8"/>
    <p:sldId id="38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0298-ECD8-7B96-DC06-9920F248A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1227D-DB86-0D65-B6B6-6F44D49FA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D49F-ECE2-B4EA-4C99-37F948F5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5D18-AE0C-3E3B-E95F-AA98855D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6D7D-054D-AC2A-C576-07D01949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3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7011-391E-146D-4470-335AC43E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59091-B182-F407-BD6B-43A628D49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AAEFB-2E80-511E-2AF1-F2FE1C5C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AB7DD-D3F8-23BE-3FF4-F5A8AB8C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477F9-A9FC-6C17-BE63-6401A496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69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D0626-796B-FB8F-226C-68053BA36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D0732-5F37-2BE0-A3A1-B0D6923C2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81F42-70ED-A4FA-13D0-30542064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D9BBF-824C-D6A4-7B7B-BDA6EB74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1D108-842F-C063-FE0F-28F49803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81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ẠM DUYÊN 1 - 9Slide.vn">
            <a:extLst>
              <a:ext uri="{FF2B5EF4-FFF2-40B4-BE49-F238E27FC236}">
                <a16:creationId xmlns:a16="http://schemas.microsoft.com/office/drawing/2014/main" id="{8D32807F-CB02-8CAF-D935-C122D0EB6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765466" flipH="1">
            <a:off x="7580993" y="5199939"/>
            <a:ext cx="2312916" cy="2312916"/>
          </a:xfrm>
          <a:prstGeom prst="rect">
            <a:avLst/>
          </a:prstGeom>
        </p:spPr>
      </p:pic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3E71703A-9721-680E-BEAE-9DB3DD0E6F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57775">
            <a:off x="205759" y="4486167"/>
            <a:ext cx="2743200" cy="2743200"/>
          </a:xfrm>
          <a:prstGeom prst="rect">
            <a:avLst/>
          </a:prstGeom>
        </p:spPr>
      </p:pic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E3758A21-9A53-7E59-2BD4-A295A32D54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6045566" y="804875"/>
            <a:ext cx="5790396" cy="5486400"/>
          </a:xfrm>
          <a:prstGeom prst="rect">
            <a:avLst/>
          </a:prstGeom>
        </p:spPr>
      </p:pic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B73518AD-FBCD-8D4E-BF3C-C484650A00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81613" y="418476"/>
            <a:ext cx="4872664" cy="3678659"/>
          </a:xfrm>
          <a:prstGeom prst="rect">
            <a:avLst/>
          </a:prstGeom>
        </p:spPr>
      </p:pic>
      <p:pic>
        <p:nvPicPr>
          <p:cNvPr id="2" name="PHẠM DUYÊN 5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6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HẠM DUYÊN 7 - 9Slide.vn">
            <a:extLst>
              <a:ext uri="{FF2B5EF4-FFF2-40B4-BE49-F238E27FC236}">
                <a16:creationId xmlns:a16="http://schemas.microsoft.com/office/drawing/2014/main" id="{74A362FB-EED7-A41F-5FB8-B5652E1B1D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8600" cy="1549354"/>
          </a:xfrm>
          <a:prstGeom prst="rect">
            <a:avLst/>
          </a:prstGeom>
        </p:spPr>
      </p:pic>
      <p:pic>
        <p:nvPicPr>
          <p:cNvPr id="7" name="PHẠM DUYÊN 8 - 9Slide.vn">
            <a:extLst>
              <a:ext uri="{FF2B5EF4-FFF2-40B4-BE49-F238E27FC236}">
                <a16:creationId xmlns:a16="http://schemas.microsoft.com/office/drawing/2014/main" id="{A1060CE5-5517-8C1C-DF1A-8C0C459234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05730" y="412669"/>
            <a:ext cx="2126298" cy="363402"/>
          </a:xfrm>
          <a:prstGeom prst="rect">
            <a:avLst/>
          </a:prstGeom>
        </p:spPr>
      </p:pic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6F11FF65-3A9C-A5D0-0273-9EFF8A4083B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819" y="2420356"/>
            <a:ext cx="1602146" cy="1205616"/>
          </a:xfrm>
          <a:prstGeom prst="rect">
            <a:avLst/>
          </a:prstGeom>
        </p:spPr>
      </p:pic>
      <p:pic>
        <p:nvPicPr>
          <p:cNvPr id="14" name="PHẠM DUYÊN 10 - 9Slide.vn">
            <a:extLst>
              <a:ext uri="{FF2B5EF4-FFF2-40B4-BE49-F238E27FC236}">
                <a16:creationId xmlns:a16="http://schemas.microsoft.com/office/drawing/2014/main" id="{61EE9A62-8D26-D16D-4AA7-58812B290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890543" y="190714"/>
            <a:ext cx="1925682" cy="2044642"/>
          </a:xfrm>
          <a:prstGeom prst="rect">
            <a:avLst/>
          </a:prstGeom>
        </p:spPr>
      </p:pic>
      <p:grpSp>
        <p:nvGrpSpPr>
          <p:cNvPr id="41" name="PHẠM DUYÊN 11 - 9Slide.vn">
            <a:extLst>
              <a:ext uri="{FF2B5EF4-FFF2-40B4-BE49-F238E27FC236}">
                <a16:creationId xmlns:a16="http://schemas.microsoft.com/office/drawing/2014/main" id="{9D4FF1CC-E97C-E12D-F5D9-0BC6ADE345CD}"/>
              </a:ext>
            </a:extLst>
          </p:cNvPr>
          <p:cNvGrpSpPr/>
          <p:nvPr userDrawn="1"/>
        </p:nvGrpSpPr>
        <p:grpSpPr>
          <a:xfrm>
            <a:off x="10109200" y="2417606"/>
            <a:ext cx="2082800" cy="408068"/>
            <a:chOff x="8939678" y="2664712"/>
            <a:chExt cx="3242747" cy="455992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6652A16C-C9DB-8153-3CAD-0643711D4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34031" b="-6019"/>
            <a:stretch/>
          </p:blipFill>
          <p:spPr>
            <a:xfrm>
              <a:off x="8965227" y="2664712"/>
              <a:ext cx="3217198" cy="117656"/>
            </a:xfrm>
            <a:prstGeom prst="rect">
              <a:avLst/>
            </a:prstGeom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ECD2A960-55E9-9972-EFB6-9873E7D2DB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34031" b="-6019"/>
            <a:stretch/>
          </p:blipFill>
          <p:spPr>
            <a:xfrm>
              <a:off x="8939678" y="2833880"/>
              <a:ext cx="3217198" cy="117656"/>
            </a:xfrm>
            <a:prstGeom prst="rect">
              <a:avLst/>
            </a:prstGeom>
          </p:spPr>
        </p:pic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FAAE1A35-7475-7A04-57F1-93D233D070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34031" b="-6019"/>
            <a:stretch/>
          </p:blipFill>
          <p:spPr>
            <a:xfrm>
              <a:off x="8939678" y="3003048"/>
              <a:ext cx="3217198" cy="117656"/>
            </a:xfrm>
            <a:prstGeom prst="rect">
              <a:avLst/>
            </a:prstGeom>
          </p:spPr>
        </p:pic>
      </p:grpSp>
      <p:pic>
        <p:nvPicPr>
          <p:cNvPr id="40" name="PHẠM DUYÊN 12 - 9Slide.vn">
            <a:extLst>
              <a:ext uri="{FF2B5EF4-FFF2-40B4-BE49-F238E27FC236}">
                <a16:creationId xmlns:a16="http://schemas.microsoft.com/office/drawing/2014/main" id="{9C636DD5-05C6-8615-4DF9-0ED82F357A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02179" y="3524830"/>
            <a:ext cx="969640" cy="729654"/>
          </a:xfrm>
          <a:prstGeom prst="rect">
            <a:avLst/>
          </a:prstGeom>
        </p:spPr>
      </p:pic>
      <p:pic>
        <p:nvPicPr>
          <p:cNvPr id="6" name="PHẠM DUYÊN 13 - 9Slide.vn">
            <a:extLst>
              <a:ext uri="{FF2B5EF4-FFF2-40B4-BE49-F238E27FC236}">
                <a16:creationId xmlns:a16="http://schemas.microsoft.com/office/drawing/2014/main" id="{2E508268-C222-ABFF-8939-5FFE7106B8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0" y="4099884"/>
            <a:ext cx="5282903" cy="2758115"/>
          </a:xfrm>
          <a:prstGeom prst="rect">
            <a:avLst/>
          </a:prstGeom>
        </p:spPr>
      </p:pic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02110788-D0F5-CA1B-7FE8-74682FAF7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31106"/>
          <a:stretch/>
        </p:blipFill>
        <p:spPr>
          <a:xfrm>
            <a:off x="7667702" y="4154574"/>
            <a:ext cx="4524297" cy="27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E5E4-9425-C666-E8CA-EF1D7FE6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C02E-3AA7-390F-098B-A5C090E84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33B7-F70A-6C73-4CD8-2888C304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3910D-AC08-2AEC-D548-C675EBED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9DF51-73D2-7564-E36C-4034706F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65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8D98-4803-FA84-CAB7-C75ED855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A31A9-1113-0F42-1591-953602E01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25A8-F737-5516-118D-D36250FB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70E53-E984-AA2E-A9CE-75949CE7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78FA1-FB98-FF09-AE20-FF402094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67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97C6-E1C0-A367-BEBF-5DE1D62B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207-25EF-4EC0-EE44-FC48A1DEB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4A77-846D-7840-D36D-3E7C3AA3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0B4CC-5698-8410-D57C-2AE69026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7F6F3-672A-1999-19B5-4160E17B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46338-4268-77BB-8644-3E1C9E48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71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80A9-358C-3BBF-5EA7-2FC50136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5C1A-E08D-C35D-4837-10E11A08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2E258-2FC7-DA12-BACD-918E7E5B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A87B5-44FA-02ED-62A8-529971B9F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23FB5-BB1B-8409-43DE-5CC01F63D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D7176-720B-3D64-3113-E6DDC45B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01FD2-866A-41A3-860F-A13BA8E8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2631D-3B3A-22AF-033C-F9EB9154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35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99CD-AC72-A275-E6B7-C1FD9CBF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17C81-82F6-A147-0BB3-66022BB1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8CE9-9F1D-903C-07F4-D7696C30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27192-0C43-68A2-5A1C-30C3389C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1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0F754-9C4F-DA74-5333-3E2EB891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F9B80-C174-F8E9-148F-8B4B5652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C7C24-61D8-D907-065F-F5ABFEDE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27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1A5B-A802-7FA7-4B3E-93087E57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9D9B-2073-52C8-395A-3FC94DFD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E1740-BFE5-A544-0CC5-52FE690E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67A8C-FD90-E09D-8160-E95B1D26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4B55F-8E3E-ADAA-E071-287D4C77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C81C0-23D3-2E78-2871-553BAE1C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08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027D-49AA-F926-A8AC-7C1102A9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FA549-784F-B578-7A60-DF5BAC97A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7B195-220A-D04E-52D2-9B681AE89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375EB-A491-0F68-47B7-0C55B8AB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671C2-DB31-B452-8A7C-E9318526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F754A-922F-474D-962B-59338432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7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E9B16-24FD-892C-62F6-1EB47E08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D2725-6414-B8CE-9BC0-3BBAFC1F0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968E-A287-CAD6-D7E9-9A5FD70CC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6673-5EC4-4D8C-B096-ABF1656E3084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A38ED-AD68-4724-681D-873D1D732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6DD8-14C5-DD45-9F4A-AEFC76CA3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AF63-85EB-4DD4-9738-04E12DBFFF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67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4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861274">
            <a:off x="3522479" y="939283"/>
            <a:ext cx="1302848" cy="612338"/>
          </a:xfrm>
          <a:prstGeom prst="rect">
            <a:avLst/>
          </a:prstGeom>
        </p:spPr>
      </p:pic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4FB27462-59D8-5A95-4865-F11608E59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1" t="29101" r="20133" b="30774"/>
          <a:stretch/>
        </p:blipFill>
        <p:spPr>
          <a:xfrm>
            <a:off x="231775" y="-17820"/>
            <a:ext cx="1746250" cy="776110"/>
          </a:xfrm>
          <a:prstGeom prst="rect">
            <a:avLst/>
          </a:prstGeom>
        </p:spPr>
      </p:pic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3910574" y="5018082"/>
            <a:ext cx="4350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E2451"/>
                </a:solidFill>
              </a:rPr>
              <a:t>Tiết</a:t>
            </a:r>
            <a:r>
              <a:rPr lang="en-US" sz="4400" b="1" dirty="0">
                <a:solidFill>
                  <a:srgbClr val="CE2451"/>
                </a:solidFill>
              </a:rPr>
              <a:t> 1 – </a:t>
            </a:r>
            <a:r>
              <a:rPr lang="en-US" sz="4400" b="1" dirty="0" err="1">
                <a:solidFill>
                  <a:srgbClr val="CE2451"/>
                </a:solidFill>
              </a:rPr>
              <a:t>trang</a:t>
            </a:r>
            <a:r>
              <a:rPr lang="en-US" sz="4400" b="1" dirty="0">
                <a:solidFill>
                  <a:srgbClr val="CE2451"/>
                </a:solidFill>
              </a:rPr>
              <a:t> 47 </a:t>
            </a:r>
          </a:p>
        </p:txBody>
      </p:sp>
      <p:pic>
        <p:nvPicPr>
          <p:cNvPr id="4" name="PHẠM DUYÊN 4 - 9Slide.vn">
            <a:extLst>
              <a:ext uri="{FF2B5EF4-FFF2-40B4-BE49-F238E27FC236}">
                <a16:creationId xmlns:a16="http://schemas.microsoft.com/office/drawing/2014/main" id="{A6BF5A0A-6583-A7FE-9ECD-DEBDFAE7A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188" y="1086152"/>
            <a:ext cx="4072412" cy="1814328"/>
          </a:xfrm>
          <a:prstGeom prst="rect">
            <a:avLst/>
          </a:prstGeom>
        </p:spPr>
      </p:pic>
      <p:pic>
        <p:nvPicPr>
          <p:cNvPr id="5" name="PHẠM DUYÊN 5 - 9Slide.vn">
            <a:extLst>
              <a:ext uri="{FF2B5EF4-FFF2-40B4-BE49-F238E27FC236}">
                <a16:creationId xmlns:a16="http://schemas.microsoft.com/office/drawing/2014/main" id="{D00663CC-3870-8617-BE1B-D2F317D11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875892"/>
            <a:ext cx="9067800" cy="23048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78B04-3326-79C5-D095-DFC8D34BD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0"/>
            <a:ext cx="26670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77B8CCE7-0D3C-93C1-8D7F-721305770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b="3529"/>
          <a:stretch/>
        </p:blipFill>
        <p:spPr>
          <a:xfrm>
            <a:off x="438150" y="901227"/>
            <a:ext cx="11315700" cy="5466949"/>
          </a:xfrm>
          <a:prstGeom prst="roundRect">
            <a:avLst>
              <a:gd name="adj" fmla="val 4545"/>
            </a:avLst>
          </a:prstGeom>
          <a:effectLst>
            <a:softEdge rad="31750"/>
          </a:effectLst>
        </p:spPr>
      </p:pic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CD2FD7D9-D0DD-636C-AFED-4B330F787AE1}"/>
              </a:ext>
            </a:extLst>
          </p:cNvPr>
          <p:cNvSpPr txBox="1"/>
          <p:nvPr/>
        </p:nvSpPr>
        <p:spPr>
          <a:xfrm>
            <a:off x="533400" y="15240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/>
            <a:r>
              <a:rPr lang="en-US" sz="3000" spc="40" dirty="0">
                <a:latin typeface="+mj-lt"/>
              </a:rPr>
              <a:t>a) Chia </a:t>
            </a:r>
            <a:r>
              <a:rPr lang="en-US" sz="3000" spc="40" dirty="0" err="1">
                <a:latin typeface="+mj-lt"/>
              </a:rPr>
              <a:t>đều</a:t>
            </a:r>
            <a:r>
              <a:rPr lang="en-US" sz="3000" spc="40" dirty="0">
                <a:latin typeface="+mj-lt"/>
              </a:rPr>
              <a:t> 6408 </a:t>
            </a:r>
            <a:r>
              <a:rPr lang="en-US" sz="3000" spc="40" dirty="0" err="1">
                <a:latin typeface="+mj-lt"/>
              </a:rPr>
              <a:t>chiếc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bút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chì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vào</a:t>
            </a:r>
            <a:r>
              <a:rPr lang="en-US" sz="3000" spc="40" dirty="0">
                <a:latin typeface="+mj-lt"/>
              </a:rPr>
              <a:t> 2 </a:t>
            </a:r>
            <a:r>
              <a:rPr lang="en-US" sz="3000" spc="40" dirty="0" err="1">
                <a:latin typeface="+mj-lt"/>
              </a:rPr>
              <a:t>thùng</a:t>
            </a:r>
            <a:r>
              <a:rPr lang="en-US" sz="3000" spc="40" dirty="0">
                <a:latin typeface="+mj-lt"/>
              </a:rPr>
              <a:t>. </a:t>
            </a:r>
            <a:r>
              <a:rPr lang="en-US" sz="3000" spc="40" dirty="0" err="1">
                <a:latin typeface="+mj-lt"/>
              </a:rPr>
              <a:t>Hỏi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mỗi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thùng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có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bao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nhiêu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chiếc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bút</a:t>
            </a:r>
            <a:r>
              <a:rPr lang="en-US" sz="3000" spc="40" dirty="0">
                <a:latin typeface="+mj-lt"/>
              </a:rPr>
              <a:t> </a:t>
            </a:r>
            <a:r>
              <a:rPr lang="en-US" sz="3000" spc="40" dirty="0" err="1">
                <a:latin typeface="+mj-lt"/>
              </a:rPr>
              <a:t>chì</a:t>
            </a:r>
            <a:r>
              <a:rPr lang="en-US" sz="3000" spc="40" dirty="0">
                <a:latin typeface="+mj-lt"/>
              </a:rPr>
              <a:t>?</a:t>
            </a:r>
          </a:p>
        </p:txBody>
      </p:sp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EA136DF5-2C62-CF76-3217-695540309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6" y="489824"/>
            <a:ext cx="2209800" cy="11049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43000" y="1981200"/>
            <a:ext cx="3657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438400"/>
            <a:ext cx="1439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10000" y="2438400"/>
            <a:ext cx="1752600" cy="108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2895600"/>
            <a:ext cx="220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C01D49-B3E1-AD19-22DF-3407802EE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0" y="0"/>
            <a:ext cx="20574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HẠM DUYÊN 1 - 9Slide.vn">
                <a:extLst>
                  <a:ext uri="{FF2B5EF4-FFF2-40B4-BE49-F238E27FC236}">
                    <a16:creationId xmlns:a16="http://schemas.microsoft.com/office/drawing/2014/main" id="{C05B8265-104D-41ED-D323-836FD52CE7BE}"/>
                  </a:ext>
                </a:extLst>
              </p:cNvPr>
              <p:cNvSpPr txBox="1"/>
              <p:nvPr/>
            </p:nvSpPr>
            <p:spPr>
              <a:xfrm>
                <a:off x="3962400" y="907373"/>
                <a:ext cx="426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6408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2 = ?</a:t>
                </a:r>
              </a:p>
            </p:txBody>
          </p:sp>
        </mc:Choice>
        <mc:Fallback xmlns="">
          <p:sp>
            <p:nvSpPr>
              <p:cNvPr id="3" name="PHẠM DUYÊN 1 - 9Slide.v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5B8265-104D-41ED-D323-836FD52C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07373"/>
                <a:ext cx="4267200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3868331" y="882073"/>
            <a:ext cx="4453331" cy="708660"/>
          </a:xfrm>
          <a:prstGeom prst="roundRect">
            <a:avLst>
              <a:gd name="adj" fmla="val 41393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81943182-BA9E-5E32-55E8-D9679B191ED6}"/>
              </a:ext>
            </a:extLst>
          </p:cNvPr>
          <p:cNvSpPr/>
          <p:nvPr/>
        </p:nvSpPr>
        <p:spPr>
          <a:xfrm>
            <a:off x="6732344" y="2090022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6976628" y="1917615"/>
            <a:ext cx="285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/>
              <a:t>6 chia 2 </a:t>
            </a:r>
            <a:r>
              <a:rPr lang="en-US" sz="2400" spc="-120" dirty="0" err="1"/>
              <a:t>được</a:t>
            </a:r>
            <a:r>
              <a:rPr lang="en-US" sz="2400" spc="-120" dirty="0"/>
              <a:t> 3, </a:t>
            </a:r>
            <a:r>
              <a:rPr lang="en-US" sz="2400" spc="-120" dirty="0" err="1"/>
              <a:t>viết</a:t>
            </a:r>
            <a:r>
              <a:rPr lang="en-US" sz="2400" spc="-120" dirty="0"/>
              <a:t> 3.</a:t>
            </a:r>
          </a:p>
        </p:txBody>
      </p:sp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862A6BAA-83E1-F267-3DAF-7702CD6B8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7" y="212416"/>
            <a:ext cx="2209800" cy="1104900"/>
          </a:xfrm>
          <a:prstGeom prst="rect">
            <a:avLst/>
          </a:prstGeom>
        </p:spPr>
      </p:pic>
      <p:sp>
        <p:nvSpPr>
          <p:cNvPr id="4" name="PHẠM DUYÊN 6 - 9Slide.vn">
            <a:extLst>
              <a:ext uri="{FF2B5EF4-FFF2-40B4-BE49-F238E27FC236}">
                <a16:creationId xmlns:a16="http://schemas.microsoft.com/office/drawing/2014/main" id="{B9F40242-E70E-32A0-C334-27F4E914A3EC}"/>
              </a:ext>
            </a:extLst>
          </p:cNvPr>
          <p:cNvSpPr txBox="1"/>
          <p:nvPr/>
        </p:nvSpPr>
        <p:spPr>
          <a:xfrm>
            <a:off x="3775500" y="25588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" name="PHẠM DUYÊN 7 - 9Slide.vn">
            <a:extLst>
              <a:ext uri="{FF2B5EF4-FFF2-40B4-BE49-F238E27FC236}">
                <a16:creationId xmlns:a16="http://schemas.microsoft.com/office/drawing/2014/main" id="{DD326DAA-64C1-16F9-7D7F-C4205AFAF1A4}"/>
              </a:ext>
            </a:extLst>
          </p:cNvPr>
          <p:cNvCxnSpPr>
            <a:cxnSpLocks/>
          </p:cNvCxnSpPr>
          <p:nvPr/>
        </p:nvCxnSpPr>
        <p:spPr>
          <a:xfrm>
            <a:off x="3646865" y="215857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836C87C7-B7AB-18FD-857B-AC5F5C0608F8}"/>
              </a:ext>
            </a:extLst>
          </p:cNvPr>
          <p:cNvSpPr txBox="1"/>
          <p:nvPr/>
        </p:nvSpPr>
        <p:spPr>
          <a:xfrm>
            <a:off x="2206078" y="255885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4A8E73A6-987C-85D7-8BF5-5B51217ABECC}"/>
              </a:ext>
            </a:extLst>
          </p:cNvPr>
          <p:cNvCxnSpPr>
            <a:cxnSpLocks/>
          </p:cNvCxnSpPr>
          <p:nvPr/>
        </p:nvCxnSpPr>
        <p:spPr>
          <a:xfrm>
            <a:off x="3657600" y="2628024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D01635EF-1BE5-A8FA-1D00-3B4933F64F5E}"/>
              </a:ext>
            </a:extLst>
          </p:cNvPr>
          <p:cNvSpPr txBox="1"/>
          <p:nvPr/>
        </p:nvSpPr>
        <p:spPr>
          <a:xfrm>
            <a:off x="3803645" y="198930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863B3F8B-4B68-125C-4F8A-D27CBFECE586}"/>
              </a:ext>
            </a:extLst>
          </p:cNvPr>
          <p:cNvSpPr txBox="1"/>
          <p:nvPr/>
        </p:nvSpPr>
        <p:spPr>
          <a:xfrm>
            <a:off x="2547816" y="19893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12 - 9Slide.vn">
            <a:extLst>
              <a:ext uri="{FF2B5EF4-FFF2-40B4-BE49-F238E27FC236}">
                <a16:creationId xmlns:a16="http://schemas.microsoft.com/office/drawing/2014/main" id="{C81E9B38-3D64-CFFA-A8BA-ABEE0446D161}"/>
              </a:ext>
            </a:extLst>
          </p:cNvPr>
          <p:cNvSpPr txBox="1"/>
          <p:nvPr/>
        </p:nvSpPr>
        <p:spPr>
          <a:xfrm>
            <a:off x="2889554" y="19893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PHẠM DUYÊN 13 - 9Slide.vn">
            <a:extLst>
              <a:ext uri="{FF2B5EF4-FFF2-40B4-BE49-F238E27FC236}">
                <a16:creationId xmlns:a16="http://schemas.microsoft.com/office/drawing/2014/main" id="{DC7AF356-CC5E-96C5-18D7-86FF7F46081B}"/>
              </a:ext>
            </a:extLst>
          </p:cNvPr>
          <p:cNvSpPr txBox="1"/>
          <p:nvPr/>
        </p:nvSpPr>
        <p:spPr>
          <a:xfrm>
            <a:off x="2547816" y="255885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PHẠM DUYÊN 14 - 9Slide.vn">
            <a:extLst>
              <a:ext uri="{FF2B5EF4-FFF2-40B4-BE49-F238E27FC236}">
                <a16:creationId xmlns:a16="http://schemas.microsoft.com/office/drawing/2014/main" id="{3388CE4C-6560-8041-867F-9E3CEC0CB429}"/>
              </a:ext>
            </a:extLst>
          </p:cNvPr>
          <p:cNvSpPr txBox="1"/>
          <p:nvPr/>
        </p:nvSpPr>
        <p:spPr>
          <a:xfrm>
            <a:off x="3231293" y="19893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PHẠM DUYÊN 15 - 9Slide.vn">
            <a:extLst>
              <a:ext uri="{FF2B5EF4-FFF2-40B4-BE49-F238E27FC236}">
                <a16:creationId xmlns:a16="http://schemas.microsoft.com/office/drawing/2014/main" id="{82B74811-B875-E3F6-F82B-53BC5706F5E5}"/>
              </a:ext>
            </a:extLst>
          </p:cNvPr>
          <p:cNvSpPr txBox="1"/>
          <p:nvPr/>
        </p:nvSpPr>
        <p:spPr>
          <a:xfrm>
            <a:off x="2206078" y="19893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PHẠM DUYÊN 17 - 9Slide.vn">
            <a:extLst>
              <a:ext uri="{FF2B5EF4-FFF2-40B4-BE49-F238E27FC236}">
                <a16:creationId xmlns:a16="http://schemas.microsoft.com/office/drawing/2014/main" id="{D09E3BC6-7881-28C8-C427-EB2AC66AB8AF}"/>
              </a:ext>
            </a:extLst>
          </p:cNvPr>
          <p:cNvSpPr txBox="1"/>
          <p:nvPr/>
        </p:nvSpPr>
        <p:spPr>
          <a:xfrm>
            <a:off x="6976628" y="2386681"/>
            <a:ext cx="414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/>
              <a:t>3 </a:t>
            </a:r>
            <a:r>
              <a:rPr lang="en-US" sz="2400" spc="-120" dirty="0" err="1"/>
              <a:t>nhân</a:t>
            </a:r>
            <a:r>
              <a:rPr lang="en-US" sz="2400" spc="-120" dirty="0"/>
              <a:t> 2 </a:t>
            </a:r>
            <a:r>
              <a:rPr lang="en-US" sz="2400" spc="-120" dirty="0" err="1"/>
              <a:t>bằng</a:t>
            </a:r>
            <a:r>
              <a:rPr lang="en-US" sz="2400" spc="-120" dirty="0"/>
              <a:t> 6; 6 </a:t>
            </a:r>
            <a:r>
              <a:rPr lang="en-US" sz="2400" spc="-120" dirty="0" err="1"/>
              <a:t>trừ</a:t>
            </a:r>
            <a:r>
              <a:rPr lang="en-US" sz="2400" spc="-120" dirty="0"/>
              <a:t> 6 </a:t>
            </a:r>
            <a:r>
              <a:rPr lang="en-US" sz="2400" spc="-120" dirty="0" err="1"/>
              <a:t>bằng</a:t>
            </a:r>
            <a:r>
              <a:rPr lang="en-US" sz="2400" spc="-120" dirty="0"/>
              <a:t> 0.</a:t>
            </a:r>
          </a:p>
        </p:txBody>
      </p:sp>
      <p:sp>
        <p:nvSpPr>
          <p:cNvPr id="36" name="PHẠM DUYÊN 18 - 9Slide.vn">
            <a:extLst>
              <a:ext uri="{FF2B5EF4-FFF2-40B4-BE49-F238E27FC236}">
                <a16:creationId xmlns:a16="http://schemas.microsoft.com/office/drawing/2014/main" id="{7148990F-2E4E-CB17-B1F7-AE48D3959AF5}"/>
              </a:ext>
            </a:extLst>
          </p:cNvPr>
          <p:cNvSpPr/>
          <p:nvPr/>
        </p:nvSpPr>
        <p:spPr>
          <a:xfrm>
            <a:off x="1339574" y="5334000"/>
            <a:ext cx="4451626" cy="708660"/>
          </a:xfrm>
          <a:prstGeom prst="roundRect">
            <a:avLst>
              <a:gd name="adj" fmla="val 400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HẠM DUYÊN 19 - 9Slide.vn">
                <a:extLst>
                  <a:ext uri="{FF2B5EF4-FFF2-40B4-BE49-F238E27FC236}">
                    <a16:creationId xmlns:a16="http://schemas.microsoft.com/office/drawing/2014/main" id="{29408500-FC26-DEB0-E9A4-5EB9918ABC5F}"/>
                  </a:ext>
                </a:extLst>
              </p:cNvPr>
              <p:cNvSpPr txBox="1"/>
              <p:nvPr/>
            </p:nvSpPr>
            <p:spPr>
              <a:xfrm>
                <a:off x="1413276" y="5359300"/>
                <a:ext cx="43045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6408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2 =  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3204</a:t>
                </a:r>
              </a:p>
            </p:txBody>
          </p:sp>
        </mc:Choice>
        <mc:Fallback xmlns="">
          <p:sp>
            <p:nvSpPr>
              <p:cNvPr id="37" name="PHẠM DUYÊN 19 - 9Slide.v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408500-FC26-DEB0-E9A4-5EB9918A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76" y="5359300"/>
                <a:ext cx="4304522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425" t="-15517" r="-28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HẠM DUYÊN 20 - 9Slide.vn">
            <a:extLst>
              <a:ext uri="{FF2B5EF4-FFF2-40B4-BE49-F238E27FC236}">
                <a16:creationId xmlns:a16="http://schemas.microsoft.com/office/drawing/2014/main" id="{593BF0C7-E8C4-0A15-00B4-56610433BEED}"/>
              </a:ext>
            </a:extLst>
          </p:cNvPr>
          <p:cNvSpPr txBox="1"/>
          <p:nvPr/>
        </p:nvSpPr>
        <p:spPr>
          <a:xfrm>
            <a:off x="4114198" y="25588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PHẠM DUYÊN 21 - 9Slide.vn">
            <a:extLst>
              <a:ext uri="{FF2B5EF4-FFF2-40B4-BE49-F238E27FC236}">
                <a16:creationId xmlns:a16="http://schemas.microsoft.com/office/drawing/2014/main" id="{71CAA7FA-C9FE-892C-C621-213025F1EAA6}"/>
              </a:ext>
            </a:extLst>
          </p:cNvPr>
          <p:cNvSpPr txBox="1"/>
          <p:nvPr/>
        </p:nvSpPr>
        <p:spPr>
          <a:xfrm>
            <a:off x="2547816" y="31900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PHẠM DUYÊN 22 - 9Slide.vn">
            <a:extLst>
              <a:ext uri="{FF2B5EF4-FFF2-40B4-BE49-F238E27FC236}">
                <a16:creationId xmlns:a16="http://schemas.microsoft.com/office/drawing/2014/main" id="{206588D1-8849-12F4-2BBE-596EC3AE66CF}"/>
              </a:ext>
            </a:extLst>
          </p:cNvPr>
          <p:cNvSpPr txBox="1"/>
          <p:nvPr/>
        </p:nvSpPr>
        <p:spPr>
          <a:xfrm>
            <a:off x="4452896" y="25588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PHẠM DUYÊN 23 - 9Slide.vn">
            <a:extLst>
              <a:ext uri="{FF2B5EF4-FFF2-40B4-BE49-F238E27FC236}">
                <a16:creationId xmlns:a16="http://schemas.microsoft.com/office/drawing/2014/main" id="{A788FAFF-4FCB-4E5A-944A-38A07A75611E}"/>
              </a:ext>
            </a:extLst>
          </p:cNvPr>
          <p:cNvSpPr txBox="1"/>
          <p:nvPr/>
        </p:nvSpPr>
        <p:spPr>
          <a:xfrm>
            <a:off x="2887356" y="31900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24 - 9Slide.vn">
            <a:extLst>
              <a:ext uri="{FF2B5EF4-FFF2-40B4-BE49-F238E27FC236}">
                <a16:creationId xmlns:a16="http://schemas.microsoft.com/office/drawing/2014/main" id="{248329B8-3A4F-F367-7051-F7FAD3FBF819}"/>
              </a:ext>
            </a:extLst>
          </p:cNvPr>
          <p:cNvSpPr txBox="1"/>
          <p:nvPr/>
        </p:nvSpPr>
        <p:spPr>
          <a:xfrm>
            <a:off x="2887356" y="379962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PHẠM DUYÊN 25 - 9Slide.vn">
            <a:extLst>
              <a:ext uri="{FF2B5EF4-FFF2-40B4-BE49-F238E27FC236}">
                <a16:creationId xmlns:a16="http://schemas.microsoft.com/office/drawing/2014/main" id="{ADA8DA85-FEFA-25F3-C0A1-28A9909DE2AA}"/>
              </a:ext>
            </a:extLst>
          </p:cNvPr>
          <p:cNvSpPr txBox="1"/>
          <p:nvPr/>
        </p:nvSpPr>
        <p:spPr>
          <a:xfrm>
            <a:off x="3231293" y="37996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PHẠM DUYÊN 26 - 9Slide.vn">
            <a:extLst>
              <a:ext uri="{FF2B5EF4-FFF2-40B4-BE49-F238E27FC236}">
                <a16:creationId xmlns:a16="http://schemas.microsoft.com/office/drawing/2014/main" id="{F588E15F-5409-6B6A-A315-CBBBE2A01A88}"/>
              </a:ext>
            </a:extLst>
          </p:cNvPr>
          <p:cNvSpPr txBox="1"/>
          <p:nvPr/>
        </p:nvSpPr>
        <p:spPr>
          <a:xfrm>
            <a:off x="3231293" y="438704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PHẠM DUYÊN 27 - 9Slide.vn">
            <a:extLst>
              <a:ext uri="{FF2B5EF4-FFF2-40B4-BE49-F238E27FC236}">
                <a16:creationId xmlns:a16="http://schemas.microsoft.com/office/drawing/2014/main" id="{70D7AA27-0AC4-8DDA-13B9-98B9F6EFCF8F}"/>
              </a:ext>
            </a:extLst>
          </p:cNvPr>
          <p:cNvSpPr txBox="1"/>
          <p:nvPr/>
        </p:nvSpPr>
        <p:spPr>
          <a:xfrm>
            <a:off x="4791593" y="25588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PHẠM DUYÊN 28 - 9Slide.vn">
            <a:extLst>
              <a:ext uri="{FF2B5EF4-FFF2-40B4-BE49-F238E27FC236}">
                <a16:creationId xmlns:a16="http://schemas.microsoft.com/office/drawing/2014/main" id="{544CC93F-E4E6-0C8A-AFC0-EB62AB6B7FFD}"/>
              </a:ext>
            </a:extLst>
          </p:cNvPr>
          <p:cNvSpPr/>
          <p:nvPr/>
        </p:nvSpPr>
        <p:spPr>
          <a:xfrm>
            <a:off x="6732344" y="3223373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PHẠM DUYÊN 29 - 9Slide.vn">
            <a:extLst>
              <a:ext uri="{FF2B5EF4-FFF2-40B4-BE49-F238E27FC236}">
                <a16:creationId xmlns:a16="http://schemas.microsoft.com/office/drawing/2014/main" id="{A43F166B-7B8B-1986-F1C0-7AAA3E357FB6}"/>
              </a:ext>
            </a:extLst>
          </p:cNvPr>
          <p:cNvSpPr txBox="1"/>
          <p:nvPr/>
        </p:nvSpPr>
        <p:spPr>
          <a:xfrm>
            <a:off x="6976628" y="3050966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/>
              <a:t>Hạ</a:t>
            </a:r>
            <a:r>
              <a:rPr lang="en-US" sz="2400" spc="-120" dirty="0"/>
              <a:t> 4; 4 chia 2 </a:t>
            </a:r>
            <a:r>
              <a:rPr lang="en-US" sz="2400" spc="-120" dirty="0" err="1"/>
              <a:t>được</a:t>
            </a:r>
            <a:r>
              <a:rPr lang="en-US" sz="2400" spc="-120" dirty="0"/>
              <a:t> 2, </a:t>
            </a:r>
            <a:r>
              <a:rPr lang="en-US" sz="2400" spc="-120" dirty="0" err="1"/>
              <a:t>viết</a:t>
            </a:r>
            <a:r>
              <a:rPr lang="en-US" sz="2400" spc="-120" dirty="0"/>
              <a:t> 2.</a:t>
            </a:r>
          </a:p>
        </p:txBody>
      </p:sp>
      <p:sp>
        <p:nvSpPr>
          <p:cNvPr id="50" name="PHẠM DUYÊN 30 - 9Slide.vn">
            <a:extLst>
              <a:ext uri="{FF2B5EF4-FFF2-40B4-BE49-F238E27FC236}">
                <a16:creationId xmlns:a16="http://schemas.microsoft.com/office/drawing/2014/main" id="{39BBCF9E-B4C2-BB87-524D-C889C413F035}"/>
              </a:ext>
            </a:extLst>
          </p:cNvPr>
          <p:cNvSpPr txBox="1"/>
          <p:nvPr/>
        </p:nvSpPr>
        <p:spPr>
          <a:xfrm>
            <a:off x="6976628" y="3474787"/>
            <a:ext cx="415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/>
              <a:t>2 </a:t>
            </a:r>
            <a:r>
              <a:rPr lang="en-US" sz="2400" spc="-120" dirty="0" err="1"/>
              <a:t>nhân</a:t>
            </a:r>
            <a:r>
              <a:rPr lang="en-US" sz="2400" spc="-120" dirty="0"/>
              <a:t> 2 </a:t>
            </a:r>
            <a:r>
              <a:rPr lang="en-US" sz="2400" spc="-120" dirty="0" err="1"/>
              <a:t>bằng</a:t>
            </a:r>
            <a:r>
              <a:rPr lang="en-US" sz="2400" spc="-120" dirty="0"/>
              <a:t> 4; 4 </a:t>
            </a:r>
            <a:r>
              <a:rPr lang="en-US" sz="2400" spc="-120" dirty="0" err="1"/>
              <a:t>trừ</a:t>
            </a:r>
            <a:r>
              <a:rPr lang="en-US" sz="2400" spc="-120" dirty="0"/>
              <a:t> 4 </a:t>
            </a:r>
            <a:r>
              <a:rPr lang="en-US" sz="2400" spc="-120" dirty="0" err="1"/>
              <a:t>bằng</a:t>
            </a:r>
            <a:r>
              <a:rPr lang="en-US" sz="2400" spc="-120" dirty="0"/>
              <a:t> 0.</a:t>
            </a:r>
          </a:p>
        </p:txBody>
      </p:sp>
      <p:sp>
        <p:nvSpPr>
          <p:cNvPr id="53" name="PHẠM DUYÊN 31 - 9Slide.vn">
            <a:extLst>
              <a:ext uri="{FF2B5EF4-FFF2-40B4-BE49-F238E27FC236}">
                <a16:creationId xmlns:a16="http://schemas.microsoft.com/office/drawing/2014/main" id="{1AC9CB2A-2574-FA16-BA2D-6967C436707C}"/>
              </a:ext>
            </a:extLst>
          </p:cNvPr>
          <p:cNvSpPr/>
          <p:nvPr/>
        </p:nvSpPr>
        <p:spPr>
          <a:xfrm>
            <a:off x="6732344" y="4356724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PHẠM DUYÊN 32 - 9Slide.vn">
            <a:extLst>
              <a:ext uri="{FF2B5EF4-FFF2-40B4-BE49-F238E27FC236}">
                <a16:creationId xmlns:a16="http://schemas.microsoft.com/office/drawing/2014/main" id="{28B19B33-19C2-5C22-374E-6BF164611CCC}"/>
              </a:ext>
            </a:extLst>
          </p:cNvPr>
          <p:cNvSpPr txBox="1"/>
          <p:nvPr/>
        </p:nvSpPr>
        <p:spPr>
          <a:xfrm>
            <a:off x="6976628" y="4184317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/>
              <a:t>Hạ</a:t>
            </a:r>
            <a:r>
              <a:rPr lang="en-US" sz="2400" spc="-120" dirty="0"/>
              <a:t> 0; 0 chia 2 </a:t>
            </a:r>
            <a:r>
              <a:rPr lang="en-US" sz="2400" spc="-120" dirty="0" err="1"/>
              <a:t>được</a:t>
            </a:r>
            <a:r>
              <a:rPr lang="en-US" sz="2400" spc="-120" dirty="0"/>
              <a:t> 0, </a:t>
            </a:r>
            <a:r>
              <a:rPr lang="en-US" sz="2400" spc="-120" dirty="0" err="1"/>
              <a:t>viết</a:t>
            </a:r>
            <a:r>
              <a:rPr lang="en-US" sz="2400" spc="-120" dirty="0"/>
              <a:t> 0.</a:t>
            </a:r>
          </a:p>
        </p:txBody>
      </p:sp>
      <p:sp>
        <p:nvSpPr>
          <p:cNvPr id="55" name="PHẠM DUYÊN 33 - 9Slide.vn">
            <a:extLst>
              <a:ext uri="{FF2B5EF4-FFF2-40B4-BE49-F238E27FC236}">
                <a16:creationId xmlns:a16="http://schemas.microsoft.com/office/drawing/2014/main" id="{D832B730-D034-3D6D-4063-6188414107DF}"/>
              </a:ext>
            </a:extLst>
          </p:cNvPr>
          <p:cNvSpPr txBox="1"/>
          <p:nvPr/>
        </p:nvSpPr>
        <p:spPr>
          <a:xfrm>
            <a:off x="6976628" y="4630761"/>
            <a:ext cx="422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/>
              <a:t>0 </a:t>
            </a:r>
            <a:r>
              <a:rPr lang="en-US" sz="2400" spc="-120" dirty="0" err="1"/>
              <a:t>nhân</a:t>
            </a:r>
            <a:r>
              <a:rPr lang="en-US" sz="2400" spc="-120" dirty="0"/>
              <a:t> 2 </a:t>
            </a:r>
            <a:r>
              <a:rPr lang="en-US" sz="2400" spc="-120" dirty="0" err="1"/>
              <a:t>bằng</a:t>
            </a:r>
            <a:r>
              <a:rPr lang="en-US" sz="2400" spc="-120" dirty="0"/>
              <a:t> 0; 0 </a:t>
            </a:r>
            <a:r>
              <a:rPr lang="en-US" sz="2400" spc="-120" dirty="0" err="1"/>
              <a:t>trừ</a:t>
            </a:r>
            <a:r>
              <a:rPr lang="en-US" sz="2400" spc="-120" dirty="0"/>
              <a:t> 0 </a:t>
            </a:r>
            <a:r>
              <a:rPr lang="en-US" sz="2400" spc="-120" dirty="0" err="1"/>
              <a:t>bằng</a:t>
            </a:r>
            <a:r>
              <a:rPr lang="en-US" sz="2400" spc="-120" dirty="0"/>
              <a:t> 0.</a:t>
            </a:r>
          </a:p>
        </p:txBody>
      </p:sp>
      <p:sp>
        <p:nvSpPr>
          <p:cNvPr id="56" name="PHẠM DUYÊN 34 - 9Slide.vn">
            <a:extLst>
              <a:ext uri="{FF2B5EF4-FFF2-40B4-BE49-F238E27FC236}">
                <a16:creationId xmlns:a16="http://schemas.microsoft.com/office/drawing/2014/main" id="{E96B41A4-B29B-AECE-6547-F23530D461E7}"/>
              </a:ext>
            </a:extLst>
          </p:cNvPr>
          <p:cNvSpPr/>
          <p:nvPr/>
        </p:nvSpPr>
        <p:spPr>
          <a:xfrm>
            <a:off x="6732344" y="5490076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PHẠM DUYÊN 35 - 9Slide.vn">
            <a:extLst>
              <a:ext uri="{FF2B5EF4-FFF2-40B4-BE49-F238E27FC236}">
                <a16:creationId xmlns:a16="http://schemas.microsoft.com/office/drawing/2014/main" id="{649CA692-B4C6-9D6B-8FB4-91821C7A3B19}"/>
              </a:ext>
            </a:extLst>
          </p:cNvPr>
          <p:cNvSpPr txBox="1"/>
          <p:nvPr/>
        </p:nvSpPr>
        <p:spPr>
          <a:xfrm>
            <a:off x="6976628" y="5317669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/>
              <a:t>Hạ</a:t>
            </a:r>
            <a:r>
              <a:rPr lang="en-US" sz="2400" spc="-120" dirty="0"/>
              <a:t> 8; 8 chia 2 </a:t>
            </a:r>
            <a:r>
              <a:rPr lang="en-US" sz="2400" spc="-120" dirty="0" err="1"/>
              <a:t>được</a:t>
            </a:r>
            <a:r>
              <a:rPr lang="en-US" sz="2400" spc="-120" dirty="0"/>
              <a:t> 4, </a:t>
            </a:r>
            <a:r>
              <a:rPr lang="en-US" sz="2400" spc="-120" dirty="0" err="1"/>
              <a:t>viết</a:t>
            </a:r>
            <a:r>
              <a:rPr lang="en-US" sz="2400" spc="-120" dirty="0"/>
              <a:t> 4.</a:t>
            </a:r>
          </a:p>
        </p:txBody>
      </p:sp>
      <p:sp>
        <p:nvSpPr>
          <p:cNvPr id="58" name="PHẠM DUYÊN 36 - 9Slide.vn">
            <a:extLst>
              <a:ext uri="{FF2B5EF4-FFF2-40B4-BE49-F238E27FC236}">
                <a16:creationId xmlns:a16="http://schemas.microsoft.com/office/drawing/2014/main" id="{AFE6EC61-8E6F-C9D0-C934-CC4853D304BF}"/>
              </a:ext>
            </a:extLst>
          </p:cNvPr>
          <p:cNvSpPr txBox="1"/>
          <p:nvPr/>
        </p:nvSpPr>
        <p:spPr>
          <a:xfrm>
            <a:off x="6976628" y="5786735"/>
            <a:ext cx="416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/>
              <a:t>4 </a:t>
            </a:r>
            <a:r>
              <a:rPr lang="en-US" sz="2400" spc="-120" dirty="0" err="1"/>
              <a:t>nhân</a:t>
            </a:r>
            <a:r>
              <a:rPr lang="en-US" sz="2400" spc="-120" dirty="0"/>
              <a:t> 2 </a:t>
            </a:r>
            <a:r>
              <a:rPr lang="en-US" sz="2400" spc="-120" dirty="0" err="1"/>
              <a:t>bằng</a:t>
            </a:r>
            <a:r>
              <a:rPr lang="en-US" sz="2400" spc="-120" dirty="0"/>
              <a:t> 8; 8 </a:t>
            </a:r>
            <a:r>
              <a:rPr lang="en-US" sz="2400" spc="-120" dirty="0" err="1"/>
              <a:t>trừ</a:t>
            </a:r>
            <a:r>
              <a:rPr lang="en-US" sz="2400" spc="-120" dirty="0"/>
              <a:t> 8 </a:t>
            </a:r>
            <a:r>
              <a:rPr lang="en-US" sz="2400" spc="-120" dirty="0" err="1"/>
              <a:t>bằng</a:t>
            </a:r>
            <a:r>
              <a:rPr lang="en-US" sz="2400" spc="-120" dirty="0"/>
              <a:t> 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3F023-48AB-26D9-5353-074F9515F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0"/>
            <a:ext cx="22098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" grpId="0"/>
      <p:bldP spid="11" grpId="0"/>
      <p:bldP spid="22" grpId="0"/>
      <p:bldP spid="26" grpId="0"/>
      <p:bldP spid="28" grpId="0"/>
      <p:bldP spid="29" grpId="0"/>
      <p:bldP spid="30" grpId="0"/>
      <p:bldP spid="34" grpId="0"/>
      <p:bldP spid="9" grpId="0"/>
      <p:bldP spid="36" grpId="0" animBg="1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HẠM DUYÊN 1 - 9Slide.vn">
                <a:extLst>
                  <a:ext uri="{FF2B5EF4-FFF2-40B4-BE49-F238E27FC236}">
                    <a16:creationId xmlns:a16="http://schemas.microsoft.com/office/drawing/2014/main" id="{C05B8265-104D-41ED-D323-836FD52CE7BE}"/>
                  </a:ext>
                </a:extLst>
              </p:cNvPr>
              <p:cNvSpPr txBox="1"/>
              <p:nvPr/>
            </p:nvSpPr>
            <p:spPr>
              <a:xfrm>
                <a:off x="3962400" y="907373"/>
                <a:ext cx="426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1275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?</a:t>
                </a:r>
              </a:p>
            </p:txBody>
          </p:sp>
        </mc:Choice>
        <mc:Fallback xmlns="">
          <p:sp>
            <p:nvSpPr>
              <p:cNvPr id="3" name="PHẠM DUYÊN 1 - 9Slide.vn">
                <a:extLst>
                  <a:ext uri="{FF2B5EF4-FFF2-40B4-BE49-F238E27FC236}">
                    <a16:creationId xmlns:a16="http://schemas.microsoft.com/office/drawing/2014/main" id="{C05B8265-104D-41ED-D323-836FD52C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07373"/>
                <a:ext cx="42672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3868331" y="882073"/>
            <a:ext cx="4453331" cy="708660"/>
          </a:xfrm>
          <a:prstGeom prst="roundRect">
            <a:avLst>
              <a:gd name="adj" fmla="val 41393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862A6BAA-83E1-F267-3DAF-7702CD6B8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6" y="489824"/>
            <a:ext cx="2209800" cy="1104900"/>
          </a:xfrm>
          <a:prstGeom prst="rect">
            <a:avLst/>
          </a:prstGeom>
        </p:spPr>
      </p:pic>
      <p:sp>
        <p:nvSpPr>
          <p:cNvPr id="4" name="PHẠM DUYÊN 4 - 9Slide.vn">
            <a:extLst>
              <a:ext uri="{FF2B5EF4-FFF2-40B4-BE49-F238E27FC236}">
                <a16:creationId xmlns:a16="http://schemas.microsoft.com/office/drawing/2014/main" id="{B9F40242-E70E-32A0-C334-27F4E914A3EC}"/>
              </a:ext>
            </a:extLst>
          </p:cNvPr>
          <p:cNvSpPr txBox="1"/>
          <p:nvPr/>
        </p:nvSpPr>
        <p:spPr>
          <a:xfrm>
            <a:off x="3775500" y="28636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" name="PHẠM DUYÊN 5 - 9Slide.vn">
            <a:extLst>
              <a:ext uri="{FF2B5EF4-FFF2-40B4-BE49-F238E27FC236}">
                <a16:creationId xmlns:a16="http://schemas.microsoft.com/office/drawing/2014/main" id="{DD326DAA-64C1-16F9-7D7F-C4205AFAF1A4}"/>
              </a:ext>
            </a:extLst>
          </p:cNvPr>
          <p:cNvCxnSpPr>
            <a:cxnSpLocks/>
          </p:cNvCxnSpPr>
          <p:nvPr/>
        </p:nvCxnSpPr>
        <p:spPr>
          <a:xfrm>
            <a:off x="3646865" y="246337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HẠM DUYÊN 6 - 9Slide.vn">
            <a:extLst>
              <a:ext uri="{FF2B5EF4-FFF2-40B4-BE49-F238E27FC236}">
                <a16:creationId xmlns:a16="http://schemas.microsoft.com/office/drawing/2014/main" id="{4A8E73A6-987C-85D7-8BF5-5B51217ABECC}"/>
              </a:ext>
            </a:extLst>
          </p:cNvPr>
          <p:cNvCxnSpPr>
            <a:cxnSpLocks/>
          </p:cNvCxnSpPr>
          <p:nvPr/>
        </p:nvCxnSpPr>
        <p:spPr>
          <a:xfrm>
            <a:off x="3657600" y="2932824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HẠM DUYÊN 7 - 9Slide.vn">
            <a:extLst>
              <a:ext uri="{FF2B5EF4-FFF2-40B4-BE49-F238E27FC236}">
                <a16:creationId xmlns:a16="http://schemas.microsoft.com/office/drawing/2014/main" id="{D01635EF-1BE5-A8FA-1D00-3B4933F64F5E}"/>
              </a:ext>
            </a:extLst>
          </p:cNvPr>
          <p:cNvSpPr txBox="1"/>
          <p:nvPr/>
        </p:nvSpPr>
        <p:spPr>
          <a:xfrm>
            <a:off x="3803645" y="229410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PHẠM DUYÊN 8 - 9Slide.vn">
            <a:extLst>
              <a:ext uri="{FF2B5EF4-FFF2-40B4-BE49-F238E27FC236}">
                <a16:creationId xmlns:a16="http://schemas.microsoft.com/office/drawing/2014/main" id="{863B3F8B-4B68-125C-4F8A-D27CBFECE586}"/>
              </a:ext>
            </a:extLst>
          </p:cNvPr>
          <p:cNvSpPr txBox="1"/>
          <p:nvPr/>
        </p:nvSpPr>
        <p:spPr>
          <a:xfrm>
            <a:off x="2547816" y="22941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C81E9B38-3D64-CFFA-A8BA-ABEE0446D161}"/>
              </a:ext>
            </a:extLst>
          </p:cNvPr>
          <p:cNvSpPr txBox="1"/>
          <p:nvPr/>
        </p:nvSpPr>
        <p:spPr>
          <a:xfrm>
            <a:off x="2889554" y="22941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PHẠM DUYÊN 10 - 9Slide.vn">
            <a:extLst>
              <a:ext uri="{FF2B5EF4-FFF2-40B4-BE49-F238E27FC236}">
                <a16:creationId xmlns:a16="http://schemas.microsoft.com/office/drawing/2014/main" id="{3388CE4C-6560-8041-867F-9E3CEC0CB429}"/>
              </a:ext>
            </a:extLst>
          </p:cNvPr>
          <p:cNvSpPr txBox="1"/>
          <p:nvPr/>
        </p:nvSpPr>
        <p:spPr>
          <a:xfrm>
            <a:off x="3231293" y="22941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82B74811-B875-E3F6-F82B-53BC5706F5E5}"/>
              </a:ext>
            </a:extLst>
          </p:cNvPr>
          <p:cNvSpPr txBox="1"/>
          <p:nvPr/>
        </p:nvSpPr>
        <p:spPr>
          <a:xfrm>
            <a:off x="2206078" y="229410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PHẠM DUYÊN 12 - 9Slide.vn">
            <a:extLst>
              <a:ext uri="{FF2B5EF4-FFF2-40B4-BE49-F238E27FC236}">
                <a16:creationId xmlns:a16="http://schemas.microsoft.com/office/drawing/2014/main" id="{7148990F-2E4E-CB17-B1F7-AE48D3959AF5}"/>
              </a:ext>
            </a:extLst>
          </p:cNvPr>
          <p:cNvSpPr/>
          <p:nvPr/>
        </p:nvSpPr>
        <p:spPr>
          <a:xfrm>
            <a:off x="1261669" y="5334000"/>
            <a:ext cx="4453331" cy="708660"/>
          </a:xfrm>
          <a:prstGeom prst="roundRect">
            <a:avLst>
              <a:gd name="adj" fmla="val 400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HẠM DUYÊN 13 - 9Slide.vn">
                <a:extLst>
                  <a:ext uri="{FF2B5EF4-FFF2-40B4-BE49-F238E27FC236}">
                    <a16:creationId xmlns:a16="http://schemas.microsoft.com/office/drawing/2014/main" id="{29408500-FC26-DEB0-E9A4-5EB9918ABC5F}"/>
                  </a:ext>
                </a:extLst>
              </p:cNvPr>
              <p:cNvSpPr txBox="1"/>
              <p:nvPr/>
            </p:nvSpPr>
            <p:spPr>
              <a:xfrm>
                <a:off x="1337077" y="5359300"/>
                <a:ext cx="43045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1275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 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425</a:t>
                </a:r>
              </a:p>
            </p:txBody>
          </p:sp>
        </mc:Choice>
        <mc:Fallback xmlns="">
          <p:sp>
            <p:nvSpPr>
              <p:cNvPr id="37" name="PHẠM DUYÊN 13 - 9Slide.v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408500-FC26-DEB0-E9A4-5EB9918A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077" y="5359300"/>
                <a:ext cx="4304522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HẠM DUYÊN 14 - 9Slide.vn">
            <a:extLst>
              <a:ext uri="{FF2B5EF4-FFF2-40B4-BE49-F238E27FC236}">
                <a16:creationId xmlns:a16="http://schemas.microsoft.com/office/drawing/2014/main" id="{593BF0C7-E8C4-0A15-00B4-56610433BEED}"/>
              </a:ext>
            </a:extLst>
          </p:cNvPr>
          <p:cNvSpPr txBox="1"/>
          <p:nvPr/>
        </p:nvSpPr>
        <p:spPr>
          <a:xfrm>
            <a:off x="4114198" y="28636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PHẠM DUYÊN 15 - 9Slide.vn">
            <a:extLst>
              <a:ext uri="{FF2B5EF4-FFF2-40B4-BE49-F238E27FC236}">
                <a16:creationId xmlns:a16="http://schemas.microsoft.com/office/drawing/2014/main" id="{71CAA7FA-C9FE-892C-C621-213025F1EAA6}"/>
              </a:ext>
            </a:extLst>
          </p:cNvPr>
          <p:cNvSpPr txBox="1"/>
          <p:nvPr/>
        </p:nvSpPr>
        <p:spPr>
          <a:xfrm>
            <a:off x="2547816" y="286365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PHẠM DUYÊN 16 - 9Slide.vn">
            <a:extLst>
              <a:ext uri="{FF2B5EF4-FFF2-40B4-BE49-F238E27FC236}">
                <a16:creationId xmlns:a16="http://schemas.microsoft.com/office/drawing/2014/main" id="{206588D1-8849-12F4-2BBE-596EC3AE66CF}"/>
              </a:ext>
            </a:extLst>
          </p:cNvPr>
          <p:cNvSpPr txBox="1"/>
          <p:nvPr/>
        </p:nvSpPr>
        <p:spPr>
          <a:xfrm>
            <a:off x="4452896" y="286365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PHẠM DUYÊN 17 - 9Slide.vn">
            <a:extLst>
              <a:ext uri="{FF2B5EF4-FFF2-40B4-BE49-F238E27FC236}">
                <a16:creationId xmlns:a16="http://schemas.microsoft.com/office/drawing/2014/main" id="{A788FAFF-4FCB-4E5A-944A-38A07A75611E}"/>
              </a:ext>
            </a:extLst>
          </p:cNvPr>
          <p:cNvSpPr txBox="1"/>
          <p:nvPr/>
        </p:nvSpPr>
        <p:spPr>
          <a:xfrm>
            <a:off x="2887356" y="286365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PHẠM DUYÊN 18 - 9Slide.vn">
            <a:extLst>
              <a:ext uri="{FF2B5EF4-FFF2-40B4-BE49-F238E27FC236}">
                <a16:creationId xmlns:a16="http://schemas.microsoft.com/office/drawing/2014/main" id="{248329B8-3A4F-F367-7051-F7FAD3FBF819}"/>
              </a:ext>
            </a:extLst>
          </p:cNvPr>
          <p:cNvSpPr txBox="1"/>
          <p:nvPr/>
        </p:nvSpPr>
        <p:spPr>
          <a:xfrm>
            <a:off x="2887356" y="348311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PHẠM DUYÊN 19 - 9Slide.vn">
            <a:extLst>
              <a:ext uri="{FF2B5EF4-FFF2-40B4-BE49-F238E27FC236}">
                <a16:creationId xmlns:a16="http://schemas.microsoft.com/office/drawing/2014/main" id="{ADA8DA85-FEFA-25F3-C0A1-28A9909DE2AA}"/>
              </a:ext>
            </a:extLst>
          </p:cNvPr>
          <p:cNvSpPr txBox="1"/>
          <p:nvPr/>
        </p:nvSpPr>
        <p:spPr>
          <a:xfrm>
            <a:off x="3231293" y="3483114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PHẠM DUYÊN 20 - 9Slide.vn">
            <a:extLst>
              <a:ext uri="{FF2B5EF4-FFF2-40B4-BE49-F238E27FC236}">
                <a16:creationId xmlns:a16="http://schemas.microsoft.com/office/drawing/2014/main" id="{F588E15F-5409-6B6A-A315-CBBBE2A01A88}"/>
              </a:ext>
            </a:extLst>
          </p:cNvPr>
          <p:cNvSpPr txBox="1"/>
          <p:nvPr/>
        </p:nvSpPr>
        <p:spPr>
          <a:xfrm>
            <a:off x="3231293" y="409271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PHẠM DUYÊN 21 - 9Slide.vn">
            <a:extLst>
              <a:ext uri="{FF2B5EF4-FFF2-40B4-BE49-F238E27FC236}">
                <a16:creationId xmlns:a16="http://schemas.microsoft.com/office/drawing/2014/main" id="{544CC93F-E4E6-0C8A-AFC0-EB62AB6B7FFD}"/>
              </a:ext>
            </a:extLst>
          </p:cNvPr>
          <p:cNvSpPr/>
          <p:nvPr/>
        </p:nvSpPr>
        <p:spPr>
          <a:xfrm>
            <a:off x="6400800" y="2077407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PHẠM DUYÊN 22 - 9Slide.vn">
            <a:extLst>
              <a:ext uri="{FF2B5EF4-FFF2-40B4-BE49-F238E27FC236}">
                <a16:creationId xmlns:a16="http://schemas.microsoft.com/office/drawing/2014/main" id="{A43F166B-7B8B-1986-F1C0-7AAA3E357FB6}"/>
              </a:ext>
            </a:extLst>
          </p:cNvPr>
          <p:cNvSpPr txBox="1"/>
          <p:nvPr/>
        </p:nvSpPr>
        <p:spPr>
          <a:xfrm>
            <a:off x="6645084" y="1905000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40" dirty="0"/>
              <a:t>12 chia 3 </a:t>
            </a:r>
            <a:r>
              <a:rPr lang="en-US" sz="2400" spc="-40" dirty="0" err="1"/>
              <a:t>được</a:t>
            </a:r>
            <a:r>
              <a:rPr lang="en-US" sz="2400" spc="-40" dirty="0"/>
              <a:t> 4, </a:t>
            </a:r>
            <a:r>
              <a:rPr lang="en-US" sz="2400" spc="-40" dirty="0" err="1"/>
              <a:t>viết</a:t>
            </a:r>
            <a:r>
              <a:rPr lang="en-US" sz="2400" spc="-40" dirty="0"/>
              <a:t> 4.</a:t>
            </a:r>
          </a:p>
        </p:txBody>
      </p:sp>
      <p:sp>
        <p:nvSpPr>
          <p:cNvPr id="50" name="PHẠM DUYÊN 23 - 9Slide.vn">
            <a:extLst>
              <a:ext uri="{FF2B5EF4-FFF2-40B4-BE49-F238E27FC236}">
                <a16:creationId xmlns:a16="http://schemas.microsoft.com/office/drawing/2014/main" id="{39BBCF9E-B4C2-BB87-524D-C889C413F035}"/>
              </a:ext>
            </a:extLst>
          </p:cNvPr>
          <p:cNvSpPr txBox="1"/>
          <p:nvPr/>
        </p:nvSpPr>
        <p:spPr>
          <a:xfrm>
            <a:off x="6645084" y="2328821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40" dirty="0"/>
              <a:t>4 </a:t>
            </a:r>
            <a:r>
              <a:rPr lang="en-US" sz="2400" spc="-40" dirty="0" err="1"/>
              <a:t>nhân</a:t>
            </a:r>
            <a:r>
              <a:rPr lang="en-US" sz="2400" spc="-40" dirty="0"/>
              <a:t> 3 </a:t>
            </a:r>
            <a:r>
              <a:rPr lang="en-US" sz="2400" spc="-40" dirty="0" err="1"/>
              <a:t>bằng</a:t>
            </a:r>
            <a:r>
              <a:rPr lang="en-US" sz="2400" spc="-40" dirty="0"/>
              <a:t> 12; 12 </a:t>
            </a:r>
            <a:r>
              <a:rPr lang="en-US" sz="2400" spc="-40" dirty="0" err="1"/>
              <a:t>trừ</a:t>
            </a:r>
            <a:r>
              <a:rPr lang="en-US" sz="2400" spc="-40" dirty="0"/>
              <a:t> 12 </a:t>
            </a:r>
            <a:r>
              <a:rPr lang="en-US" sz="2400" spc="-40" dirty="0" err="1"/>
              <a:t>bằng</a:t>
            </a:r>
            <a:r>
              <a:rPr lang="en-US" sz="2400" spc="-40" dirty="0"/>
              <a:t> 0.</a:t>
            </a:r>
          </a:p>
        </p:txBody>
      </p:sp>
      <p:sp>
        <p:nvSpPr>
          <p:cNvPr id="53" name="PHẠM DUYÊN 24 - 9Slide.vn">
            <a:extLst>
              <a:ext uri="{FF2B5EF4-FFF2-40B4-BE49-F238E27FC236}">
                <a16:creationId xmlns:a16="http://schemas.microsoft.com/office/drawing/2014/main" id="{1AC9CB2A-2574-FA16-BA2D-6967C436707C}"/>
              </a:ext>
            </a:extLst>
          </p:cNvPr>
          <p:cNvSpPr/>
          <p:nvPr/>
        </p:nvSpPr>
        <p:spPr>
          <a:xfrm>
            <a:off x="6400800" y="3210758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PHẠM DUYÊN 25 - 9Slide.vn">
            <a:extLst>
              <a:ext uri="{FF2B5EF4-FFF2-40B4-BE49-F238E27FC236}">
                <a16:creationId xmlns:a16="http://schemas.microsoft.com/office/drawing/2014/main" id="{28B19B33-19C2-5C22-374E-6BF164611CCC}"/>
              </a:ext>
            </a:extLst>
          </p:cNvPr>
          <p:cNvSpPr txBox="1"/>
          <p:nvPr/>
        </p:nvSpPr>
        <p:spPr>
          <a:xfrm>
            <a:off x="6645084" y="3038351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40" dirty="0" err="1"/>
              <a:t>Hạ</a:t>
            </a:r>
            <a:r>
              <a:rPr lang="en-US" sz="2400" spc="-40" dirty="0"/>
              <a:t> 7; 7 chia 3 </a:t>
            </a:r>
            <a:r>
              <a:rPr lang="en-US" sz="2400" spc="-40" dirty="0" err="1"/>
              <a:t>được</a:t>
            </a:r>
            <a:r>
              <a:rPr lang="en-US" sz="2400" spc="-40" dirty="0"/>
              <a:t> 2, </a:t>
            </a:r>
            <a:r>
              <a:rPr lang="en-US" sz="2400" spc="-40" dirty="0" err="1"/>
              <a:t>viết</a:t>
            </a:r>
            <a:r>
              <a:rPr lang="en-US" sz="2400" spc="-40" dirty="0"/>
              <a:t> 2.</a:t>
            </a:r>
          </a:p>
        </p:txBody>
      </p:sp>
      <p:sp>
        <p:nvSpPr>
          <p:cNvPr id="55" name="PHẠM DUYÊN 26 - 9Slide.vn">
            <a:extLst>
              <a:ext uri="{FF2B5EF4-FFF2-40B4-BE49-F238E27FC236}">
                <a16:creationId xmlns:a16="http://schemas.microsoft.com/office/drawing/2014/main" id="{D832B730-D034-3D6D-4063-6188414107DF}"/>
              </a:ext>
            </a:extLst>
          </p:cNvPr>
          <p:cNvSpPr txBox="1"/>
          <p:nvPr/>
        </p:nvSpPr>
        <p:spPr>
          <a:xfrm>
            <a:off x="6645084" y="3484795"/>
            <a:ext cx="436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40" dirty="0"/>
              <a:t>2 </a:t>
            </a:r>
            <a:r>
              <a:rPr lang="en-US" sz="2400" spc="-40" dirty="0" err="1"/>
              <a:t>nhân</a:t>
            </a:r>
            <a:r>
              <a:rPr lang="en-US" sz="2400" spc="-40" dirty="0"/>
              <a:t> 3 </a:t>
            </a:r>
            <a:r>
              <a:rPr lang="en-US" sz="2400" spc="-40" dirty="0" err="1"/>
              <a:t>bằng</a:t>
            </a:r>
            <a:r>
              <a:rPr lang="en-US" sz="2400" spc="-40" dirty="0"/>
              <a:t> 6; 7 </a:t>
            </a:r>
            <a:r>
              <a:rPr lang="en-US" sz="2400" spc="-40" dirty="0" err="1"/>
              <a:t>trừ</a:t>
            </a:r>
            <a:r>
              <a:rPr lang="en-US" sz="2400" spc="-40" dirty="0"/>
              <a:t> 6 </a:t>
            </a:r>
            <a:r>
              <a:rPr lang="en-US" sz="2400" spc="-40" dirty="0" err="1"/>
              <a:t>bằng</a:t>
            </a:r>
            <a:r>
              <a:rPr lang="en-US" sz="2400" spc="-40" dirty="0"/>
              <a:t> 1.</a:t>
            </a:r>
          </a:p>
        </p:txBody>
      </p:sp>
      <p:sp>
        <p:nvSpPr>
          <p:cNvPr id="56" name="PHẠM DUYÊN 27 - 9Slide.vn">
            <a:extLst>
              <a:ext uri="{FF2B5EF4-FFF2-40B4-BE49-F238E27FC236}">
                <a16:creationId xmlns:a16="http://schemas.microsoft.com/office/drawing/2014/main" id="{E96B41A4-B29B-AECE-6547-F23530D461E7}"/>
              </a:ext>
            </a:extLst>
          </p:cNvPr>
          <p:cNvSpPr/>
          <p:nvPr/>
        </p:nvSpPr>
        <p:spPr>
          <a:xfrm>
            <a:off x="6400800" y="4344110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PHẠM DUYÊN 28 - 9Slide.vn">
            <a:extLst>
              <a:ext uri="{FF2B5EF4-FFF2-40B4-BE49-F238E27FC236}">
                <a16:creationId xmlns:a16="http://schemas.microsoft.com/office/drawing/2014/main" id="{649CA692-B4C6-9D6B-8FB4-91821C7A3B19}"/>
              </a:ext>
            </a:extLst>
          </p:cNvPr>
          <p:cNvSpPr txBox="1"/>
          <p:nvPr/>
        </p:nvSpPr>
        <p:spPr>
          <a:xfrm>
            <a:off x="6645084" y="4171703"/>
            <a:ext cx="517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40" dirty="0" err="1"/>
              <a:t>Hạ</a:t>
            </a:r>
            <a:r>
              <a:rPr lang="en-US" sz="2400" spc="-40" dirty="0"/>
              <a:t> 5; </a:t>
            </a:r>
            <a:r>
              <a:rPr lang="en-US" sz="2400" spc="-40" dirty="0" err="1"/>
              <a:t>được</a:t>
            </a:r>
            <a:r>
              <a:rPr lang="en-US" sz="2400" spc="-40" dirty="0"/>
              <a:t> 15; 15 chia 3 </a:t>
            </a:r>
            <a:r>
              <a:rPr lang="en-US" sz="2400" spc="-40" dirty="0" err="1"/>
              <a:t>được</a:t>
            </a:r>
            <a:r>
              <a:rPr lang="en-US" sz="2400" spc="-40" dirty="0"/>
              <a:t> 5, </a:t>
            </a:r>
            <a:r>
              <a:rPr lang="en-US" sz="2400" spc="-40" dirty="0" err="1"/>
              <a:t>viết</a:t>
            </a:r>
            <a:r>
              <a:rPr lang="en-US" sz="2400" spc="-40" dirty="0"/>
              <a:t> 5.</a:t>
            </a:r>
          </a:p>
        </p:txBody>
      </p:sp>
      <p:sp>
        <p:nvSpPr>
          <p:cNvPr id="58" name="PHẠM DUYÊN 29 - 9Slide.vn">
            <a:extLst>
              <a:ext uri="{FF2B5EF4-FFF2-40B4-BE49-F238E27FC236}">
                <a16:creationId xmlns:a16="http://schemas.microsoft.com/office/drawing/2014/main" id="{AFE6EC61-8E6F-C9D0-C934-CC4853D304BF}"/>
              </a:ext>
            </a:extLst>
          </p:cNvPr>
          <p:cNvSpPr txBox="1"/>
          <p:nvPr/>
        </p:nvSpPr>
        <p:spPr>
          <a:xfrm>
            <a:off x="6645084" y="4640769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40" dirty="0"/>
              <a:t>5 </a:t>
            </a:r>
            <a:r>
              <a:rPr lang="en-US" sz="2400" spc="-40" dirty="0" err="1"/>
              <a:t>nhân</a:t>
            </a:r>
            <a:r>
              <a:rPr lang="en-US" sz="2400" spc="-40" dirty="0"/>
              <a:t> 3 </a:t>
            </a:r>
            <a:r>
              <a:rPr lang="en-US" sz="2400" spc="-40" dirty="0" err="1"/>
              <a:t>bằng</a:t>
            </a:r>
            <a:r>
              <a:rPr lang="en-US" sz="2400" spc="-40" dirty="0"/>
              <a:t> 15; 15 </a:t>
            </a:r>
            <a:r>
              <a:rPr lang="en-US" sz="2400" spc="-40" dirty="0" err="1"/>
              <a:t>trừ</a:t>
            </a:r>
            <a:r>
              <a:rPr lang="en-US" sz="2400" spc="-40" dirty="0"/>
              <a:t> 15 </a:t>
            </a:r>
            <a:r>
              <a:rPr lang="en-US" sz="2400" spc="-40" dirty="0" err="1"/>
              <a:t>bằng</a:t>
            </a:r>
            <a:r>
              <a:rPr lang="en-US" sz="2400" spc="-40" dirty="0"/>
              <a:t> 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A3C4-2BA2-C1A8-D999-529031BF4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0"/>
            <a:ext cx="22098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6" grpId="0"/>
      <p:bldP spid="28" grpId="0"/>
      <p:bldP spid="30" grpId="0"/>
      <p:bldP spid="34" grpId="0"/>
      <p:bldP spid="36" grpId="0" animBg="1"/>
      <p:bldP spid="37" grpId="0"/>
      <p:bldP spid="38" grpId="0"/>
      <p:bldP spid="42" grpId="0"/>
      <p:bldP spid="43" grpId="0"/>
      <p:bldP spid="44" grpId="0"/>
      <p:bldP spid="45" grpId="0"/>
      <p:bldP spid="46" grpId="0"/>
      <p:bldP spid="48" grpId="0" animBg="1"/>
      <p:bldP spid="49" grpId="0"/>
      <p:bldP spid="50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862A6BAA-83E1-F267-3DAF-7702CD6B8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5" y="87550"/>
            <a:ext cx="2209800" cy="1104900"/>
          </a:xfrm>
          <a:prstGeom prst="rect">
            <a:avLst/>
          </a:prstGeom>
        </p:spPr>
      </p:pic>
      <p:sp>
        <p:nvSpPr>
          <p:cNvPr id="4" name="PHẠM DUYÊN 6 - 9Slide.vn">
            <a:extLst>
              <a:ext uri="{FF2B5EF4-FFF2-40B4-BE49-F238E27FC236}">
                <a16:creationId xmlns:a16="http://schemas.microsoft.com/office/drawing/2014/main" id="{B9F40242-E70E-32A0-C334-27F4E914A3EC}"/>
              </a:ext>
            </a:extLst>
          </p:cNvPr>
          <p:cNvSpPr txBox="1"/>
          <p:nvPr/>
        </p:nvSpPr>
        <p:spPr>
          <a:xfrm>
            <a:off x="3775500" y="17153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" name="PHẠM DUYÊN 7 - 9Slide.vn">
            <a:extLst>
              <a:ext uri="{FF2B5EF4-FFF2-40B4-BE49-F238E27FC236}">
                <a16:creationId xmlns:a16="http://schemas.microsoft.com/office/drawing/2014/main" id="{DD326DAA-64C1-16F9-7D7F-C4205AFAF1A4}"/>
              </a:ext>
            </a:extLst>
          </p:cNvPr>
          <p:cNvCxnSpPr>
            <a:cxnSpLocks/>
          </p:cNvCxnSpPr>
          <p:nvPr/>
        </p:nvCxnSpPr>
        <p:spPr>
          <a:xfrm>
            <a:off x="3646865" y="131510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836C87C7-B7AB-18FD-857B-AC5F5C0608F8}"/>
              </a:ext>
            </a:extLst>
          </p:cNvPr>
          <p:cNvSpPr txBox="1"/>
          <p:nvPr/>
        </p:nvSpPr>
        <p:spPr>
          <a:xfrm>
            <a:off x="2206078" y="171538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4A8E73A6-987C-85D7-8BF5-5B51217ABECC}"/>
              </a:ext>
            </a:extLst>
          </p:cNvPr>
          <p:cNvCxnSpPr>
            <a:cxnSpLocks/>
          </p:cNvCxnSpPr>
          <p:nvPr/>
        </p:nvCxnSpPr>
        <p:spPr>
          <a:xfrm>
            <a:off x="3657600" y="1784554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D01635EF-1BE5-A8FA-1D00-3B4933F64F5E}"/>
              </a:ext>
            </a:extLst>
          </p:cNvPr>
          <p:cNvSpPr txBox="1"/>
          <p:nvPr/>
        </p:nvSpPr>
        <p:spPr>
          <a:xfrm>
            <a:off x="3803645" y="114583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863B3F8B-4B68-125C-4F8A-D27CBFECE586}"/>
              </a:ext>
            </a:extLst>
          </p:cNvPr>
          <p:cNvSpPr txBox="1"/>
          <p:nvPr/>
        </p:nvSpPr>
        <p:spPr>
          <a:xfrm>
            <a:off x="2547816" y="11458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12 - 9Slide.vn">
            <a:extLst>
              <a:ext uri="{FF2B5EF4-FFF2-40B4-BE49-F238E27FC236}">
                <a16:creationId xmlns:a16="http://schemas.microsoft.com/office/drawing/2014/main" id="{C81E9B38-3D64-CFFA-A8BA-ABEE0446D161}"/>
              </a:ext>
            </a:extLst>
          </p:cNvPr>
          <p:cNvSpPr txBox="1"/>
          <p:nvPr/>
        </p:nvSpPr>
        <p:spPr>
          <a:xfrm>
            <a:off x="2889554" y="11458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PHẠM DUYÊN 13 - 9Slide.vn">
            <a:extLst>
              <a:ext uri="{FF2B5EF4-FFF2-40B4-BE49-F238E27FC236}">
                <a16:creationId xmlns:a16="http://schemas.microsoft.com/office/drawing/2014/main" id="{DC7AF356-CC5E-96C5-18D7-86FF7F46081B}"/>
              </a:ext>
            </a:extLst>
          </p:cNvPr>
          <p:cNvSpPr txBox="1"/>
          <p:nvPr/>
        </p:nvSpPr>
        <p:spPr>
          <a:xfrm>
            <a:off x="2547816" y="171538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PHẠM DUYÊN 14 - 9Slide.vn">
            <a:extLst>
              <a:ext uri="{FF2B5EF4-FFF2-40B4-BE49-F238E27FC236}">
                <a16:creationId xmlns:a16="http://schemas.microsoft.com/office/drawing/2014/main" id="{3388CE4C-6560-8041-867F-9E3CEC0CB429}"/>
              </a:ext>
            </a:extLst>
          </p:cNvPr>
          <p:cNvSpPr txBox="1"/>
          <p:nvPr/>
        </p:nvSpPr>
        <p:spPr>
          <a:xfrm>
            <a:off x="3231293" y="11458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PHẠM DUYÊN 15 - 9Slide.vn">
            <a:extLst>
              <a:ext uri="{FF2B5EF4-FFF2-40B4-BE49-F238E27FC236}">
                <a16:creationId xmlns:a16="http://schemas.microsoft.com/office/drawing/2014/main" id="{82B74811-B875-E3F6-F82B-53BC5706F5E5}"/>
              </a:ext>
            </a:extLst>
          </p:cNvPr>
          <p:cNvSpPr txBox="1"/>
          <p:nvPr/>
        </p:nvSpPr>
        <p:spPr>
          <a:xfrm>
            <a:off x="2206078" y="11458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PHẠM DUYÊN 18 - 9Slide.vn">
            <a:extLst>
              <a:ext uri="{FF2B5EF4-FFF2-40B4-BE49-F238E27FC236}">
                <a16:creationId xmlns:a16="http://schemas.microsoft.com/office/drawing/2014/main" id="{7148990F-2E4E-CB17-B1F7-AE48D3959AF5}"/>
              </a:ext>
            </a:extLst>
          </p:cNvPr>
          <p:cNvSpPr/>
          <p:nvPr/>
        </p:nvSpPr>
        <p:spPr>
          <a:xfrm>
            <a:off x="1339574" y="4490530"/>
            <a:ext cx="4451626" cy="708660"/>
          </a:xfrm>
          <a:prstGeom prst="roundRect">
            <a:avLst>
              <a:gd name="adj" fmla="val 400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HẠM DUYÊN 19 - 9Slide.vn">
                <a:extLst>
                  <a:ext uri="{FF2B5EF4-FFF2-40B4-BE49-F238E27FC236}">
                    <a16:creationId xmlns:a16="http://schemas.microsoft.com/office/drawing/2014/main" id="{29408500-FC26-DEB0-E9A4-5EB9918ABC5F}"/>
                  </a:ext>
                </a:extLst>
              </p:cNvPr>
              <p:cNvSpPr txBox="1"/>
              <p:nvPr/>
            </p:nvSpPr>
            <p:spPr>
              <a:xfrm>
                <a:off x="1413276" y="4515830"/>
                <a:ext cx="43045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6408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2 =  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3 204</a:t>
                </a:r>
              </a:p>
            </p:txBody>
          </p:sp>
        </mc:Choice>
        <mc:Fallback xmlns="">
          <p:sp>
            <p:nvSpPr>
              <p:cNvPr id="37" name="PHẠM DUYÊN 19 - 9Slide.v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408500-FC26-DEB0-E9A4-5EB9918A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76" y="4515830"/>
                <a:ext cx="4304522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841" t="-15517" r="-1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HẠM DUYÊN 20 - 9Slide.vn">
            <a:extLst>
              <a:ext uri="{FF2B5EF4-FFF2-40B4-BE49-F238E27FC236}">
                <a16:creationId xmlns:a16="http://schemas.microsoft.com/office/drawing/2014/main" id="{593BF0C7-E8C4-0A15-00B4-56610433BEED}"/>
              </a:ext>
            </a:extLst>
          </p:cNvPr>
          <p:cNvSpPr txBox="1"/>
          <p:nvPr/>
        </p:nvSpPr>
        <p:spPr>
          <a:xfrm>
            <a:off x="4114198" y="17153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PHẠM DUYÊN 21 - 9Slide.vn">
            <a:extLst>
              <a:ext uri="{FF2B5EF4-FFF2-40B4-BE49-F238E27FC236}">
                <a16:creationId xmlns:a16="http://schemas.microsoft.com/office/drawing/2014/main" id="{71CAA7FA-C9FE-892C-C621-213025F1EAA6}"/>
              </a:ext>
            </a:extLst>
          </p:cNvPr>
          <p:cNvSpPr txBox="1"/>
          <p:nvPr/>
        </p:nvSpPr>
        <p:spPr>
          <a:xfrm>
            <a:off x="2547816" y="234655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PHẠM DUYÊN 22 - 9Slide.vn">
            <a:extLst>
              <a:ext uri="{FF2B5EF4-FFF2-40B4-BE49-F238E27FC236}">
                <a16:creationId xmlns:a16="http://schemas.microsoft.com/office/drawing/2014/main" id="{206588D1-8849-12F4-2BBE-596EC3AE66CF}"/>
              </a:ext>
            </a:extLst>
          </p:cNvPr>
          <p:cNvSpPr txBox="1"/>
          <p:nvPr/>
        </p:nvSpPr>
        <p:spPr>
          <a:xfrm>
            <a:off x="4452896" y="17153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PHẠM DUYÊN 23 - 9Slide.vn">
            <a:extLst>
              <a:ext uri="{FF2B5EF4-FFF2-40B4-BE49-F238E27FC236}">
                <a16:creationId xmlns:a16="http://schemas.microsoft.com/office/drawing/2014/main" id="{A788FAFF-4FCB-4E5A-944A-38A07A75611E}"/>
              </a:ext>
            </a:extLst>
          </p:cNvPr>
          <p:cNvSpPr txBox="1"/>
          <p:nvPr/>
        </p:nvSpPr>
        <p:spPr>
          <a:xfrm>
            <a:off x="2887356" y="234655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24 - 9Slide.vn">
            <a:extLst>
              <a:ext uri="{FF2B5EF4-FFF2-40B4-BE49-F238E27FC236}">
                <a16:creationId xmlns:a16="http://schemas.microsoft.com/office/drawing/2014/main" id="{248329B8-3A4F-F367-7051-F7FAD3FBF819}"/>
              </a:ext>
            </a:extLst>
          </p:cNvPr>
          <p:cNvSpPr txBox="1"/>
          <p:nvPr/>
        </p:nvSpPr>
        <p:spPr>
          <a:xfrm>
            <a:off x="2887356" y="295615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PHẠM DUYÊN 25 - 9Slide.vn">
            <a:extLst>
              <a:ext uri="{FF2B5EF4-FFF2-40B4-BE49-F238E27FC236}">
                <a16:creationId xmlns:a16="http://schemas.microsoft.com/office/drawing/2014/main" id="{ADA8DA85-FEFA-25F3-C0A1-28A9909DE2AA}"/>
              </a:ext>
            </a:extLst>
          </p:cNvPr>
          <p:cNvSpPr txBox="1"/>
          <p:nvPr/>
        </p:nvSpPr>
        <p:spPr>
          <a:xfrm>
            <a:off x="3231293" y="295615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PHẠM DUYÊN 26 - 9Slide.vn">
            <a:extLst>
              <a:ext uri="{FF2B5EF4-FFF2-40B4-BE49-F238E27FC236}">
                <a16:creationId xmlns:a16="http://schemas.microsoft.com/office/drawing/2014/main" id="{F588E15F-5409-6B6A-A315-CBBBE2A01A88}"/>
              </a:ext>
            </a:extLst>
          </p:cNvPr>
          <p:cNvSpPr txBox="1"/>
          <p:nvPr/>
        </p:nvSpPr>
        <p:spPr>
          <a:xfrm>
            <a:off x="3231293" y="354357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PHẠM DUYÊN 27 - 9Slide.vn">
            <a:extLst>
              <a:ext uri="{FF2B5EF4-FFF2-40B4-BE49-F238E27FC236}">
                <a16:creationId xmlns:a16="http://schemas.microsoft.com/office/drawing/2014/main" id="{70D7AA27-0AC4-8DDA-13B9-98B9F6EFCF8F}"/>
              </a:ext>
            </a:extLst>
          </p:cNvPr>
          <p:cNvSpPr txBox="1"/>
          <p:nvPr/>
        </p:nvSpPr>
        <p:spPr>
          <a:xfrm>
            <a:off x="4791593" y="17153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B9F40242-E70E-32A0-C334-27F4E914A3EC}"/>
              </a:ext>
            </a:extLst>
          </p:cNvPr>
          <p:cNvSpPr txBox="1"/>
          <p:nvPr/>
        </p:nvSpPr>
        <p:spPr>
          <a:xfrm>
            <a:off x="8897595" y="16391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1" name="PHẠM DUYÊN 5 - 9Slide.vn">
            <a:extLst>
              <a:ext uri="{FF2B5EF4-FFF2-40B4-BE49-F238E27FC236}">
                <a16:creationId xmlns:a16="http://schemas.microsoft.com/office/drawing/2014/main" id="{DD326DAA-64C1-16F9-7D7F-C4205AFAF1A4}"/>
              </a:ext>
            </a:extLst>
          </p:cNvPr>
          <p:cNvCxnSpPr>
            <a:cxnSpLocks/>
          </p:cNvCxnSpPr>
          <p:nvPr/>
        </p:nvCxnSpPr>
        <p:spPr>
          <a:xfrm>
            <a:off x="8768960" y="123890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HẠM DUYÊN 6 - 9Slide.vn">
            <a:extLst>
              <a:ext uri="{FF2B5EF4-FFF2-40B4-BE49-F238E27FC236}">
                <a16:creationId xmlns:a16="http://schemas.microsoft.com/office/drawing/2014/main" id="{4A8E73A6-987C-85D7-8BF5-5B51217ABECC}"/>
              </a:ext>
            </a:extLst>
          </p:cNvPr>
          <p:cNvCxnSpPr>
            <a:cxnSpLocks/>
          </p:cNvCxnSpPr>
          <p:nvPr/>
        </p:nvCxnSpPr>
        <p:spPr>
          <a:xfrm>
            <a:off x="8779695" y="1708354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HẠM DUYÊN 7 - 9Slide.vn">
            <a:extLst>
              <a:ext uri="{FF2B5EF4-FFF2-40B4-BE49-F238E27FC236}">
                <a16:creationId xmlns:a16="http://schemas.microsoft.com/office/drawing/2014/main" id="{D01635EF-1BE5-A8FA-1D00-3B4933F64F5E}"/>
              </a:ext>
            </a:extLst>
          </p:cNvPr>
          <p:cNvSpPr txBox="1"/>
          <p:nvPr/>
        </p:nvSpPr>
        <p:spPr>
          <a:xfrm>
            <a:off x="8925740" y="106963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PHẠM DUYÊN 8 - 9Slide.vn">
            <a:extLst>
              <a:ext uri="{FF2B5EF4-FFF2-40B4-BE49-F238E27FC236}">
                <a16:creationId xmlns:a16="http://schemas.microsoft.com/office/drawing/2014/main" id="{863B3F8B-4B68-125C-4F8A-D27CBFECE586}"/>
              </a:ext>
            </a:extLst>
          </p:cNvPr>
          <p:cNvSpPr txBox="1"/>
          <p:nvPr/>
        </p:nvSpPr>
        <p:spPr>
          <a:xfrm>
            <a:off x="7669911" y="10696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PHẠM DUYÊN 9 - 9Slide.vn">
            <a:extLst>
              <a:ext uri="{FF2B5EF4-FFF2-40B4-BE49-F238E27FC236}">
                <a16:creationId xmlns:a16="http://schemas.microsoft.com/office/drawing/2014/main" id="{C81E9B38-3D64-CFFA-A8BA-ABEE0446D161}"/>
              </a:ext>
            </a:extLst>
          </p:cNvPr>
          <p:cNvSpPr txBox="1"/>
          <p:nvPr/>
        </p:nvSpPr>
        <p:spPr>
          <a:xfrm>
            <a:off x="8011649" y="10696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" name="PHẠM DUYÊN 10 - 9Slide.vn">
            <a:extLst>
              <a:ext uri="{FF2B5EF4-FFF2-40B4-BE49-F238E27FC236}">
                <a16:creationId xmlns:a16="http://schemas.microsoft.com/office/drawing/2014/main" id="{3388CE4C-6560-8041-867F-9E3CEC0CB429}"/>
              </a:ext>
            </a:extLst>
          </p:cNvPr>
          <p:cNvSpPr txBox="1"/>
          <p:nvPr/>
        </p:nvSpPr>
        <p:spPr>
          <a:xfrm>
            <a:off x="8353388" y="10696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PHẠM DUYÊN 11 - 9Slide.vn">
            <a:extLst>
              <a:ext uri="{FF2B5EF4-FFF2-40B4-BE49-F238E27FC236}">
                <a16:creationId xmlns:a16="http://schemas.microsoft.com/office/drawing/2014/main" id="{82B74811-B875-E3F6-F82B-53BC5706F5E5}"/>
              </a:ext>
            </a:extLst>
          </p:cNvPr>
          <p:cNvSpPr txBox="1"/>
          <p:nvPr/>
        </p:nvSpPr>
        <p:spPr>
          <a:xfrm>
            <a:off x="7328173" y="106963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PHẠM DUYÊN 14 - 9Slide.vn">
            <a:extLst>
              <a:ext uri="{FF2B5EF4-FFF2-40B4-BE49-F238E27FC236}">
                <a16:creationId xmlns:a16="http://schemas.microsoft.com/office/drawing/2014/main" id="{593BF0C7-E8C4-0A15-00B4-56610433BEED}"/>
              </a:ext>
            </a:extLst>
          </p:cNvPr>
          <p:cNvSpPr txBox="1"/>
          <p:nvPr/>
        </p:nvSpPr>
        <p:spPr>
          <a:xfrm>
            <a:off x="9236293" y="16391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PHẠM DUYÊN 15 - 9Slide.vn">
            <a:extLst>
              <a:ext uri="{FF2B5EF4-FFF2-40B4-BE49-F238E27FC236}">
                <a16:creationId xmlns:a16="http://schemas.microsoft.com/office/drawing/2014/main" id="{71CAA7FA-C9FE-892C-C621-213025F1EAA6}"/>
              </a:ext>
            </a:extLst>
          </p:cNvPr>
          <p:cNvSpPr txBox="1"/>
          <p:nvPr/>
        </p:nvSpPr>
        <p:spPr>
          <a:xfrm>
            <a:off x="7669911" y="163918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5" name="PHẠM DUYÊN 16 - 9Slide.vn">
            <a:extLst>
              <a:ext uri="{FF2B5EF4-FFF2-40B4-BE49-F238E27FC236}">
                <a16:creationId xmlns:a16="http://schemas.microsoft.com/office/drawing/2014/main" id="{206588D1-8849-12F4-2BBE-596EC3AE66CF}"/>
              </a:ext>
            </a:extLst>
          </p:cNvPr>
          <p:cNvSpPr txBox="1"/>
          <p:nvPr/>
        </p:nvSpPr>
        <p:spPr>
          <a:xfrm>
            <a:off x="9574991" y="163918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PHẠM DUYÊN 17 - 9Slide.vn">
            <a:extLst>
              <a:ext uri="{FF2B5EF4-FFF2-40B4-BE49-F238E27FC236}">
                <a16:creationId xmlns:a16="http://schemas.microsoft.com/office/drawing/2014/main" id="{A788FAFF-4FCB-4E5A-944A-38A07A75611E}"/>
              </a:ext>
            </a:extLst>
          </p:cNvPr>
          <p:cNvSpPr txBox="1"/>
          <p:nvPr/>
        </p:nvSpPr>
        <p:spPr>
          <a:xfrm>
            <a:off x="8009451" y="163918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PHẠM DUYÊN 18 - 9Slide.vn">
            <a:extLst>
              <a:ext uri="{FF2B5EF4-FFF2-40B4-BE49-F238E27FC236}">
                <a16:creationId xmlns:a16="http://schemas.microsoft.com/office/drawing/2014/main" id="{248329B8-3A4F-F367-7051-F7FAD3FBF819}"/>
              </a:ext>
            </a:extLst>
          </p:cNvPr>
          <p:cNvSpPr txBox="1"/>
          <p:nvPr/>
        </p:nvSpPr>
        <p:spPr>
          <a:xfrm>
            <a:off x="8009451" y="225864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PHẠM DUYÊN 19 - 9Slide.vn">
            <a:extLst>
              <a:ext uri="{FF2B5EF4-FFF2-40B4-BE49-F238E27FC236}">
                <a16:creationId xmlns:a16="http://schemas.microsoft.com/office/drawing/2014/main" id="{ADA8DA85-FEFA-25F3-C0A1-28A9909DE2AA}"/>
              </a:ext>
            </a:extLst>
          </p:cNvPr>
          <p:cNvSpPr txBox="1"/>
          <p:nvPr/>
        </p:nvSpPr>
        <p:spPr>
          <a:xfrm>
            <a:off x="8353388" y="2258644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PHẠM DUYÊN 20 - 9Slide.vn">
            <a:extLst>
              <a:ext uri="{FF2B5EF4-FFF2-40B4-BE49-F238E27FC236}">
                <a16:creationId xmlns:a16="http://schemas.microsoft.com/office/drawing/2014/main" id="{F588E15F-5409-6B6A-A315-CBBBE2A01A88}"/>
              </a:ext>
            </a:extLst>
          </p:cNvPr>
          <p:cNvSpPr txBox="1"/>
          <p:nvPr/>
        </p:nvSpPr>
        <p:spPr>
          <a:xfrm>
            <a:off x="8353388" y="286824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57D7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PHẠM DUYÊN 12 - 9Slide.vn">
            <a:extLst>
              <a:ext uri="{FF2B5EF4-FFF2-40B4-BE49-F238E27FC236}">
                <a16:creationId xmlns:a16="http://schemas.microsoft.com/office/drawing/2014/main" id="{7148990F-2E4E-CB17-B1F7-AE48D3959AF5}"/>
              </a:ext>
            </a:extLst>
          </p:cNvPr>
          <p:cNvSpPr/>
          <p:nvPr/>
        </p:nvSpPr>
        <p:spPr>
          <a:xfrm>
            <a:off x="6976669" y="4490530"/>
            <a:ext cx="4453331" cy="708660"/>
          </a:xfrm>
          <a:prstGeom prst="roundRect">
            <a:avLst>
              <a:gd name="adj" fmla="val 400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PHẠM DUYÊN 13 - 9Slide.vn">
                <a:extLst>
                  <a:ext uri="{FF2B5EF4-FFF2-40B4-BE49-F238E27FC236}">
                    <a16:creationId xmlns:a16="http://schemas.microsoft.com/office/drawing/2014/main" id="{29408500-FC26-DEB0-E9A4-5EB9918ABC5F}"/>
                  </a:ext>
                </a:extLst>
              </p:cNvPr>
              <p:cNvSpPr txBox="1"/>
              <p:nvPr/>
            </p:nvSpPr>
            <p:spPr>
              <a:xfrm>
                <a:off x="7052077" y="4515830"/>
                <a:ext cx="43045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1275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b="1" dirty="0">
                    <a:solidFill>
                      <a:srgbClr val="AE4B2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 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425</a:t>
                </a:r>
              </a:p>
            </p:txBody>
          </p:sp>
        </mc:Choice>
        <mc:Fallback xmlns="">
          <p:sp>
            <p:nvSpPr>
              <p:cNvPr id="72" name="PHẠM DUYÊN 13 - 9Slide.v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408500-FC26-DEB0-E9A4-5EB9918A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077" y="4515830"/>
                <a:ext cx="4304522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orizontal Scroll 6"/>
          <p:cNvSpPr/>
          <p:nvPr/>
        </p:nvSpPr>
        <p:spPr>
          <a:xfrm>
            <a:off x="3565387" y="5474630"/>
            <a:ext cx="5407637" cy="80458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B106E5-7555-2AD2-F1FB-0715D6D21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527" y="0"/>
            <a:ext cx="2306527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30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HẠM DUYÊN 1 - 9Slide.vn">
            <a:extLst>
              <a:ext uri="{FF2B5EF4-FFF2-40B4-BE49-F238E27FC236}">
                <a16:creationId xmlns:a16="http://schemas.microsoft.com/office/drawing/2014/main" id="{301CBF49-B9FF-2A4D-7A55-2F0CBAB0B138}"/>
              </a:ext>
            </a:extLst>
          </p:cNvPr>
          <p:cNvSpPr/>
          <p:nvPr/>
        </p:nvSpPr>
        <p:spPr>
          <a:xfrm>
            <a:off x="4519677" y="1620321"/>
            <a:ext cx="3214820" cy="3321552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8" name="PHẠM DUYÊN 2 - 9Slide.vn">
            <a:extLst>
              <a:ext uri="{FF2B5EF4-FFF2-40B4-BE49-F238E27FC236}">
                <a16:creationId xmlns:a16="http://schemas.microsoft.com/office/drawing/2014/main" id="{D1C79028-4E2D-26D5-2F44-C1D98F132610}"/>
              </a:ext>
            </a:extLst>
          </p:cNvPr>
          <p:cNvSpPr/>
          <p:nvPr/>
        </p:nvSpPr>
        <p:spPr>
          <a:xfrm>
            <a:off x="8447268" y="1620321"/>
            <a:ext cx="3214820" cy="3321552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6" name="PHẠM DUYÊN 3 - 9Slide.vn">
            <a:extLst>
              <a:ext uri="{FF2B5EF4-FFF2-40B4-BE49-F238E27FC236}">
                <a16:creationId xmlns:a16="http://schemas.microsoft.com/office/drawing/2014/main" id="{1AFEA0DF-DA2C-3FC1-ACA5-074E3716352C}"/>
              </a:ext>
            </a:extLst>
          </p:cNvPr>
          <p:cNvSpPr/>
          <p:nvPr/>
        </p:nvSpPr>
        <p:spPr>
          <a:xfrm>
            <a:off x="564079" y="1620321"/>
            <a:ext cx="3214820" cy="3321552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4" y="544346"/>
            <a:ext cx="153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Tính.</a:t>
            </a:r>
            <a:endParaRPr lang="en-US" sz="4000" spc="107" dirty="0">
              <a:solidFill>
                <a:srgbClr val="327F5B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F53A2EF6-304A-6871-27B4-3DEAA21C0CEF}"/>
              </a:ext>
            </a:extLst>
          </p:cNvPr>
          <p:cNvSpPr txBox="1"/>
          <p:nvPr/>
        </p:nvSpPr>
        <p:spPr>
          <a:xfrm>
            <a:off x="2255222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PHẠM DUYÊN 7 - 9Slide.vn">
            <a:extLst>
              <a:ext uri="{FF2B5EF4-FFF2-40B4-BE49-F238E27FC236}">
                <a16:creationId xmlns:a16="http://schemas.microsoft.com/office/drawing/2014/main" id="{ECC252FB-933F-279B-D15C-19F32EE46403}"/>
              </a:ext>
            </a:extLst>
          </p:cNvPr>
          <p:cNvCxnSpPr>
            <a:cxnSpLocks/>
          </p:cNvCxnSpPr>
          <p:nvPr/>
        </p:nvCxnSpPr>
        <p:spPr>
          <a:xfrm>
            <a:off x="2126587" y="201664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130E95A6-CABB-7AF1-2CB5-F1283A552D25}"/>
              </a:ext>
            </a:extLst>
          </p:cNvPr>
          <p:cNvSpPr txBox="1"/>
          <p:nvPr/>
        </p:nvSpPr>
        <p:spPr>
          <a:xfrm>
            <a:off x="685800" y="24169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" name="PHẠM DUYÊN 9 - 9Slide.vn">
            <a:extLst>
              <a:ext uri="{FF2B5EF4-FFF2-40B4-BE49-F238E27FC236}">
                <a16:creationId xmlns:a16="http://schemas.microsoft.com/office/drawing/2014/main" id="{9D0B4EC5-B1B4-AB62-554B-94F04D194FEB}"/>
              </a:ext>
            </a:extLst>
          </p:cNvPr>
          <p:cNvCxnSpPr>
            <a:cxnSpLocks/>
          </p:cNvCxnSpPr>
          <p:nvPr/>
        </p:nvCxnSpPr>
        <p:spPr>
          <a:xfrm>
            <a:off x="2137322" y="248609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68C3F793-1545-A862-FE3D-4FBDB7EC02C1}"/>
              </a:ext>
            </a:extLst>
          </p:cNvPr>
          <p:cNvSpPr txBox="1"/>
          <p:nvPr/>
        </p:nvSpPr>
        <p:spPr>
          <a:xfrm>
            <a:off x="2283367" y="18473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00924095-433D-91E0-E3C2-CB8F60A821A1}"/>
              </a:ext>
            </a:extLst>
          </p:cNvPr>
          <p:cNvSpPr txBox="1"/>
          <p:nvPr/>
        </p:nvSpPr>
        <p:spPr>
          <a:xfrm>
            <a:off x="1027538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61663520-A82E-CD02-65D1-028114BF4281}"/>
              </a:ext>
            </a:extLst>
          </p:cNvPr>
          <p:cNvSpPr txBox="1"/>
          <p:nvPr/>
        </p:nvSpPr>
        <p:spPr>
          <a:xfrm>
            <a:off x="1369276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B39C6CA6-CCAA-4BC5-B385-B4589D779C65}"/>
              </a:ext>
            </a:extLst>
          </p:cNvPr>
          <p:cNvSpPr txBox="1"/>
          <p:nvPr/>
        </p:nvSpPr>
        <p:spPr>
          <a:xfrm>
            <a:off x="1027538" y="24169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A593D1D1-882A-7929-E4FE-97C7C1CF64B9}"/>
              </a:ext>
            </a:extLst>
          </p:cNvPr>
          <p:cNvSpPr txBox="1"/>
          <p:nvPr/>
        </p:nvSpPr>
        <p:spPr>
          <a:xfrm>
            <a:off x="1711015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685800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PHẠM DUYÊN 17 - 9Slide.vn">
            <a:extLst>
              <a:ext uri="{FF2B5EF4-FFF2-40B4-BE49-F238E27FC236}">
                <a16:creationId xmlns:a16="http://schemas.microsoft.com/office/drawing/2014/main" id="{626BCB5E-7D0F-BE89-45F0-D0B86B2ED56F}"/>
              </a:ext>
            </a:extLst>
          </p:cNvPr>
          <p:cNvSpPr txBox="1"/>
          <p:nvPr/>
        </p:nvSpPr>
        <p:spPr>
          <a:xfrm>
            <a:off x="2593920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PHẠM DUYÊN 18 - 9Slide.vn">
            <a:extLst>
              <a:ext uri="{FF2B5EF4-FFF2-40B4-BE49-F238E27FC236}">
                <a16:creationId xmlns:a16="http://schemas.microsoft.com/office/drawing/2014/main" id="{BCA6E424-BA1F-FBE2-60E9-405A2ED77880}"/>
              </a:ext>
            </a:extLst>
          </p:cNvPr>
          <p:cNvSpPr txBox="1"/>
          <p:nvPr/>
        </p:nvSpPr>
        <p:spPr>
          <a:xfrm>
            <a:off x="1027538" y="30481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19 - 9Slide.vn">
            <a:extLst>
              <a:ext uri="{FF2B5EF4-FFF2-40B4-BE49-F238E27FC236}">
                <a16:creationId xmlns:a16="http://schemas.microsoft.com/office/drawing/2014/main" id="{CD60CE3C-42DA-BFAC-CAAF-D572F3BAA0DE}"/>
              </a:ext>
            </a:extLst>
          </p:cNvPr>
          <p:cNvSpPr txBox="1"/>
          <p:nvPr/>
        </p:nvSpPr>
        <p:spPr>
          <a:xfrm>
            <a:off x="2932618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PHẠM DUYÊN 20 - 9Slide.vn">
            <a:extLst>
              <a:ext uri="{FF2B5EF4-FFF2-40B4-BE49-F238E27FC236}">
                <a16:creationId xmlns:a16="http://schemas.microsoft.com/office/drawing/2014/main" id="{48D0084D-3FB9-3CC1-1638-834C0F5858DD}"/>
              </a:ext>
            </a:extLst>
          </p:cNvPr>
          <p:cNvSpPr txBox="1"/>
          <p:nvPr/>
        </p:nvSpPr>
        <p:spPr>
          <a:xfrm>
            <a:off x="1367078" y="30481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PHẠM DUYÊN 21 - 9Slide.vn">
            <a:extLst>
              <a:ext uri="{FF2B5EF4-FFF2-40B4-BE49-F238E27FC236}">
                <a16:creationId xmlns:a16="http://schemas.microsoft.com/office/drawing/2014/main" id="{80762D73-062E-3099-B29E-A9AB0F91F108}"/>
              </a:ext>
            </a:extLst>
          </p:cNvPr>
          <p:cNvSpPr txBox="1"/>
          <p:nvPr/>
        </p:nvSpPr>
        <p:spPr>
          <a:xfrm>
            <a:off x="1367078" y="36577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PHẠM DUYÊN 22 - 9Slide.vn">
            <a:extLst>
              <a:ext uri="{FF2B5EF4-FFF2-40B4-BE49-F238E27FC236}">
                <a16:creationId xmlns:a16="http://schemas.microsoft.com/office/drawing/2014/main" id="{1776AF17-1516-A43C-0DBF-D7E6D69C1BCB}"/>
              </a:ext>
            </a:extLst>
          </p:cNvPr>
          <p:cNvSpPr txBox="1"/>
          <p:nvPr/>
        </p:nvSpPr>
        <p:spPr>
          <a:xfrm>
            <a:off x="1711015" y="36577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PHẠM DUYÊN 23 - 9Slide.vn">
            <a:extLst>
              <a:ext uri="{FF2B5EF4-FFF2-40B4-BE49-F238E27FC236}">
                <a16:creationId xmlns:a16="http://schemas.microsoft.com/office/drawing/2014/main" id="{1E2BAF07-E223-9E6B-2A05-E324707AED92}"/>
              </a:ext>
            </a:extLst>
          </p:cNvPr>
          <p:cNvSpPr txBox="1"/>
          <p:nvPr/>
        </p:nvSpPr>
        <p:spPr>
          <a:xfrm>
            <a:off x="1711015" y="424511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PHẠM DUYÊN 24 - 9Slide.vn">
            <a:extLst>
              <a:ext uri="{FF2B5EF4-FFF2-40B4-BE49-F238E27FC236}">
                <a16:creationId xmlns:a16="http://schemas.microsoft.com/office/drawing/2014/main" id="{32A0CD45-D0D4-8D7F-533E-AF806BDF4CD5}"/>
              </a:ext>
            </a:extLst>
          </p:cNvPr>
          <p:cNvSpPr txBox="1"/>
          <p:nvPr/>
        </p:nvSpPr>
        <p:spPr>
          <a:xfrm>
            <a:off x="3271315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PHẠM DUYÊN 25 - 9Slide.vn">
            <a:extLst>
              <a:ext uri="{FF2B5EF4-FFF2-40B4-BE49-F238E27FC236}">
                <a16:creationId xmlns:a16="http://schemas.microsoft.com/office/drawing/2014/main" id="{DE84170D-AFB6-D931-04DA-C3A5CF91BEA9}"/>
              </a:ext>
            </a:extLst>
          </p:cNvPr>
          <p:cNvSpPr txBox="1"/>
          <p:nvPr/>
        </p:nvSpPr>
        <p:spPr>
          <a:xfrm>
            <a:off x="6255722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0" name="PHẠM DUYÊN 26 - 9Slide.vn">
            <a:extLst>
              <a:ext uri="{FF2B5EF4-FFF2-40B4-BE49-F238E27FC236}">
                <a16:creationId xmlns:a16="http://schemas.microsoft.com/office/drawing/2014/main" id="{AE757353-9471-6F94-082D-AFC551BA781D}"/>
              </a:ext>
            </a:extLst>
          </p:cNvPr>
          <p:cNvCxnSpPr>
            <a:cxnSpLocks/>
          </p:cNvCxnSpPr>
          <p:nvPr/>
        </p:nvCxnSpPr>
        <p:spPr>
          <a:xfrm>
            <a:off x="6127087" y="201664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27 - 9Slide.vn">
            <a:extLst>
              <a:ext uri="{FF2B5EF4-FFF2-40B4-BE49-F238E27FC236}">
                <a16:creationId xmlns:a16="http://schemas.microsoft.com/office/drawing/2014/main" id="{BB444F57-D624-DAD3-FF44-B5CEA4D0A335}"/>
              </a:ext>
            </a:extLst>
          </p:cNvPr>
          <p:cNvSpPr txBox="1"/>
          <p:nvPr/>
        </p:nvSpPr>
        <p:spPr>
          <a:xfrm>
            <a:off x="4686300" y="24169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2" name="PHẠM DUYÊN 28 - 9Slide.vn">
            <a:extLst>
              <a:ext uri="{FF2B5EF4-FFF2-40B4-BE49-F238E27FC236}">
                <a16:creationId xmlns:a16="http://schemas.microsoft.com/office/drawing/2014/main" id="{56053FCE-8B4D-68D1-956D-F17F980D04F9}"/>
              </a:ext>
            </a:extLst>
          </p:cNvPr>
          <p:cNvCxnSpPr>
            <a:cxnSpLocks/>
          </p:cNvCxnSpPr>
          <p:nvPr/>
        </p:nvCxnSpPr>
        <p:spPr>
          <a:xfrm>
            <a:off x="6137822" y="248609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HẠM DUYÊN 29 - 9Slide.vn">
            <a:extLst>
              <a:ext uri="{FF2B5EF4-FFF2-40B4-BE49-F238E27FC236}">
                <a16:creationId xmlns:a16="http://schemas.microsoft.com/office/drawing/2014/main" id="{4EA02355-7DCE-4903-8518-E01D4EFD7D66}"/>
              </a:ext>
            </a:extLst>
          </p:cNvPr>
          <p:cNvSpPr txBox="1"/>
          <p:nvPr/>
        </p:nvSpPr>
        <p:spPr>
          <a:xfrm>
            <a:off x="6283867" y="18473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PHẠM DUYÊN 30 - 9Slide.vn">
            <a:extLst>
              <a:ext uri="{FF2B5EF4-FFF2-40B4-BE49-F238E27FC236}">
                <a16:creationId xmlns:a16="http://schemas.microsoft.com/office/drawing/2014/main" id="{EF2D10B4-5FBE-903D-5BAF-7BA1CC7029E1}"/>
              </a:ext>
            </a:extLst>
          </p:cNvPr>
          <p:cNvSpPr txBox="1"/>
          <p:nvPr/>
        </p:nvSpPr>
        <p:spPr>
          <a:xfrm>
            <a:off x="5028038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PHẠM DUYÊN 31 - 9Slide.vn">
            <a:extLst>
              <a:ext uri="{FF2B5EF4-FFF2-40B4-BE49-F238E27FC236}">
                <a16:creationId xmlns:a16="http://schemas.microsoft.com/office/drawing/2014/main" id="{71003018-AD2D-6842-82E9-BF3415A756E6}"/>
              </a:ext>
            </a:extLst>
          </p:cNvPr>
          <p:cNvSpPr txBox="1"/>
          <p:nvPr/>
        </p:nvSpPr>
        <p:spPr>
          <a:xfrm>
            <a:off x="5369776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PHẠM DUYÊN 32 - 9Slide.vn">
            <a:extLst>
              <a:ext uri="{FF2B5EF4-FFF2-40B4-BE49-F238E27FC236}">
                <a16:creationId xmlns:a16="http://schemas.microsoft.com/office/drawing/2014/main" id="{C24E99F4-80C4-E6E9-66AF-AB3404FE198C}"/>
              </a:ext>
            </a:extLst>
          </p:cNvPr>
          <p:cNvSpPr txBox="1"/>
          <p:nvPr/>
        </p:nvSpPr>
        <p:spPr>
          <a:xfrm>
            <a:off x="5028038" y="24169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PHẠM DUYÊN 33 - 9Slide.vn">
            <a:extLst>
              <a:ext uri="{FF2B5EF4-FFF2-40B4-BE49-F238E27FC236}">
                <a16:creationId xmlns:a16="http://schemas.microsoft.com/office/drawing/2014/main" id="{8FCC03F9-A307-72AB-810C-40EF459752FC}"/>
              </a:ext>
            </a:extLst>
          </p:cNvPr>
          <p:cNvSpPr txBox="1"/>
          <p:nvPr/>
        </p:nvSpPr>
        <p:spPr>
          <a:xfrm>
            <a:off x="5711515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PHẠM DUYÊN 34 - 9Slide.vn">
            <a:extLst>
              <a:ext uri="{FF2B5EF4-FFF2-40B4-BE49-F238E27FC236}">
                <a16:creationId xmlns:a16="http://schemas.microsoft.com/office/drawing/2014/main" id="{CAE4E2C2-1D61-7231-A739-2FDD682DC848}"/>
              </a:ext>
            </a:extLst>
          </p:cNvPr>
          <p:cNvSpPr txBox="1"/>
          <p:nvPr/>
        </p:nvSpPr>
        <p:spPr>
          <a:xfrm>
            <a:off x="4686300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PHẠM DUYÊN 36 - 9Slide.vn">
            <a:extLst>
              <a:ext uri="{FF2B5EF4-FFF2-40B4-BE49-F238E27FC236}">
                <a16:creationId xmlns:a16="http://schemas.microsoft.com/office/drawing/2014/main" id="{EC6628DF-68BB-4BFD-51C7-04DE42A00635}"/>
              </a:ext>
            </a:extLst>
          </p:cNvPr>
          <p:cNvSpPr txBox="1"/>
          <p:nvPr/>
        </p:nvSpPr>
        <p:spPr>
          <a:xfrm>
            <a:off x="6594420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PHẠM DUYÊN 37 - 9Slide.vn">
            <a:extLst>
              <a:ext uri="{FF2B5EF4-FFF2-40B4-BE49-F238E27FC236}">
                <a16:creationId xmlns:a16="http://schemas.microsoft.com/office/drawing/2014/main" id="{B0925109-19BB-A4AF-E3BC-1E34B96F3807}"/>
              </a:ext>
            </a:extLst>
          </p:cNvPr>
          <p:cNvSpPr txBox="1"/>
          <p:nvPr/>
        </p:nvSpPr>
        <p:spPr>
          <a:xfrm>
            <a:off x="5028038" y="30481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PHẠM DUYÊN 38 - 9Slide.vn">
            <a:extLst>
              <a:ext uri="{FF2B5EF4-FFF2-40B4-BE49-F238E27FC236}">
                <a16:creationId xmlns:a16="http://schemas.microsoft.com/office/drawing/2014/main" id="{F5A92C44-5637-2BF5-02BD-1066CCD11CAB}"/>
              </a:ext>
            </a:extLst>
          </p:cNvPr>
          <p:cNvSpPr txBox="1"/>
          <p:nvPr/>
        </p:nvSpPr>
        <p:spPr>
          <a:xfrm>
            <a:off x="6933118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PHẠM DUYÊN 39 - 9Slide.vn">
            <a:extLst>
              <a:ext uri="{FF2B5EF4-FFF2-40B4-BE49-F238E27FC236}">
                <a16:creationId xmlns:a16="http://schemas.microsoft.com/office/drawing/2014/main" id="{6FD3AD37-EE1B-C47F-F6C5-570A6AAE7D1B}"/>
              </a:ext>
            </a:extLst>
          </p:cNvPr>
          <p:cNvSpPr txBox="1"/>
          <p:nvPr/>
        </p:nvSpPr>
        <p:spPr>
          <a:xfrm>
            <a:off x="5367578" y="30481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40 - 9Slide.vn">
            <a:extLst>
              <a:ext uri="{FF2B5EF4-FFF2-40B4-BE49-F238E27FC236}">
                <a16:creationId xmlns:a16="http://schemas.microsoft.com/office/drawing/2014/main" id="{B0E2DE13-45E0-0E6E-A10D-C5093041FF21}"/>
              </a:ext>
            </a:extLst>
          </p:cNvPr>
          <p:cNvSpPr txBox="1"/>
          <p:nvPr/>
        </p:nvSpPr>
        <p:spPr>
          <a:xfrm>
            <a:off x="5367578" y="36577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PHẠM DUYÊN 41 - 9Slide.vn">
            <a:extLst>
              <a:ext uri="{FF2B5EF4-FFF2-40B4-BE49-F238E27FC236}">
                <a16:creationId xmlns:a16="http://schemas.microsoft.com/office/drawing/2014/main" id="{6B166753-5D06-9006-0E92-8367FA732023}"/>
              </a:ext>
            </a:extLst>
          </p:cNvPr>
          <p:cNvSpPr txBox="1"/>
          <p:nvPr/>
        </p:nvSpPr>
        <p:spPr>
          <a:xfrm>
            <a:off x="5711515" y="36577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PHẠM DUYÊN 42 - 9Slide.vn">
            <a:extLst>
              <a:ext uri="{FF2B5EF4-FFF2-40B4-BE49-F238E27FC236}">
                <a16:creationId xmlns:a16="http://schemas.microsoft.com/office/drawing/2014/main" id="{9E562E3E-987E-1D6F-3514-49E8BE66FC97}"/>
              </a:ext>
            </a:extLst>
          </p:cNvPr>
          <p:cNvSpPr txBox="1"/>
          <p:nvPr/>
        </p:nvSpPr>
        <p:spPr>
          <a:xfrm>
            <a:off x="5711515" y="424511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PHẠM DUYÊN 43 - 9Slide.vn">
            <a:extLst>
              <a:ext uri="{FF2B5EF4-FFF2-40B4-BE49-F238E27FC236}">
                <a16:creationId xmlns:a16="http://schemas.microsoft.com/office/drawing/2014/main" id="{F9FC90EB-AC73-7F6B-3686-531188619BD7}"/>
              </a:ext>
            </a:extLst>
          </p:cNvPr>
          <p:cNvSpPr txBox="1"/>
          <p:nvPr/>
        </p:nvSpPr>
        <p:spPr>
          <a:xfrm>
            <a:off x="7271815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PHẠM DUYÊN 44 - 9Slide.vn">
            <a:extLst>
              <a:ext uri="{FF2B5EF4-FFF2-40B4-BE49-F238E27FC236}">
                <a16:creationId xmlns:a16="http://schemas.microsoft.com/office/drawing/2014/main" id="{2200B7B7-EF63-EF6C-100C-8C2D58182CCD}"/>
              </a:ext>
            </a:extLst>
          </p:cNvPr>
          <p:cNvSpPr txBox="1"/>
          <p:nvPr/>
        </p:nvSpPr>
        <p:spPr>
          <a:xfrm>
            <a:off x="10192995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9" name="PHẠM DUYÊN 45 - 9Slide.vn">
            <a:extLst>
              <a:ext uri="{FF2B5EF4-FFF2-40B4-BE49-F238E27FC236}">
                <a16:creationId xmlns:a16="http://schemas.microsoft.com/office/drawing/2014/main" id="{D8015254-B7F1-353C-0EC5-C52FB6A74FE0}"/>
              </a:ext>
            </a:extLst>
          </p:cNvPr>
          <p:cNvCxnSpPr>
            <a:cxnSpLocks/>
          </p:cNvCxnSpPr>
          <p:nvPr/>
        </p:nvCxnSpPr>
        <p:spPr>
          <a:xfrm>
            <a:off x="10064360" y="201664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HẠM DUYÊN 46 - 9Slide.vn">
            <a:extLst>
              <a:ext uri="{FF2B5EF4-FFF2-40B4-BE49-F238E27FC236}">
                <a16:creationId xmlns:a16="http://schemas.microsoft.com/office/drawing/2014/main" id="{0AA0069D-2569-BDDA-475B-D0DCDD557FE5}"/>
              </a:ext>
            </a:extLst>
          </p:cNvPr>
          <p:cNvSpPr txBox="1"/>
          <p:nvPr/>
        </p:nvSpPr>
        <p:spPr>
          <a:xfrm>
            <a:off x="8965311" y="24169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1" name="PHẠM DUYÊN 47 - 9Slide.vn">
            <a:extLst>
              <a:ext uri="{FF2B5EF4-FFF2-40B4-BE49-F238E27FC236}">
                <a16:creationId xmlns:a16="http://schemas.microsoft.com/office/drawing/2014/main" id="{B93DF7C2-059A-B426-95DC-523FA2B59A40}"/>
              </a:ext>
            </a:extLst>
          </p:cNvPr>
          <p:cNvCxnSpPr>
            <a:cxnSpLocks/>
          </p:cNvCxnSpPr>
          <p:nvPr/>
        </p:nvCxnSpPr>
        <p:spPr>
          <a:xfrm>
            <a:off x="10075095" y="248609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HẠM DUYÊN 48 - 9Slide.vn">
            <a:extLst>
              <a:ext uri="{FF2B5EF4-FFF2-40B4-BE49-F238E27FC236}">
                <a16:creationId xmlns:a16="http://schemas.microsoft.com/office/drawing/2014/main" id="{5D3E32B5-DCCC-672C-2B0F-215938EBE860}"/>
              </a:ext>
            </a:extLst>
          </p:cNvPr>
          <p:cNvSpPr txBox="1"/>
          <p:nvPr/>
        </p:nvSpPr>
        <p:spPr>
          <a:xfrm>
            <a:off x="10221140" y="18473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PHẠM DUYÊN 49 - 9Slide.vn">
            <a:extLst>
              <a:ext uri="{FF2B5EF4-FFF2-40B4-BE49-F238E27FC236}">
                <a16:creationId xmlns:a16="http://schemas.microsoft.com/office/drawing/2014/main" id="{25BA7FD5-1B36-01F4-B70A-1674A2EB3D75}"/>
              </a:ext>
            </a:extLst>
          </p:cNvPr>
          <p:cNvSpPr txBox="1"/>
          <p:nvPr/>
        </p:nvSpPr>
        <p:spPr>
          <a:xfrm>
            <a:off x="8965311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PHẠM DUYÊN 50 - 9Slide.vn">
            <a:extLst>
              <a:ext uri="{FF2B5EF4-FFF2-40B4-BE49-F238E27FC236}">
                <a16:creationId xmlns:a16="http://schemas.microsoft.com/office/drawing/2014/main" id="{4A845D3E-E28F-21E2-C2EE-79E30E6DCD58}"/>
              </a:ext>
            </a:extLst>
          </p:cNvPr>
          <p:cNvSpPr txBox="1"/>
          <p:nvPr/>
        </p:nvSpPr>
        <p:spPr>
          <a:xfrm>
            <a:off x="9307049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PHẠM DUYÊN 51 - 9Slide.vn">
            <a:extLst>
              <a:ext uri="{FF2B5EF4-FFF2-40B4-BE49-F238E27FC236}">
                <a16:creationId xmlns:a16="http://schemas.microsoft.com/office/drawing/2014/main" id="{B4713436-E7EB-5C83-E96C-3482B71C685F}"/>
              </a:ext>
            </a:extLst>
          </p:cNvPr>
          <p:cNvSpPr txBox="1"/>
          <p:nvPr/>
        </p:nvSpPr>
        <p:spPr>
          <a:xfrm>
            <a:off x="9307049" y="24169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PHẠM DUYÊN 52 - 9Slide.vn">
            <a:extLst>
              <a:ext uri="{FF2B5EF4-FFF2-40B4-BE49-F238E27FC236}">
                <a16:creationId xmlns:a16="http://schemas.microsoft.com/office/drawing/2014/main" id="{FBDDAA86-2295-7C62-FB89-7D78BE6E62D6}"/>
              </a:ext>
            </a:extLst>
          </p:cNvPr>
          <p:cNvSpPr txBox="1"/>
          <p:nvPr/>
        </p:nvSpPr>
        <p:spPr>
          <a:xfrm>
            <a:off x="9648788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PHẠM DUYÊN 53 - 9Slide.vn">
            <a:extLst>
              <a:ext uri="{FF2B5EF4-FFF2-40B4-BE49-F238E27FC236}">
                <a16:creationId xmlns:a16="http://schemas.microsoft.com/office/drawing/2014/main" id="{B2E483C2-FF32-C70A-09D8-6F5B662E2951}"/>
              </a:ext>
            </a:extLst>
          </p:cNvPr>
          <p:cNvSpPr txBox="1"/>
          <p:nvPr/>
        </p:nvSpPr>
        <p:spPr>
          <a:xfrm>
            <a:off x="8623573" y="18473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PHẠM DUYÊN 55 - 9Slide.vn">
            <a:extLst>
              <a:ext uri="{FF2B5EF4-FFF2-40B4-BE49-F238E27FC236}">
                <a16:creationId xmlns:a16="http://schemas.microsoft.com/office/drawing/2014/main" id="{32524041-6935-B000-775F-D10110CF18B6}"/>
              </a:ext>
            </a:extLst>
          </p:cNvPr>
          <p:cNvSpPr txBox="1"/>
          <p:nvPr/>
        </p:nvSpPr>
        <p:spPr>
          <a:xfrm>
            <a:off x="10531693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PHẠM DUYÊN 56 - 9Slide.vn">
            <a:extLst>
              <a:ext uri="{FF2B5EF4-FFF2-40B4-BE49-F238E27FC236}">
                <a16:creationId xmlns:a16="http://schemas.microsoft.com/office/drawing/2014/main" id="{EC752900-BAD5-3ED5-3149-B167A6507939}"/>
              </a:ext>
            </a:extLst>
          </p:cNvPr>
          <p:cNvSpPr txBox="1"/>
          <p:nvPr/>
        </p:nvSpPr>
        <p:spPr>
          <a:xfrm>
            <a:off x="9307049" y="30481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PHẠM DUYÊN 57 - 9Slide.vn">
            <a:extLst>
              <a:ext uri="{FF2B5EF4-FFF2-40B4-BE49-F238E27FC236}">
                <a16:creationId xmlns:a16="http://schemas.microsoft.com/office/drawing/2014/main" id="{8E18F824-1AA6-4B44-1DE8-094C2FC04B95}"/>
              </a:ext>
            </a:extLst>
          </p:cNvPr>
          <p:cNvSpPr txBox="1"/>
          <p:nvPr/>
        </p:nvSpPr>
        <p:spPr>
          <a:xfrm>
            <a:off x="10870391" y="24169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05945">
                    <a:lumMod val="75000"/>
                  </a:srgbClr>
                </a:solidFill>
                <a:latin typeface="#9Slide03 Sofia Pro Soft Bold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PHẠM DUYÊN 58 - 9Slide.vn">
            <a:extLst>
              <a:ext uri="{FF2B5EF4-FFF2-40B4-BE49-F238E27FC236}">
                <a16:creationId xmlns:a16="http://schemas.microsoft.com/office/drawing/2014/main" id="{6B8F032D-9A5B-BE99-FB88-5EAF9A5898E5}"/>
              </a:ext>
            </a:extLst>
          </p:cNvPr>
          <p:cNvSpPr txBox="1"/>
          <p:nvPr/>
        </p:nvSpPr>
        <p:spPr>
          <a:xfrm>
            <a:off x="9648788" y="30481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#9Slide03 Sofia Pro Soft Bold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8" name="PHẠM DUYÊN 59 - 9Slide.vn">
            <a:extLst>
              <a:ext uri="{FF2B5EF4-FFF2-40B4-BE49-F238E27FC236}">
                <a16:creationId xmlns:a16="http://schemas.microsoft.com/office/drawing/2014/main" id="{9571D9A7-0D7A-7FD2-DACC-178F8C6BF0D4}"/>
              </a:ext>
            </a:extLst>
          </p:cNvPr>
          <p:cNvSpPr txBox="1"/>
          <p:nvPr/>
        </p:nvSpPr>
        <p:spPr>
          <a:xfrm>
            <a:off x="9648788" y="36577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D34911"/>
                </a:solidFill>
                <a:latin typeface="#9Slide03 Sofia Pro Soft Bold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PHẠM DUYÊN 60 - 9Slide.vn">
            <a:extLst>
              <a:ext uri="{FF2B5EF4-FFF2-40B4-BE49-F238E27FC236}">
                <a16:creationId xmlns:a16="http://schemas.microsoft.com/office/drawing/2014/main" id="{9F47E876-9B49-9A07-14BE-2AA10580825D}"/>
              </a:ext>
            </a:extLst>
          </p:cNvPr>
          <p:cNvSpPr txBox="1"/>
          <p:nvPr/>
        </p:nvSpPr>
        <p:spPr>
          <a:xfrm>
            <a:off x="2684678" y="5562600"/>
            <a:ext cx="76962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sz="3400" b="0" spc="-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Thực</a:t>
            </a:r>
            <a:r>
              <a:rPr lang="en-US" altLang="zh-CN" sz="3400" b="0" spc="-140" dirty="0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 </a:t>
            </a:r>
            <a:r>
              <a:rPr lang="en-US" altLang="zh-CN" sz="3400" b="0" spc="-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hiện</a:t>
            </a:r>
            <a:r>
              <a:rPr lang="en-US" altLang="zh-CN" sz="3400" b="0" spc="-140" dirty="0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 </a:t>
            </a:r>
            <a:r>
              <a:rPr lang="en-US" altLang="zh-CN" sz="3400" b="0" spc="-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phép</a:t>
            </a:r>
            <a:r>
              <a:rPr lang="en-US" altLang="zh-CN" sz="3400" b="0" spc="-140" dirty="0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 chia </a:t>
            </a:r>
            <a:r>
              <a:rPr lang="en-US" altLang="zh-CN" sz="3400" b="0" spc="-140" dirty="0" err="1">
                <a:solidFill>
                  <a:srgbClr val="DF3D64"/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từ</a:t>
            </a:r>
            <a:r>
              <a:rPr lang="en-US" altLang="zh-CN" sz="3400" b="0" spc="-140" dirty="0">
                <a:solidFill>
                  <a:srgbClr val="DF3D64"/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 </a:t>
            </a:r>
            <a:r>
              <a:rPr lang="en-US" altLang="zh-CN" sz="3400" b="0" spc="-140" dirty="0" err="1">
                <a:solidFill>
                  <a:srgbClr val="DF3D64"/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trái</a:t>
            </a:r>
            <a:r>
              <a:rPr lang="en-US" altLang="zh-CN" sz="3400" b="0" spc="-140" dirty="0">
                <a:solidFill>
                  <a:srgbClr val="DF3D64"/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 qua </a:t>
            </a:r>
            <a:r>
              <a:rPr lang="en-US" altLang="zh-CN" sz="3400" b="0" spc="-140" dirty="0" err="1">
                <a:solidFill>
                  <a:srgbClr val="DF3D64"/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phải</a:t>
            </a:r>
            <a:r>
              <a:rPr lang="en-US" altLang="zh-CN" sz="3400" b="0" spc="-140" dirty="0">
                <a:solidFill>
                  <a:prstClr val="black">
                    <a:lumMod val="75000"/>
                    <a:lumOff val="25000"/>
                  </a:prstClr>
                </a:solidFill>
                <a:latin typeface="#9Slide03 Sofia Pro Soft"/>
                <a:ea typeface="字魂107号-萌趣欢乐体" panose="00000500000000000000" pitchFamily="2" charset="-122"/>
                <a:sym typeface="字魂107号-萌趣欢乐体" panose="00000500000000000000" pitchFamily="2" charset="-122"/>
              </a:rPr>
              <a:t>.</a:t>
            </a:r>
            <a:endParaRPr lang="zh-CN" altLang="en-US" sz="3400" b="0" spc="-140" dirty="0">
              <a:solidFill>
                <a:prstClr val="black">
                  <a:lumMod val="75000"/>
                  <a:lumOff val="25000"/>
                </a:prstClr>
              </a:solidFill>
              <a:latin typeface="#9Slide03 Sofia Pro Soft"/>
              <a:ea typeface="字魂107号-萌趣欢乐体" panose="00000500000000000000" pitchFamily="2" charset="-122"/>
              <a:sym typeface="字魂107号-萌趣欢乐体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FD4D4-FC4E-AE99-2DEB-EBA72C94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0"/>
            <a:ext cx="22860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68B20022-B5E0-C01E-24C8-70317312F2AE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429000" y="1457648"/>
            <a:ext cx="1894765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 ngày:</a:t>
            </a:r>
            <a:endParaRPr lang="vi-VN" sz="36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55BD9096-EF8F-0F33-5E64-6FB63BE2C5E5}"/>
              </a:ext>
            </a:extLst>
          </p:cNvPr>
          <p:cNvSpPr txBox="1"/>
          <p:nvPr/>
        </p:nvSpPr>
        <p:spPr>
          <a:xfrm>
            <a:off x="5029200" y="6096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chemeClr val="accent6"/>
                </a:solidFill>
                <a:latin typeface="+mj-lt"/>
              </a:rPr>
              <a:t>Tóm tắt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64B0D43C-DE01-0A21-820E-52A830195C0F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039180" y="1457648"/>
            <a:ext cx="373380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4575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bánh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răng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E684368C-33A8-5C82-8838-D6B34C973C7D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959121" y="2116167"/>
            <a:ext cx="243840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ngày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vi-VN" sz="36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0277C5F8-8497-B892-B6E0-71085359097A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039180" y="2141042"/>
            <a:ext cx="373380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34911"/>
                </a:solidFill>
                <a:latin typeface="+mj-lt"/>
                <a:cs typeface="Arial" panose="020B0604020202020204" pitchFamily="34" charset="0"/>
              </a:rPr>
              <a:t>...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 bánh răng ?</a:t>
            </a:r>
          </a:p>
        </p:txBody>
      </p:sp>
      <p:grpSp>
        <p:nvGrpSpPr>
          <p:cNvPr id="7" name="PHẠM DUYÊN 6 - 9Slide.vn">
            <a:extLst>
              <a:ext uri="{FF2B5EF4-FFF2-40B4-BE49-F238E27FC236}">
                <a16:creationId xmlns:a16="http://schemas.microsoft.com/office/drawing/2014/main" id="{AF911C82-E433-96B0-953D-F44DC7B93C34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011D49-4D3D-05F0-761C-F522D327D5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A5825E-D7E1-9865-2855-59A96E86076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E9A1ACA-E46B-728E-4080-C57341CA7F9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B98C3-78FF-85FB-7E2D-7E8A7B97411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D7736CA9-88E4-BFBF-2477-D094EFE2C772}"/>
              </a:ext>
            </a:extLst>
          </p:cNvPr>
          <p:cNvSpPr>
            <a:spLocks/>
          </p:cNvSpPr>
          <p:nvPr/>
        </p:nvSpPr>
        <p:spPr>
          <a:xfrm>
            <a:off x="711200" y="3751759"/>
            <a:ext cx="10769600" cy="2480202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644F987E-87B0-CF56-37BC-FF9898648F45}"/>
              </a:ext>
            </a:extLst>
          </p:cNvPr>
          <p:cNvSpPr txBox="1"/>
          <p:nvPr/>
        </p:nvSpPr>
        <p:spPr>
          <a:xfrm>
            <a:off x="1162958" y="4038600"/>
            <a:ext cx="1001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vi-VN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604020202020204" charset="0"/>
              </a:rPr>
              <a:t>Mỗi ngày nhà máy sản xuất được số bánh răng là:</a:t>
            </a:r>
          </a:p>
          <a:p>
            <a:endParaRPr lang="en-US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HẠM DUYÊN 9 - 9Slide.vn">
                <a:extLst>
                  <a:ext uri="{FF2B5EF4-FFF2-40B4-BE49-F238E27FC236}">
                    <a16:creationId xmlns:a16="http://schemas.microsoft.com/office/drawing/2014/main" id="{05A8AA2D-7BD1-1341-1FCA-4D15D95DE5CB}"/>
                  </a:ext>
                </a:extLst>
              </p:cNvPr>
              <p:cNvSpPr txBox="1"/>
              <p:nvPr/>
            </p:nvSpPr>
            <p:spPr>
              <a:xfrm>
                <a:off x="3202178" y="4749225"/>
                <a:ext cx="61958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AE4B2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4575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200" b="1" dirty="0">
                    <a:solidFill>
                      <a:srgbClr val="AE4B2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 5 = 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 </a:t>
                </a: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?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  </a:t>
                </a:r>
                <a:r>
                  <a:rPr lang="en-US" sz="3200" spc="-6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(bánh </a:t>
                </a:r>
                <a:r>
                  <a:rPr lang="en-US" sz="3200" spc="-6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răng</a:t>
                </a:r>
                <a:r>
                  <a:rPr lang="en-US" sz="3200" spc="-6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" name="PHẠM DUYÊN 9 - 9Slide.vn">
                <a:extLst>
                  <a:ext uri="{FF2B5EF4-FFF2-40B4-BE49-F238E27FC236}">
                    <a16:creationId xmlns:a16="http://schemas.microsoft.com/office/drawing/2014/main" id="{05A8AA2D-7BD1-1341-1FCA-4D15D95D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78" y="4749225"/>
                <a:ext cx="6195822" cy="584775"/>
              </a:xfrm>
              <a:prstGeom prst="rect">
                <a:avLst/>
              </a:prstGeom>
              <a:blipFill>
                <a:blip r:embed="rId6"/>
                <a:stretch>
                  <a:fillRect l="-2458" t="-13542" b="-34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PHẠM DUYÊN 10 - 9Slide.vn">
            <a:extLst>
              <a:ext uri="{FF2B5EF4-FFF2-40B4-BE49-F238E27FC236}">
                <a16:creationId xmlns:a16="http://schemas.microsoft.com/office/drawing/2014/main" id="{A32A3E9E-84B7-D63F-35E3-1322E0F36AAC}"/>
              </a:ext>
            </a:extLst>
          </p:cNvPr>
          <p:cNvGrpSpPr/>
          <p:nvPr/>
        </p:nvGrpSpPr>
        <p:grpSpPr>
          <a:xfrm>
            <a:off x="5095603" y="4755179"/>
            <a:ext cx="856494" cy="584775"/>
            <a:chOff x="3782533" y="2882840"/>
            <a:chExt cx="856494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0A8375D-7A31-C7E2-9AFF-640296824F41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5DEA2A-A00B-32AC-9BFE-1A78925972E8}"/>
                </a:ext>
              </a:extLst>
            </p:cNvPr>
            <p:cNvSpPr txBox="1"/>
            <p:nvPr/>
          </p:nvSpPr>
          <p:spPr>
            <a:xfrm>
              <a:off x="3806665" y="2882840"/>
              <a:ext cx="808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915</a:t>
              </a:r>
            </a:p>
          </p:txBody>
        </p:sp>
      </p:grp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4BB4D46A-4AC5-300A-3C11-612D6413D8E8}"/>
              </a:ext>
            </a:extLst>
          </p:cNvPr>
          <p:cNvSpPr txBox="1"/>
          <p:nvPr/>
        </p:nvSpPr>
        <p:spPr>
          <a:xfrm>
            <a:off x="4821630" y="5435025"/>
            <a:ext cx="16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Đáp</a:t>
            </a:r>
            <a:r>
              <a:rPr lang="en-US" sz="32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32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số</a:t>
            </a:r>
            <a:r>
              <a:rPr lang="en-US" sz="32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  <a:endParaRPr lang="vi-VN" sz="3200" spc="-14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9" name="PHẠM DUYÊN 12 - 9Slide.vn">
            <a:extLst>
              <a:ext uri="{FF2B5EF4-FFF2-40B4-BE49-F238E27FC236}">
                <a16:creationId xmlns:a16="http://schemas.microsoft.com/office/drawing/2014/main" id="{C89F384F-4154-D438-779C-34EDBDE630CC}"/>
              </a:ext>
            </a:extLst>
          </p:cNvPr>
          <p:cNvSpPr txBox="1"/>
          <p:nvPr/>
        </p:nvSpPr>
        <p:spPr>
          <a:xfrm>
            <a:off x="6235978" y="5435025"/>
            <a:ext cx="29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</a:rPr>
              <a:t>915</a:t>
            </a:r>
            <a:r>
              <a:rPr lang="en-US" sz="32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bánh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răng</a:t>
            </a:r>
            <a:r>
              <a:rPr lang="en-US" sz="32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vi-VN" sz="3200" spc="-14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1DDDDC79-6361-6678-A9F9-7D08612EA19F}"/>
              </a:ext>
            </a:extLst>
          </p:cNvPr>
          <p:cNvSpPr txBox="1"/>
          <p:nvPr/>
        </p:nvSpPr>
        <p:spPr>
          <a:xfrm>
            <a:off x="5142446" y="2935069"/>
            <a:ext cx="190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u="sng" dirty="0" err="1">
                <a:solidFill>
                  <a:schemeClr val="accent6"/>
                </a:solidFill>
              </a:rPr>
              <a:t>Bài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giải</a:t>
            </a:r>
            <a:endParaRPr lang="vi-VN" u="sng" dirty="0">
              <a:solidFill>
                <a:schemeClr val="accent6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120709-FF4C-7581-53F4-FF206A05D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0"/>
            <a:ext cx="23622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3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HẠM DUYÊN 1 - 9Slide.vn">
            <a:extLst>
              <a:ext uri="{FF2B5EF4-FFF2-40B4-BE49-F238E27FC236}">
                <a16:creationId xmlns:a16="http://schemas.microsoft.com/office/drawing/2014/main" id="{211C3933-7345-7923-D043-B0B159623DC0}"/>
              </a:ext>
            </a:extLst>
          </p:cNvPr>
          <p:cNvSpPr txBox="1"/>
          <p:nvPr/>
        </p:nvSpPr>
        <p:spPr>
          <a:xfrm>
            <a:off x="630161" y="4800576"/>
            <a:ext cx="6351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a) Trang trại thứ hai có               con vịt.</a:t>
            </a: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5A197DF4-9042-A187-CF05-E34430CF639A}"/>
              </a:ext>
            </a:extLst>
          </p:cNvPr>
          <p:cNvSpPr txBox="1"/>
          <p:nvPr/>
        </p:nvSpPr>
        <p:spPr>
          <a:xfrm>
            <a:off x="630162" y="5693109"/>
            <a:ext cx="6151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b) Cả hai trang trại có               con vịt.</a:t>
            </a: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0E28F57-07D6-8449-6934-826FE2CEE440}"/>
              </a:ext>
            </a:extLst>
          </p:cNvPr>
          <p:cNvSpPr/>
          <p:nvPr/>
        </p:nvSpPr>
        <p:spPr>
          <a:xfrm>
            <a:off x="4571548" y="4705350"/>
            <a:ext cx="686252" cy="641826"/>
          </a:xfrm>
          <a:prstGeom prst="roundRect">
            <a:avLst>
              <a:gd name="adj" fmla="val 23414"/>
            </a:avLst>
          </a:prstGeom>
          <a:solidFill>
            <a:srgbClr val="1F6B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?</a:t>
            </a: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99FD43CC-1DF6-C663-8567-9751230E15E4}"/>
              </a:ext>
            </a:extLst>
          </p:cNvPr>
          <p:cNvSpPr/>
          <p:nvPr/>
        </p:nvSpPr>
        <p:spPr>
          <a:xfrm>
            <a:off x="4495348" y="5638800"/>
            <a:ext cx="686252" cy="641826"/>
          </a:xfrm>
          <a:prstGeom prst="roundRect">
            <a:avLst>
              <a:gd name="adj" fmla="val 23414"/>
            </a:avLst>
          </a:prstGeom>
          <a:solidFill>
            <a:srgbClr val="1F6B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?</a:t>
            </a:r>
          </a:p>
        </p:txBody>
      </p: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BBAA879F-0849-68DB-FBD0-CCA72D576BD4}"/>
              </a:ext>
            </a:extLst>
          </p:cNvPr>
          <p:cNvSpPr/>
          <p:nvPr/>
        </p:nvSpPr>
        <p:spPr>
          <a:xfrm>
            <a:off x="4390680" y="4685697"/>
            <a:ext cx="1171920" cy="695928"/>
          </a:xfrm>
          <a:prstGeom prst="roundRect">
            <a:avLst>
              <a:gd name="adj" fmla="val 23414"/>
            </a:avLst>
          </a:prstGeom>
          <a:solidFill>
            <a:srgbClr val="257D7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0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1 500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12399288-400F-74D6-767B-6BF50AC2341F}"/>
              </a:ext>
            </a:extLst>
          </p:cNvPr>
          <p:cNvSpPr/>
          <p:nvPr/>
        </p:nvSpPr>
        <p:spPr>
          <a:xfrm>
            <a:off x="4240893" y="5611690"/>
            <a:ext cx="1171920" cy="695928"/>
          </a:xfrm>
          <a:prstGeom prst="roundRect">
            <a:avLst>
              <a:gd name="adj" fmla="val 23414"/>
            </a:avLst>
          </a:prstGeom>
          <a:solidFill>
            <a:srgbClr val="257D7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000" b="1" spc="-1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6 000</a:t>
            </a: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C2A60C72-8184-3DDF-C093-B665ACCADDCB}"/>
              </a:ext>
            </a:extLst>
          </p:cNvPr>
          <p:cNvSpPr txBox="1"/>
          <p:nvPr/>
        </p:nvSpPr>
        <p:spPr>
          <a:xfrm>
            <a:off x="630162" y="3124200"/>
            <a:ext cx="10876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spc="27">
                <a:solidFill>
                  <a:srgbClr val="327F5B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 hai trang trại nuôi vịt, trang trại thứ nhất có 4 500 con vịt, số con vịt ở trang trại thứ hai bằng số con vịt ở trang trại thứ nhất giảm đi 3 lần.</a:t>
            </a:r>
          </a:p>
        </p:txBody>
      </p:sp>
      <p:grpSp>
        <p:nvGrpSpPr>
          <p:cNvPr id="2" name="PHẠM DUYÊN 8 - 9Slide.vn">
            <a:extLst>
              <a:ext uri="{FF2B5EF4-FFF2-40B4-BE49-F238E27FC236}">
                <a16:creationId xmlns:a16="http://schemas.microsoft.com/office/drawing/2014/main" id="{D6A90C46-0304-C74C-9D30-CA2664B38F0F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7E135A-6AF6-AB9E-7BC0-DEC91EEE72B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5F552E3-B04A-3975-2192-01DFA72333D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F6B60"/>
                  </a:solidFill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352160-88B8-E4E2-C088-40175EFB102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6B2268-4983-4FE9-6B90-13AD6915212A}"/>
                </a:ext>
              </a:extLst>
            </p:cNvPr>
            <p:cNvSpPr txBox="1"/>
            <p:nvPr/>
          </p:nvSpPr>
          <p:spPr>
            <a:xfrm>
              <a:off x="171264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PHẠM DUYÊN 9 - 9Slide.vn">
            <a:extLst>
              <a:ext uri="{FF2B5EF4-FFF2-40B4-BE49-F238E27FC236}">
                <a16:creationId xmlns:a16="http://schemas.microsoft.com/office/drawing/2014/main" id="{EB6024E9-D4BF-11B6-E953-B1E6DDB2D078}"/>
              </a:ext>
            </a:extLst>
          </p:cNvPr>
          <p:cNvGrpSpPr/>
          <p:nvPr/>
        </p:nvGrpSpPr>
        <p:grpSpPr>
          <a:xfrm>
            <a:off x="1519238" y="527843"/>
            <a:ext cx="1319183" cy="783193"/>
            <a:chOff x="1295400" y="457200"/>
            <a:chExt cx="1319183" cy="783193"/>
          </a:xfrm>
        </p:grpSpPr>
        <p:sp>
          <p:nvSpPr>
            <p:cNvPr id="9" name="PHẠM DUYÊN 1 - 9Slide.vn">
              <a:extLst>
                <a:ext uri="{FF2B5EF4-FFF2-40B4-BE49-F238E27FC236}">
                  <a16:creationId xmlns:a16="http://schemas.microsoft.com/office/drawing/2014/main" id="{24A9DBA5-F459-387E-EEF6-0CAABAAE0328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42000">
                  <a:srgbClr val="257D70"/>
                </a:gs>
                <a:gs pos="87000">
                  <a:srgbClr val="32A897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PHẠM DUYÊN 3 - 9Slide.vn">
              <a:extLst>
                <a:ext uri="{FF2B5EF4-FFF2-40B4-BE49-F238E27FC236}">
                  <a16:creationId xmlns:a16="http://schemas.microsoft.com/office/drawing/2014/main" id="{4B10E662-C302-47FD-7DB5-7D4138419AF7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11" name="PHẠM DUYÊN 4 - 9Slide.vn">
              <a:extLst>
                <a:ext uri="{FF2B5EF4-FFF2-40B4-BE49-F238E27FC236}">
                  <a16:creationId xmlns:a16="http://schemas.microsoft.com/office/drawing/2014/main" id="{51CB710C-BA58-CC02-7C06-4610806441E2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57D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EEF79F25-39E3-51C4-148B-A81F64930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435729"/>
            <a:ext cx="4789714" cy="2670328"/>
          </a:xfrm>
          <a:prstGeom prst="roundRect">
            <a:avLst>
              <a:gd name="adj" fmla="val 6134"/>
            </a:avLst>
          </a:prstGeom>
          <a:effectLst>
            <a:softEdge rad="1270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8F41A-8AC1-11BF-D6B0-E034721DB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0"/>
            <a:ext cx="2286000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461</Words>
  <Application>Microsoft Office PowerPoint</Application>
  <PresentationFormat>Widescreen</PresentationFormat>
  <Paragraphs>154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#9Slide03 Sofia Pro Soft</vt:lpstr>
      <vt:lpstr>#9Slide03 Sofia Pro Soft Bold</vt:lpstr>
      <vt:lpstr>Arial</vt:lpstr>
      <vt:lpstr>Arial-Rounded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2026-03-02T06:16:43Z</dcterms:created>
  <dcterms:modified xsi:type="dcterms:W3CDTF">2026-03-02T06:19:22Z</dcterms:modified>
</cp:coreProperties>
</file>