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3851" r:id="rId4"/>
    <p:sldId id="266" r:id="rId5"/>
    <p:sldId id="379" r:id="rId6"/>
    <p:sldId id="380" r:id="rId7"/>
    <p:sldId id="385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C1CE-4492-45F2-899B-89FB0372E6F2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6C1A-5CC6-44FA-87A8-985EF8F704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4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- Lực sĩ mèo: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của mèo cân nặng số g là 1 000 + 1 000 + 500 + 500 + 100 = 3 100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Mèo nâng được số gam là 3 100 x 2 = 6 200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- Lực sĩ rùa: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gồm 1 đĩa tạ nặng 1 000 g, 1 đĩa tạ nặng 500 g và 1 đĩa tạ nặng 100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của rùa cân nặng số g là 1 000 + 500 + 100 = 1 600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Rùa nâng được số gam là 1 600 x 2 = 3 200 g.</a:t>
            </a:r>
          </a:p>
          <a:p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93450-358B-4D1C-A590-2CEC2E7B4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469F-8E01-EC0C-6F54-4732E2042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8D15-F223-63EF-354E-10547C8E8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8723-30C4-676D-824B-708E9F50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845A-F464-6DE6-5674-A1235F00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0D21-44BA-F479-6EAA-3CA73EA8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31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550A-B436-4C16-8408-85BAC483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D5C73-0E6E-1FB0-89F9-28BD8FEB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394D-0D0F-B4DE-12C0-256F166D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BC727-0B29-D0D6-5184-ED1325E8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1E9A-4246-A9F5-705E-F293667B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8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28421-CC38-BE42-AD53-98F31AF2B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87F81-3BEC-EAE6-8DB9-66337D4C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8DB0-B939-26D0-4F51-2B737CEF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99D6-FB6B-09A7-6F84-0DA4EE38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0166-D29B-135C-36C7-C13165E7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8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D12D211-4E25-68F7-D2F9-949C0294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6BBD13BF-ABFA-5067-61E1-00822A703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6" name="PHẠM DUYÊN 3 - 9Slide.vn">
            <a:extLst>
              <a:ext uri="{FF2B5EF4-FFF2-40B4-BE49-F238E27FC236}">
                <a16:creationId xmlns:a16="http://schemas.microsoft.com/office/drawing/2014/main" id="{EE53B38B-8EBA-8299-8435-4CC01A7F7F71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7E7F31-C603-5984-E05C-441E8721A43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B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725369-C1E0-2192-5EA3-BB9DB71EEAD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E663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D66CB40F-06FF-856F-C03A-A6A0078C1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4152774"/>
            <a:ext cx="5181599" cy="2705226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289BFD2D-8811-3439-31E5-EB7D9BFBF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106"/>
          <a:stretch/>
        </p:blipFill>
        <p:spPr>
          <a:xfrm>
            <a:off x="8305800" y="4535859"/>
            <a:ext cx="3886199" cy="23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2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A2D2-E4E3-AB02-CD2B-ED2DB74B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6E87-B800-B210-AC13-BBAB3BF8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C58B-91FD-8B6D-1AE3-FC82E00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D492-E2B5-757E-DB93-A93C504A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0406-0730-FBBD-81B4-365047B3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2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4E81-BE03-5784-901D-63F10EC6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CE00D-E573-24A8-EF56-0F4D8154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DE0A9-B98E-86EE-FC70-272372F4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3F6D-CE8C-B2B3-CF2D-8DB6C315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87DE-E2E8-3F3A-8BFF-B82BB115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3BFA-11BF-2F88-BED3-082D95F6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8C68-15A8-E36D-7EF3-659E30832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1448C-6748-EAAC-2296-7F540D008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F1580-2AEF-3E5D-5BCB-1E08018A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D27D-C245-5CC4-0D1F-D353B8CE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6527D-3E19-5FDE-0390-A6AADE4D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76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FD3B-6745-73AA-220D-2F14D44C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37349-F60A-B5A5-B3B9-DD6F92F5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EDB9F-3EF0-622D-6351-C1D1F1B9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B28D5-52F8-2C45-878E-50C27C04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1EB51-D2FB-2C7E-396A-150AEA766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0CD21-C734-9073-3866-9780A6B9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4BE9B-F70D-F4FE-6F67-B61D22EC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D8B9D-5295-A5FE-89A0-697092B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0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8CFF-C478-9672-8018-E172045C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7971A-2B5B-D413-70F6-09B81F8F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67F68-5CE5-46AF-F505-90616244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AB0A3-BAA6-9E34-7B1C-A77D5FF0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41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65B31-4807-F526-0377-D02EF2AB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98F3B-1449-8A49-B1A8-7E1F0593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F8720-0815-0DFA-D9BF-E24BB851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63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E0A6-FFD4-F074-7098-94E5A297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C8BF-E945-982D-3AA0-5D790F46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1F7AA-E3BA-716A-4A9A-425E8E51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92FC6-52CB-6DFF-B8AA-611B3DBC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CCF0E-1ADC-DFD1-01DA-2E1E4BA5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6DA0-5B9D-5F8C-C27C-66B5530D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5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AA7B-EC5D-7E91-144A-25A5A7AD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83D1E-8632-7294-87AC-F1A43B06B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7FBA2-7E24-F084-F15F-642A377B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E24B8-5168-F799-697C-33E38EE6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C546-B8DF-6329-A938-E024527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BA18-C419-BD8F-AFBC-CC935893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563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60745-B02D-2C95-0DB7-A202118A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DF4B7-5CE2-F6B5-CCFF-6894391E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78C6-2E4D-BEE2-B1A4-0EC52C419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FD99-9851-4D0A-AF90-D567795B41C9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F4FD1-E649-2A8E-8F0E-7234B47C4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66B80-0295-7CB5-CC4D-4FF6CB93B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2FAA-02F0-44AA-8B93-EDA929C5F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8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9596D-44F5-836E-6FEC-5A4A5BBF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50" y="1315096"/>
            <a:ext cx="807790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676A3-6495-5051-2C4C-733A7947BF5A}"/>
              </a:ext>
            </a:extLst>
          </p:cNvPr>
          <p:cNvGrpSpPr/>
          <p:nvPr/>
        </p:nvGrpSpPr>
        <p:grpSpPr>
          <a:xfrm>
            <a:off x="1069768" y="518080"/>
            <a:ext cx="4306556" cy="760418"/>
            <a:chOff x="1803298" y="581901"/>
            <a:chExt cx="4306556" cy="76041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768220B-A70B-45AB-12F2-FE6D5BD64594}"/>
                </a:ext>
              </a:extLst>
            </p:cNvPr>
            <p:cNvSpPr/>
            <p:nvPr/>
          </p:nvSpPr>
          <p:spPr>
            <a:xfrm>
              <a:off x="2209065" y="581901"/>
              <a:ext cx="3900789" cy="760418"/>
            </a:xfrm>
            <a:custGeom>
              <a:avLst/>
              <a:gdLst>
                <a:gd name="connsiteX0" fmla="*/ 0 w 5517008"/>
                <a:gd name="connsiteY0" fmla="*/ 126739 h 760418"/>
                <a:gd name="connsiteX1" fmla="*/ 126739 w 5517008"/>
                <a:gd name="connsiteY1" fmla="*/ 0 h 760418"/>
                <a:gd name="connsiteX2" fmla="*/ 679410 w 5517008"/>
                <a:gd name="connsiteY2" fmla="*/ 0 h 760418"/>
                <a:gd name="connsiteX3" fmla="*/ 1284716 w 5517008"/>
                <a:gd name="connsiteY3" fmla="*/ 0 h 760418"/>
                <a:gd name="connsiteX4" fmla="*/ 1784751 w 5517008"/>
                <a:gd name="connsiteY4" fmla="*/ 0 h 760418"/>
                <a:gd name="connsiteX5" fmla="*/ 2442692 w 5517008"/>
                <a:gd name="connsiteY5" fmla="*/ 0 h 760418"/>
                <a:gd name="connsiteX6" fmla="*/ 3153269 w 5517008"/>
                <a:gd name="connsiteY6" fmla="*/ 0 h 760418"/>
                <a:gd name="connsiteX7" fmla="*/ 3811210 w 5517008"/>
                <a:gd name="connsiteY7" fmla="*/ 0 h 760418"/>
                <a:gd name="connsiteX8" fmla="*/ 4521787 w 5517008"/>
                <a:gd name="connsiteY8" fmla="*/ 0 h 760418"/>
                <a:gd name="connsiteX9" fmla="*/ 5390269 w 5517008"/>
                <a:gd name="connsiteY9" fmla="*/ 0 h 760418"/>
                <a:gd name="connsiteX10" fmla="*/ 5517008 w 5517008"/>
                <a:gd name="connsiteY10" fmla="*/ 126739 h 760418"/>
                <a:gd name="connsiteX11" fmla="*/ 5517008 w 5517008"/>
                <a:gd name="connsiteY11" fmla="*/ 633679 h 760418"/>
                <a:gd name="connsiteX12" fmla="*/ 5390269 w 5517008"/>
                <a:gd name="connsiteY12" fmla="*/ 760418 h 760418"/>
                <a:gd name="connsiteX13" fmla="*/ 4627057 w 5517008"/>
                <a:gd name="connsiteY13" fmla="*/ 760418 h 760418"/>
                <a:gd name="connsiteX14" fmla="*/ 4127022 w 5517008"/>
                <a:gd name="connsiteY14" fmla="*/ 760418 h 760418"/>
                <a:gd name="connsiteX15" fmla="*/ 3363810 w 5517008"/>
                <a:gd name="connsiteY15" fmla="*/ 760418 h 760418"/>
                <a:gd name="connsiteX16" fmla="*/ 2600598 w 5517008"/>
                <a:gd name="connsiteY16" fmla="*/ 760418 h 760418"/>
                <a:gd name="connsiteX17" fmla="*/ 1837386 w 5517008"/>
                <a:gd name="connsiteY17" fmla="*/ 760418 h 760418"/>
                <a:gd name="connsiteX18" fmla="*/ 1179445 w 5517008"/>
                <a:gd name="connsiteY18" fmla="*/ 760418 h 760418"/>
                <a:gd name="connsiteX19" fmla="*/ 126739 w 5517008"/>
                <a:gd name="connsiteY19" fmla="*/ 760418 h 760418"/>
                <a:gd name="connsiteX20" fmla="*/ 0 w 5517008"/>
                <a:gd name="connsiteY20" fmla="*/ 633679 h 760418"/>
                <a:gd name="connsiteX21" fmla="*/ 0 w 5517008"/>
                <a:gd name="connsiteY21" fmla="*/ 126739 h 7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17008" h="760418" fill="none" extrusionOk="0">
                  <a:moveTo>
                    <a:pt x="0" y="126739"/>
                  </a:moveTo>
                  <a:cubicBezTo>
                    <a:pt x="1883" y="63570"/>
                    <a:pt x="60730" y="-2708"/>
                    <a:pt x="126739" y="0"/>
                  </a:cubicBezTo>
                  <a:cubicBezTo>
                    <a:pt x="254396" y="15120"/>
                    <a:pt x="547815" y="12085"/>
                    <a:pt x="679410" y="0"/>
                  </a:cubicBezTo>
                  <a:cubicBezTo>
                    <a:pt x="811005" y="-12085"/>
                    <a:pt x="1135812" y="-7721"/>
                    <a:pt x="1284716" y="0"/>
                  </a:cubicBezTo>
                  <a:cubicBezTo>
                    <a:pt x="1433620" y="7721"/>
                    <a:pt x="1642016" y="-20074"/>
                    <a:pt x="1784751" y="0"/>
                  </a:cubicBezTo>
                  <a:cubicBezTo>
                    <a:pt x="1927486" y="20074"/>
                    <a:pt x="2299921" y="28611"/>
                    <a:pt x="2442692" y="0"/>
                  </a:cubicBezTo>
                  <a:cubicBezTo>
                    <a:pt x="2585463" y="-28611"/>
                    <a:pt x="2855392" y="-3687"/>
                    <a:pt x="3153269" y="0"/>
                  </a:cubicBezTo>
                  <a:cubicBezTo>
                    <a:pt x="3451146" y="3687"/>
                    <a:pt x="3491363" y="-8324"/>
                    <a:pt x="3811210" y="0"/>
                  </a:cubicBezTo>
                  <a:cubicBezTo>
                    <a:pt x="4131057" y="8324"/>
                    <a:pt x="4225271" y="-22052"/>
                    <a:pt x="4521787" y="0"/>
                  </a:cubicBezTo>
                  <a:cubicBezTo>
                    <a:pt x="4818303" y="22052"/>
                    <a:pt x="5206129" y="-15405"/>
                    <a:pt x="5390269" y="0"/>
                  </a:cubicBezTo>
                  <a:cubicBezTo>
                    <a:pt x="5462446" y="1218"/>
                    <a:pt x="5518925" y="56077"/>
                    <a:pt x="5517008" y="126739"/>
                  </a:cubicBezTo>
                  <a:cubicBezTo>
                    <a:pt x="5518794" y="349107"/>
                    <a:pt x="5526525" y="503249"/>
                    <a:pt x="5517008" y="633679"/>
                  </a:cubicBezTo>
                  <a:cubicBezTo>
                    <a:pt x="5523144" y="692275"/>
                    <a:pt x="5446569" y="751316"/>
                    <a:pt x="5390269" y="760418"/>
                  </a:cubicBezTo>
                  <a:cubicBezTo>
                    <a:pt x="5233835" y="741551"/>
                    <a:pt x="4955423" y="794740"/>
                    <a:pt x="4627057" y="760418"/>
                  </a:cubicBezTo>
                  <a:cubicBezTo>
                    <a:pt x="4298691" y="726096"/>
                    <a:pt x="4367259" y="782063"/>
                    <a:pt x="4127022" y="760418"/>
                  </a:cubicBezTo>
                  <a:cubicBezTo>
                    <a:pt x="3886786" y="738773"/>
                    <a:pt x="3656690" y="795575"/>
                    <a:pt x="3363810" y="760418"/>
                  </a:cubicBezTo>
                  <a:cubicBezTo>
                    <a:pt x="3070930" y="725261"/>
                    <a:pt x="2856973" y="794091"/>
                    <a:pt x="2600598" y="760418"/>
                  </a:cubicBezTo>
                  <a:cubicBezTo>
                    <a:pt x="2344223" y="726745"/>
                    <a:pt x="2188833" y="750083"/>
                    <a:pt x="1837386" y="760418"/>
                  </a:cubicBezTo>
                  <a:cubicBezTo>
                    <a:pt x="1485939" y="770753"/>
                    <a:pt x="1346725" y="762273"/>
                    <a:pt x="1179445" y="760418"/>
                  </a:cubicBezTo>
                  <a:cubicBezTo>
                    <a:pt x="1012165" y="758563"/>
                    <a:pt x="476964" y="721895"/>
                    <a:pt x="126739" y="760418"/>
                  </a:cubicBezTo>
                  <a:cubicBezTo>
                    <a:pt x="60857" y="753583"/>
                    <a:pt x="5356" y="719007"/>
                    <a:pt x="0" y="633679"/>
                  </a:cubicBezTo>
                  <a:cubicBezTo>
                    <a:pt x="-9642" y="385724"/>
                    <a:pt x="18140" y="333866"/>
                    <a:pt x="0" y="126739"/>
                  </a:cubicBezTo>
                  <a:close/>
                </a:path>
                <a:path w="5517008" h="760418" stroke="0" extrusionOk="0">
                  <a:moveTo>
                    <a:pt x="0" y="126739"/>
                  </a:moveTo>
                  <a:cubicBezTo>
                    <a:pt x="-9858" y="59214"/>
                    <a:pt x="54740" y="15622"/>
                    <a:pt x="126739" y="0"/>
                  </a:cubicBezTo>
                  <a:cubicBezTo>
                    <a:pt x="294306" y="23110"/>
                    <a:pt x="580005" y="-16697"/>
                    <a:pt x="784680" y="0"/>
                  </a:cubicBezTo>
                  <a:cubicBezTo>
                    <a:pt x="989355" y="16697"/>
                    <a:pt x="1242525" y="-15729"/>
                    <a:pt x="1442622" y="0"/>
                  </a:cubicBezTo>
                  <a:cubicBezTo>
                    <a:pt x="1642719" y="15729"/>
                    <a:pt x="1829015" y="20687"/>
                    <a:pt x="2100563" y="0"/>
                  </a:cubicBezTo>
                  <a:cubicBezTo>
                    <a:pt x="2372111" y="-20687"/>
                    <a:pt x="2546426" y="-17980"/>
                    <a:pt x="2863775" y="0"/>
                  </a:cubicBezTo>
                  <a:cubicBezTo>
                    <a:pt x="3181124" y="17980"/>
                    <a:pt x="3302801" y="12864"/>
                    <a:pt x="3416445" y="0"/>
                  </a:cubicBezTo>
                  <a:cubicBezTo>
                    <a:pt x="3530089" y="-12864"/>
                    <a:pt x="3874264" y="15350"/>
                    <a:pt x="4127022" y="0"/>
                  </a:cubicBezTo>
                  <a:cubicBezTo>
                    <a:pt x="4379780" y="-15350"/>
                    <a:pt x="5112223" y="41556"/>
                    <a:pt x="5390269" y="0"/>
                  </a:cubicBezTo>
                  <a:cubicBezTo>
                    <a:pt x="5458212" y="-8149"/>
                    <a:pt x="5513652" y="69303"/>
                    <a:pt x="5517008" y="126739"/>
                  </a:cubicBezTo>
                  <a:cubicBezTo>
                    <a:pt x="5541065" y="228866"/>
                    <a:pt x="5526829" y="504113"/>
                    <a:pt x="5517008" y="633679"/>
                  </a:cubicBezTo>
                  <a:cubicBezTo>
                    <a:pt x="5518885" y="711464"/>
                    <a:pt x="5449860" y="773212"/>
                    <a:pt x="5390269" y="760418"/>
                  </a:cubicBezTo>
                  <a:cubicBezTo>
                    <a:pt x="5123344" y="770599"/>
                    <a:pt x="5018900" y="783051"/>
                    <a:pt x="4784963" y="760418"/>
                  </a:cubicBezTo>
                  <a:cubicBezTo>
                    <a:pt x="4551026" y="737785"/>
                    <a:pt x="4389922" y="771948"/>
                    <a:pt x="4021751" y="760418"/>
                  </a:cubicBezTo>
                  <a:cubicBezTo>
                    <a:pt x="3653580" y="748888"/>
                    <a:pt x="3662809" y="752587"/>
                    <a:pt x="3363810" y="760418"/>
                  </a:cubicBezTo>
                  <a:cubicBezTo>
                    <a:pt x="3064811" y="768249"/>
                    <a:pt x="2841827" y="770048"/>
                    <a:pt x="2705869" y="760418"/>
                  </a:cubicBezTo>
                  <a:cubicBezTo>
                    <a:pt x="2569911" y="750788"/>
                    <a:pt x="2374409" y="770582"/>
                    <a:pt x="2047927" y="760418"/>
                  </a:cubicBezTo>
                  <a:cubicBezTo>
                    <a:pt x="1721445" y="750254"/>
                    <a:pt x="1709834" y="766352"/>
                    <a:pt x="1547892" y="760418"/>
                  </a:cubicBezTo>
                  <a:cubicBezTo>
                    <a:pt x="1385951" y="754484"/>
                    <a:pt x="1069762" y="729314"/>
                    <a:pt x="889951" y="760418"/>
                  </a:cubicBezTo>
                  <a:cubicBezTo>
                    <a:pt x="710140" y="791522"/>
                    <a:pt x="340181" y="741786"/>
                    <a:pt x="126739" y="760418"/>
                  </a:cubicBezTo>
                  <a:cubicBezTo>
                    <a:pt x="54578" y="759737"/>
                    <a:pt x="-7439" y="690870"/>
                    <a:pt x="0" y="633679"/>
                  </a:cubicBezTo>
                  <a:cubicBezTo>
                    <a:pt x="20204" y="433941"/>
                    <a:pt x="25239" y="246385"/>
                    <a:pt x="0" y="126739"/>
                  </a:cubicBezTo>
                  <a:close/>
                </a:path>
              </a:pathLst>
            </a:custGeom>
            <a:ln w="381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1342066999">
                    <a:custGeom>
                      <a:avLst/>
                      <a:gdLst>
                        <a:gd name="connsiteX0" fmla="*/ 0 w 3900789"/>
                        <a:gd name="connsiteY0" fmla="*/ 126739 h 760418"/>
                        <a:gd name="connsiteX1" fmla="*/ 89610 w 3900789"/>
                        <a:gd name="connsiteY1" fmla="*/ 0 h 760418"/>
                        <a:gd name="connsiteX2" fmla="*/ 480375 w 3900789"/>
                        <a:gd name="connsiteY2" fmla="*/ 0 h 760418"/>
                        <a:gd name="connsiteX3" fmla="*/ 908355 w 3900789"/>
                        <a:gd name="connsiteY3" fmla="*/ 0 h 760418"/>
                        <a:gd name="connsiteX4" fmla="*/ 1261904 w 3900789"/>
                        <a:gd name="connsiteY4" fmla="*/ 0 h 760418"/>
                        <a:gd name="connsiteX5" fmla="*/ 1727100 w 3900789"/>
                        <a:gd name="connsiteY5" fmla="*/ 0 h 760418"/>
                        <a:gd name="connsiteX6" fmla="*/ 2229512 w 3900789"/>
                        <a:gd name="connsiteY6" fmla="*/ 0 h 760418"/>
                        <a:gd name="connsiteX7" fmla="*/ 2694708 w 3900789"/>
                        <a:gd name="connsiteY7" fmla="*/ 0 h 760418"/>
                        <a:gd name="connsiteX8" fmla="*/ 3197120 w 3900789"/>
                        <a:gd name="connsiteY8" fmla="*/ 0 h 760418"/>
                        <a:gd name="connsiteX9" fmla="*/ 3811178 w 3900789"/>
                        <a:gd name="connsiteY9" fmla="*/ 0 h 760418"/>
                        <a:gd name="connsiteX10" fmla="*/ 3900789 w 3900789"/>
                        <a:gd name="connsiteY10" fmla="*/ 126739 h 760418"/>
                        <a:gd name="connsiteX11" fmla="*/ 3900789 w 3900789"/>
                        <a:gd name="connsiteY11" fmla="*/ 633679 h 760418"/>
                        <a:gd name="connsiteX12" fmla="*/ 3811178 w 3900789"/>
                        <a:gd name="connsiteY12" fmla="*/ 760418 h 760418"/>
                        <a:gd name="connsiteX13" fmla="*/ 3271551 w 3900789"/>
                        <a:gd name="connsiteY13" fmla="*/ 760418 h 760418"/>
                        <a:gd name="connsiteX14" fmla="*/ 2918002 w 3900789"/>
                        <a:gd name="connsiteY14" fmla="*/ 760418 h 760418"/>
                        <a:gd name="connsiteX15" fmla="*/ 2378374 w 3900789"/>
                        <a:gd name="connsiteY15" fmla="*/ 760418 h 760418"/>
                        <a:gd name="connsiteX16" fmla="*/ 1838747 w 3900789"/>
                        <a:gd name="connsiteY16" fmla="*/ 760418 h 760418"/>
                        <a:gd name="connsiteX17" fmla="*/ 1299119 w 3900789"/>
                        <a:gd name="connsiteY17" fmla="*/ 760418 h 760418"/>
                        <a:gd name="connsiteX18" fmla="*/ 833924 w 3900789"/>
                        <a:gd name="connsiteY18" fmla="*/ 760418 h 760418"/>
                        <a:gd name="connsiteX19" fmla="*/ 89610 w 3900789"/>
                        <a:gd name="connsiteY19" fmla="*/ 760418 h 760418"/>
                        <a:gd name="connsiteX20" fmla="*/ 0 w 3900789"/>
                        <a:gd name="connsiteY20" fmla="*/ 633679 h 760418"/>
                        <a:gd name="connsiteX21" fmla="*/ 0 w 3900789"/>
                        <a:gd name="connsiteY21" fmla="*/ 126739 h 760418"/>
                        <a:gd name="connsiteX0" fmla="*/ 0 w 3900789"/>
                        <a:gd name="connsiteY0" fmla="*/ 126739 h 760418"/>
                        <a:gd name="connsiteX1" fmla="*/ 89610 w 3900789"/>
                        <a:gd name="connsiteY1" fmla="*/ 0 h 760418"/>
                        <a:gd name="connsiteX2" fmla="*/ 554806 w 3900789"/>
                        <a:gd name="connsiteY2" fmla="*/ 0 h 760418"/>
                        <a:gd name="connsiteX3" fmla="*/ 1020002 w 3900789"/>
                        <a:gd name="connsiteY3" fmla="*/ 0 h 760418"/>
                        <a:gd name="connsiteX4" fmla="*/ 1485198 w 3900789"/>
                        <a:gd name="connsiteY4" fmla="*/ 0 h 760418"/>
                        <a:gd name="connsiteX5" fmla="*/ 2024826 w 3900789"/>
                        <a:gd name="connsiteY5" fmla="*/ 0 h 760418"/>
                        <a:gd name="connsiteX6" fmla="*/ 2415590 w 3900789"/>
                        <a:gd name="connsiteY6" fmla="*/ 0 h 760418"/>
                        <a:gd name="connsiteX7" fmla="*/ 2918002 w 3900789"/>
                        <a:gd name="connsiteY7" fmla="*/ 0 h 760418"/>
                        <a:gd name="connsiteX8" fmla="*/ 3811178 w 3900789"/>
                        <a:gd name="connsiteY8" fmla="*/ 0 h 760418"/>
                        <a:gd name="connsiteX9" fmla="*/ 3900789 w 3900789"/>
                        <a:gd name="connsiteY9" fmla="*/ 126739 h 760418"/>
                        <a:gd name="connsiteX10" fmla="*/ 3900789 w 3900789"/>
                        <a:gd name="connsiteY10" fmla="*/ 633679 h 760418"/>
                        <a:gd name="connsiteX11" fmla="*/ 3811178 w 3900789"/>
                        <a:gd name="connsiteY11" fmla="*/ 760418 h 760418"/>
                        <a:gd name="connsiteX12" fmla="*/ 3383198 w 3900789"/>
                        <a:gd name="connsiteY12" fmla="*/ 760418 h 760418"/>
                        <a:gd name="connsiteX13" fmla="*/ 2843570 w 3900789"/>
                        <a:gd name="connsiteY13" fmla="*/ 760418 h 760418"/>
                        <a:gd name="connsiteX14" fmla="*/ 2378374 w 3900789"/>
                        <a:gd name="connsiteY14" fmla="*/ 760418 h 760418"/>
                        <a:gd name="connsiteX15" fmla="*/ 1913179 w 3900789"/>
                        <a:gd name="connsiteY15" fmla="*/ 760418 h 760418"/>
                        <a:gd name="connsiteX16" fmla="*/ 1447982 w 3900789"/>
                        <a:gd name="connsiteY16" fmla="*/ 760418 h 760418"/>
                        <a:gd name="connsiteX17" fmla="*/ 1094433 w 3900789"/>
                        <a:gd name="connsiteY17" fmla="*/ 760418 h 760418"/>
                        <a:gd name="connsiteX18" fmla="*/ 629237 w 3900789"/>
                        <a:gd name="connsiteY18" fmla="*/ 760418 h 760418"/>
                        <a:gd name="connsiteX19" fmla="*/ 89610 w 3900789"/>
                        <a:gd name="connsiteY19" fmla="*/ 760418 h 760418"/>
                        <a:gd name="connsiteX20" fmla="*/ 0 w 3900789"/>
                        <a:gd name="connsiteY20" fmla="*/ 633679 h 760418"/>
                        <a:gd name="connsiteX21" fmla="*/ 0 w 3900789"/>
                        <a:gd name="connsiteY21" fmla="*/ 126739 h 760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3900789" h="760418" fill="none" extrusionOk="0">
                          <a:moveTo>
                            <a:pt x="0" y="126739"/>
                          </a:moveTo>
                          <a:cubicBezTo>
                            <a:pt x="7460" y="70908"/>
                            <a:pt x="49215" y="746"/>
                            <a:pt x="89610" y="0"/>
                          </a:cubicBezTo>
                          <a:cubicBezTo>
                            <a:pt x="190353" y="24744"/>
                            <a:pt x="397877" y="18896"/>
                            <a:pt x="480375" y="0"/>
                          </a:cubicBezTo>
                          <a:cubicBezTo>
                            <a:pt x="565482" y="-13079"/>
                            <a:pt x="795982" y="10185"/>
                            <a:pt x="908355" y="0"/>
                          </a:cubicBezTo>
                          <a:cubicBezTo>
                            <a:pt x="997571" y="1306"/>
                            <a:pt x="1161832" y="-12637"/>
                            <a:pt x="1261904" y="0"/>
                          </a:cubicBezTo>
                          <a:cubicBezTo>
                            <a:pt x="1356628" y="43406"/>
                            <a:pt x="1632970" y="20634"/>
                            <a:pt x="1727100" y="0"/>
                          </a:cubicBezTo>
                          <a:cubicBezTo>
                            <a:pt x="1810865" y="-29308"/>
                            <a:pt x="2016348" y="-8359"/>
                            <a:pt x="2229512" y="0"/>
                          </a:cubicBezTo>
                          <a:cubicBezTo>
                            <a:pt x="2439934" y="6565"/>
                            <a:pt x="2467397" y="-8616"/>
                            <a:pt x="2694708" y="0"/>
                          </a:cubicBezTo>
                          <a:cubicBezTo>
                            <a:pt x="2915216" y="-669"/>
                            <a:pt x="2994322" y="-34784"/>
                            <a:pt x="3197120" y="0"/>
                          </a:cubicBezTo>
                          <a:cubicBezTo>
                            <a:pt x="3399867" y="17464"/>
                            <a:pt x="3684182" y="-6699"/>
                            <a:pt x="3811178" y="0"/>
                          </a:cubicBezTo>
                          <a:cubicBezTo>
                            <a:pt x="3864760" y="11590"/>
                            <a:pt x="3894899" y="43256"/>
                            <a:pt x="3900789" y="126739"/>
                          </a:cubicBezTo>
                          <a:cubicBezTo>
                            <a:pt x="3927179" y="329754"/>
                            <a:pt x="3892529" y="481802"/>
                            <a:pt x="3900789" y="633679"/>
                          </a:cubicBezTo>
                          <a:cubicBezTo>
                            <a:pt x="3902516" y="685988"/>
                            <a:pt x="3855398" y="744338"/>
                            <a:pt x="3811178" y="760418"/>
                          </a:cubicBezTo>
                          <a:cubicBezTo>
                            <a:pt x="3693605" y="699041"/>
                            <a:pt x="3544057" y="796192"/>
                            <a:pt x="3271551" y="760418"/>
                          </a:cubicBezTo>
                          <a:cubicBezTo>
                            <a:pt x="3029137" y="721545"/>
                            <a:pt x="3087046" y="796982"/>
                            <a:pt x="2918002" y="760418"/>
                          </a:cubicBezTo>
                          <a:cubicBezTo>
                            <a:pt x="2768925" y="728597"/>
                            <a:pt x="2552298" y="794587"/>
                            <a:pt x="2378374" y="760418"/>
                          </a:cubicBezTo>
                          <a:cubicBezTo>
                            <a:pt x="2155056" y="761029"/>
                            <a:pt x="2019263" y="824734"/>
                            <a:pt x="1838747" y="760418"/>
                          </a:cubicBezTo>
                          <a:cubicBezTo>
                            <a:pt x="1680313" y="718820"/>
                            <a:pt x="1538771" y="753297"/>
                            <a:pt x="1299119" y="760418"/>
                          </a:cubicBezTo>
                          <a:cubicBezTo>
                            <a:pt x="1062130" y="760564"/>
                            <a:pt x="976416" y="765965"/>
                            <a:pt x="833924" y="760418"/>
                          </a:cubicBezTo>
                          <a:cubicBezTo>
                            <a:pt x="752391" y="765317"/>
                            <a:pt x="331915" y="737168"/>
                            <a:pt x="89610" y="760418"/>
                          </a:cubicBezTo>
                          <a:cubicBezTo>
                            <a:pt x="53502" y="749389"/>
                            <a:pt x="6054" y="711956"/>
                            <a:pt x="0" y="633679"/>
                          </a:cubicBezTo>
                          <a:cubicBezTo>
                            <a:pt x="4022" y="386026"/>
                            <a:pt x="7770" y="328667"/>
                            <a:pt x="0" y="126739"/>
                          </a:cubicBezTo>
                          <a:close/>
                        </a:path>
                        <a:path w="3900789" h="760418" stroke="0" extrusionOk="0">
                          <a:moveTo>
                            <a:pt x="0" y="126739"/>
                          </a:moveTo>
                          <a:cubicBezTo>
                            <a:pt x="-2857" y="55765"/>
                            <a:pt x="44640" y="17677"/>
                            <a:pt x="89610" y="0"/>
                          </a:cubicBezTo>
                          <a:cubicBezTo>
                            <a:pt x="202548" y="48377"/>
                            <a:pt x="418107" y="-15067"/>
                            <a:pt x="554806" y="0"/>
                          </a:cubicBezTo>
                          <a:cubicBezTo>
                            <a:pt x="725318" y="14578"/>
                            <a:pt x="866070" y="-40519"/>
                            <a:pt x="1020002" y="0"/>
                          </a:cubicBezTo>
                          <a:cubicBezTo>
                            <a:pt x="1165166" y="16468"/>
                            <a:pt x="1282657" y="48499"/>
                            <a:pt x="1485198" y="0"/>
                          </a:cubicBezTo>
                          <a:cubicBezTo>
                            <a:pt x="1681674" y="-6164"/>
                            <a:pt x="1777369" y="-33179"/>
                            <a:pt x="2024826" y="0"/>
                          </a:cubicBezTo>
                          <a:cubicBezTo>
                            <a:pt x="2249893" y="22908"/>
                            <a:pt x="2324976" y="6449"/>
                            <a:pt x="2415590" y="0"/>
                          </a:cubicBezTo>
                          <a:cubicBezTo>
                            <a:pt x="2492507" y="7282"/>
                            <a:pt x="2724189" y="6246"/>
                            <a:pt x="2918002" y="0"/>
                          </a:cubicBezTo>
                          <a:cubicBezTo>
                            <a:pt x="3094598" y="33847"/>
                            <a:pt x="3630519" y="48935"/>
                            <a:pt x="3811178" y="0"/>
                          </a:cubicBezTo>
                          <a:cubicBezTo>
                            <a:pt x="3855050" y="-7209"/>
                            <a:pt x="3893878" y="69038"/>
                            <a:pt x="3900789" y="126739"/>
                          </a:cubicBezTo>
                          <a:cubicBezTo>
                            <a:pt x="3918652" y="247863"/>
                            <a:pt x="3896363" y="506151"/>
                            <a:pt x="3900789" y="633679"/>
                          </a:cubicBezTo>
                          <a:cubicBezTo>
                            <a:pt x="3897057" y="711025"/>
                            <a:pt x="3852303" y="775332"/>
                            <a:pt x="3811178" y="760418"/>
                          </a:cubicBezTo>
                          <a:cubicBezTo>
                            <a:pt x="3612041" y="780094"/>
                            <a:pt x="3562427" y="787620"/>
                            <a:pt x="3383198" y="760418"/>
                          </a:cubicBezTo>
                          <a:cubicBezTo>
                            <a:pt x="3204132" y="727757"/>
                            <a:pt x="3099150" y="787548"/>
                            <a:pt x="2843570" y="760418"/>
                          </a:cubicBezTo>
                          <a:cubicBezTo>
                            <a:pt x="2583526" y="749158"/>
                            <a:pt x="2589782" y="752407"/>
                            <a:pt x="2378374" y="760418"/>
                          </a:cubicBezTo>
                          <a:cubicBezTo>
                            <a:pt x="2179287" y="768968"/>
                            <a:pt x="2020651" y="760885"/>
                            <a:pt x="1913179" y="760418"/>
                          </a:cubicBezTo>
                          <a:cubicBezTo>
                            <a:pt x="1825248" y="782436"/>
                            <a:pt x="1691786" y="787699"/>
                            <a:pt x="1447982" y="760418"/>
                          </a:cubicBezTo>
                          <a:cubicBezTo>
                            <a:pt x="1218803" y="750236"/>
                            <a:pt x="1211741" y="763177"/>
                            <a:pt x="1094433" y="760418"/>
                          </a:cubicBezTo>
                          <a:cubicBezTo>
                            <a:pt x="968296" y="748289"/>
                            <a:pt x="755226" y="726144"/>
                            <a:pt x="629237" y="760418"/>
                          </a:cubicBezTo>
                          <a:cubicBezTo>
                            <a:pt x="512252" y="827472"/>
                            <a:pt x="248400" y="706305"/>
                            <a:pt x="89610" y="760418"/>
                          </a:cubicBezTo>
                          <a:cubicBezTo>
                            <a:pt x="36192" y="749057"/>
                            <a:pt x="-5962" y="694613"/>
                            <a:pt x="0" y="633679"/>
                          </a:cubicBezTo>
                          <a:cubicBezTo>
                            <a:pt x="-337" y="437543"/>
                            <a:pt x="20144" y="241976"/>
                            <a:pt x="0" y="126739"/>
                          </a:cubicBezTo>
                          <a:close/>
                        </a:path>
                        <a:path w="3900789" h="760418" fill="none" stroke="0" extrusionOk="0">
                          <a:moveTo>
                            <a:pt x="0" y="126739"/>
                          </a:moveTo>
                          <a:cubicBezTo>
                            <a:pt x="-1596" y="64304"/>
                            <a:pt x="42656" y="-504"/>
                            <a:pt x="89610" y="0"/>
                          </a:cubicBezTo>
                          <a:cubicBezTo>
                            <a:pt x="177742" y="5974"/>
                            <a:pt x="384731" y="16050"/>
                            <a:pt x="480375" y="0"/>
                          </a:cubicBezTo>
                          <a:cubicBezTo>
                            <a:pt x="583192" y="-9847"/>
                            <a:pt x="805866" y="-10067"/>
                            <a:pt x="908355" y="0"/>
                          </a:cubicBezTo>
                          <a:cubicBezTo>
                            <a:pt x="1003576" y="25521"/>
                            <a:pt x="1154581" y="-6852"/>
                            <a:pt x="1261904" y="0"/>
                          </a:cubicBezTo>
                          <a:cubicBezTo>
                            <a:pt x="1368942" y="18568"/>
                            <a:pt x="1631447" y="50467"/>
                            <a:pt x="1727100" y="0"/>
                          </a:cubicBezTo>
                          <a:cubicBezTo>
                            <a:pt x="1826796" y="-65116"/>
                            <a:pt x="1998399" y="33789"/>
                            <a:pt x="2229512" y="0"/>
                          </a:cubicBezTo>
                          <a:cubicBezTo>
                            <a:pt x="2443572" y="9913"/>
                            <a:pt x="2466773" y="-8686"/>
                            <a:pt x="2694708" y="0"/>
                          </a:cubicBezTo>
                          <a:cubicBezTo>
                            <a:pt x="2905048" y="12420"/>
                            <a:pt x="2976906" y="-23917"/>
                            <a:pt x="3197120" y="0"/>
                          </a:cubicBezTo>
                          <a:cubicBezTo>
                            <a:pt x="3401395" y="45717"/>
                            <a:pt x="3712887" y="-22857"/>
                            <a:pt x="3811178" y="0"/>
                          </a:cubicBezTo>
                          <a:cubicBezTo>
                            <a:pt x="3866112" y="17408"/>
                            <a:pt x="3899372" y="59485"/>
                            <a:pt x="3900789" y="126739"/>
                          </a:cubicBezTo>
                          <a:cubicBezTo>
                            <a:pt x="3929076" y="338760"/>
                            <a:pt x="3915706" y="494111"/>
                            <a:pt x="3900789" y="633679"/>
                          </a:cubicBezTo>
                          <a:cubicBezTo>
                            <a:pt x="3898559" y="691431"/>
                            <a:pt x="3852154" y="750780"/>
                            <a:pt x="3811178" y="760418"/>
                          </a:cubicBezTo>
                          <a:cubicBezTo>
                            <a:pt x="3695066" y="738326"/>
                            <a:pt x="3505706" y="839317"/>
                            <a:pt x="3271551" y="760418"/>
                          </a:cubicBezTo>
                          <a:cubicBezTo>
                            <a:pt x="3034743" y="730240"/>
                            <a:pt x="3086456" y="800443"/>
                            <a:pt x="2918002" y="760418"/>
                          </a:cubicBezTo>
                          <a:cubicBezTo>
                            <a:pt x="2765878" y="762721"/>
                            <a:pt x="2595073" y="797769"/>
                            <a:pt x="2378374" y="760418"/>
                          </a:cubicBezTo>
                          <a:cubicBezTo>
                            <a:pt x="2195396" y="755644"/>
                            <a:pt x="2034182" y="788010"/>
                            <a:pt x="1838747" y="760418"/>
                          </a:cubicBezTo>
                          <a:cubicBezTo>
                            <a:pt x="1660091" y="724066"/>
                            <a:pt x="1531636" y="745060"/>
                            <a:pt x="1299119" y="760418"/>
                          </a:cubicBezTo>
                          <a:cubicBezTo>
                            <a:pt x="1045277" y="761539"/>
                            <a:pt x="930756" y="755781"/>
                            <a:pt x="833924" y="760418"/>
                          </a:cubicBezTo>
                          <a:cubicBezTo>
                            <a:pt x="703178" y="807467"/>
                            <a:pt x="311717" y="697654"/>
                            <a:pt x="89610" y="760418"/>
                          </a:cubicBezTo>
                          <a:cubicBezTo>
                            <a:pt x="40101" y="753149"/>
                            <a:pt x="-155" y="727682"/>
                            <a:pt x="0" y="633679"/>
                          </a:cubicBezTo>
                          <a:cubicBezTo>
                            <a:pt x="-4857" y="390268"/>
                            <a:pt x="19722" y="322116"/>
                            <a:pt x="0" y="12673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70C0"/>
                  </a:solidFill>
                  <a:latin typeface="Calibri" panose="020F0502020204030204"/>
                </a:rPr>
                <a:t>Đặt</a:t>
              </a:r>
              <a:r>
                <a:rPr lang="en-US" sz="4000" b="1" dirty="0">
                  <a:solidFill>
                    <a:srgbClr val="0070C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libri" panose="020F0502020204030204"/>
                </a:rPr>
                <a:t>tính</a:t>
              </a:r>
              <a:r>
                <a:rPr lang="en-US" sz="4000" b="1" dirty="0">
                  <a:solidFill>
                    <a:srgbClr val="0070C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libri" panose="020F0502020204030204"/>
                </a:rPr>
                <a:t>rồi</a:t>
              </a:r>
              <a:r>
                <a:rPr lang="en-US" sz="4000" b="1" dirty="0">
                  <a:solidFill>
                    <a:srgbClr val="0070C0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libri" panose="020F0502020204030204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0CBF6B-9ACE-8928-71A8-DB9691B264A5}"/>
                </a:ext>
              </a:extLst>
            </p:cNvPr>
            <p:cNvSpPr/>
            <p:nvPr/>
          </p:nvSpPr>
          <p:spPr>
            <a:xfrm>
              <a:off x="1803298" y="7080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71D6E82C-EF08-832C-E1A9-E3A27A6C21A9}"/>
              </a:ext>
            </a:extLst>
          </p:cNvPr>
          <p:cNvSpPr txBox="1"/>
          <p:nvPr/>
        </p:nvSpPr>
        <p:spPr>
          <a:xfrm>
            <a:off x="898034" y="2453121"/>
            <a:ext cx="23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AE4B2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1 041 x 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E4B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401114FB-7827-EEE4-629C-EE8C515F7575}"/>
              </a:ext>
            </a:extLst>
          </p:cNvPr>
          <p:cNvSpPr/>
          <p:nvPr/>
        </p:nvSpPr>
        <p:spPr>
          <a:xfrm>
            <a:off x="1069768" y="238027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A0A514E-5911-957D-7ABB-FC8FB8825317}"/>
              </a:ext>
            </a:extLst>
          </p:cNvPr>
          <p:cNvSpPr txBox="1"/>
          <p:nvPr/>
        </p:nvSpPr>
        <p:spPr>
          <a:xfrm>
            <a:off x="3652136" y="2408574"/>
            <a:ext cx="214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1 008 x 9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EAAF7D5-597F-046E-73FA-6F0EABDC75D9}"/>
              </a:ext>
            </a:extLst>
          </p:cNvPr>
          <p:cNvSpPr/>
          <p:nvPr/>
        </p:nvSpPr>
        <p:spPr>
          <a:xfrm>
            <a:off x="3736221" y="235713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CE8C96AF-F988-4760-8D96-77F72A499897}"/>
              </a:ext>
            </a:extLst>
          </p:cNvPr>
          <p:cNvSpPr/>
          <p:nvPr/>
        </p:nvSpPr>
        <p:spPr>
          <a:xfrm>
            <a:off x="6678022" y="2349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0F01B37-382C-3EFD-CD08-143CBECCD88D}"/>
              </a:ext>
            </a:extLst>
          </p:cNvPr>
          <p:cNvSpPr/>
          <p:nvPr/>
        </p:nvSpPr>
        <p:spPr>
          <a:xfrm>
            <a:off x="9406168" y="2321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9764BBCC-FE08-60CC-2848-E1E03324D5E9}"/>
              </a:ext>
            </a:extLst>
          </p:cNvPr>
          <p:cNvSpPr txBox="1"/>
          <p:nvPr/>
        </p:nvSpPr>
        <p:spPr>
          <a:xfrm>
            <a:off x="6474724" y="2429981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1 107 x 8</a:t>
            </a: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B47DD791-3FB9-5478-40DE-8B02F898060F}"/>
              </a:ext>
            </a:extLst>
          </p:cNvPr>
          <p:cNvSpPr txBox="1"/>
          <p:nvPr/>
        </p:nvSpPr>
        <p:spPr>
          <a:xfrm>
            <a:off x="9406168" y="2416993"/>
            <a:ext cx="174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1 619 x 5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86E194F-A447-B6DC-341E-8B1C4CF3F19B}"/>
              </a:ext>
            </a:extLst>
          </p:cNvPr>
          <p:cNvSpPr/>
          <p:nvPr/>
        </p:nvSpPr>
        <p:spPr>
          <a:xfrm>
            <a:off x="4758103" y="3607225"/>
            <a:ext cx="2675794" cy="16691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1458F">
                  <a:lumMod val="50000"/>
                </a:srgb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2948D-1613-24DF-E787-DB5E4BEE8C65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676A3-6495-5051-2C4C-733A7947BF5A}"/>
              </a:ext>
            </a:extLst>
          </p:cNvPr>
          <p:cNvGrpSpPr/>
          <p:nvPr/>
        </p:nvGrpSpPr>
        <p:grpSpPr>
          <a:xfrm>
            <a:off x="707337" y="504630"/>
            <a:ext cx="4306556" cy="760418"/>
            <a:chOff x="1803298" y="581901"/>
            <a:chExt cx="4306556" cy="76041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768220B-A70B-45AB-12F2-FE6D5BD64594}"/>
                </a:ext>
              </a:extLst>
            </p:cNvPr>
            <p:cNvSpPr/>
            <p:nvPr/>
          </p:nvSpPr>
          <p:spPr>
            <a:xfrm>
              <a:off x="2209065" y="581901"/>
              <a:ext cx="3900789" cy="760418"/>
            </a:xfrm>
            <a:custGeom>
              <a:avLst/>
              <a:gdLst>
                <a:gd name="connsiteX0" fmla="*/ 0 w 5517008"/>
                <a:gd name="connsiteY0" fmla="*/ 126739 h 760418"/>
                <a:gd name="connsiteX1" fmla="*/ 126739 w 5517008"/>
                <a:gd name="connsiteY1" fmla="*/ 0 h 760418"/>
                <a:gd name="connsiteX2" fmla="*/ 679410 w 5517008"/>
                <a:gd name="connsiteY2" fmla="*/ 0 h 760418"/>
                <a:gd name="connsiteX3" fmla="*/ 1284716 w 5517008"/>
                <a:gd name="connsiteY3" fmla="*/ 0 h 760418"/>
                <a:gd name="connsiteX4" fmla="*/ 1784751 w 5517008"/>
                <a:gd name="connsiteY4" fmla="*/ 0 h 760418"/>
                <a:gd name="connsiteX5" fmla="*/ 2442692 w 5517008"/>
                <a:gd name="connsiteY5" fmla="*/ 0 h 760418"/>
                <a:gd name="connsiteX6" fmla="*/ 3153269 w 5517008"/>
                <a:gd name="connsiteY6" fmla="*/ 0 h 760418"/>
                <a:gd name="connsiteX7" fmla="*/ 3811210 w 5517008"/>
                <a:gd name="connsiteY7" fmla="*/ 0 h 760418"/>
                <a:gd name="connsiteX8" fmla="*/ 4521787 w 5517008"/>
                <a:gd name="connsiteY8" fmla="*/ 0 h 760418"/>
                <a:gd name="connsiteX9" fmla="*/ 5390269 w 5517008"/>
                <a:gd name="connsiteY9" fmla="*/ 0 h 760418"/>
                <a:gd name="connsiteX10" fmla="*/ 5517008 w 5517008"/>
                <a:gd name="connsiteY10" fmla="*/ 126739 h 760418"/>
                <a:gd name="connsiteX11" fmla="*/ 5517008 w 5517008"/>
                <a:gd name="connsiteY11" fmla="*/ 633679 h 760418"/>
                <a:gd name="connsiteX12" fmla="*/ 5390269 w 5517008"/>
                <a:gd name="connsiteY12" fmla="*/ 760418 h 760418"/>
                <a:gd name="connsiteX13" fmla="*/ 4627057 w 5517008"/>
                <a:gd name="connsiteY13" fmla="*/ 760418 h 760418"/>
                <a:gd name="connsiteX14" fmla="*/ 4127022 w 5517008"/>
                <a:gd name="connsiteY14" fmla="*/ 760418 h 760418"/>
                <a:gd name="connsiteX15" fmla="*/ 3363810 w 5517008"/>
                <a:gd name="connsiteY15" fmla="*/ 760418 h 760418"/>
                <a:gd name="connsiteX16" fmla="*/ 2600598 w 5517008"/>
                <a:gd name="connsiteY16" fmla="*/ 760418 h 760418"/>
                <a:gd name="connsiteX17" fmla="*/ 1837386 w 5517008"/>
                <a:gd name="connsiteY17" fmla="*/ 760418 h 760418"/>
                <a:gd name="connsiteX18" fmla="*/ 1179445 w 5517008"/>
                <a:gd name="connsiteY18" fmla="*/ 760418 h 760418"/>
                <a:gd name="connsiteX19" fmla="*/ 126739 w 5517008"/>
                <a:gd name="connsiteY19" fmla="*/ 760418 h 760418"/>
                <a:gd name="connsiteX20" fmla="*/ 0 w 5517008"/>
                <a:gd name="connsiteY20" fmla="*/ 633679 h 760418"/>
                <a:gd name="connsiteX21" fmla="*/ 0 w 5517008"/>
                <a:gd name="connsiteY21" fmla="*/ 126739 h 7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17008" h="760418" fill="none" extrusionOk="0">
                  <a:moveTo>
                    <a:pt x="0" y="126739"/>
                  </a:moveTo>
                  <a:cubicBezTo>
                    <a:pt x="1883" y="63570"/>
                    <a:pt x="60730" y="-2708"/>
                    <a:pt x="126739" y="0"/>
                  </a:cubicBezTo>
                  <a:cubicBezTo>
                    <a:pt x="254396" y="15120"/>
                    <a:pt x="547815" y="12085"/>
                    <a:pt x="679410" y="0"/>
                  </a:cubicBezTo>
                  <a:cubicBezTo>
                    <a:pt x="811005" y="-12085"/>
                    <a:pt x="1135812" y="-7721"/>
                    <a:pt x="1284716" y="0"/>
                  </a:cubicBezTo>
                  <a:cubicBezTo>
                    <a:pt x="1433620" y="7721"/>
                    <a:pt x="1642016" y="-20074"/>
                    <a:pt x="1784751" y="0"/>
                  </a:cubicBezTo>
                  <a:cubicBezTo>
                    <a:pt x="1927486" y="20074"/>
                    <a:pt x="2299921" y="28611"/>
                    <a:pt x="2442692" y="0"/>
                  </a:cubicBezTo>
                  <a:cubicBezTo>
                    <a:pt x="2585463" y="-28611"/>
                    <a:pt x="2855392" y="-3687"/>
                    <a:pt x="3153269" y="0"/>
                  </a:cubicBezTo>
                  <a:cubicBezTo>
                    <a:pt x="3451146" y="3687"/>
                    <a:pt x="3491363" y="-8324"/>
                    <a:pt x="3811210" y="0"/>
                  </a:cubicBezTo>
                  <a:cubicBezTo>
                    <a:pt x="4131057" y="8324"/>
                    <a:pt x="4225271" y="-22052"/>
                    <a:pt x="4521787" y="0"/>
                  </a:cubicBezTo>
                  <a:cubicBezTo>
                    <a:pt x="4818303" y="22052"/>
                    <a:pt x="5206129" y="-15405"/>
                    <a:pt x="5390269" y="0"/>
                  </a:cubicBezTo>
                  <a:cubicBezTo>
                    <a:pt x="5462446" y="1218"/>
                    <a:pt x="5518925" y="56077"/>
                    <a:pt x="5517008" y="126739"/>
                  </a:cubicBezTo>
                  <a:cubicBezTo>
                    <a:pt x="5518794" y="349107"/>
                    <a:pt x="5526525" y="503249"/>
                    <a:pt x="5517008" y="633679"/>
                  </a:cubicBezTo>
                  <a:cubicBezTo>
                    <a:pt x="5523144" y="692275"/>
                    <a:pt x="5446569" y="751316"/>
                    <a:pt x="5390269" y="760418"/>
                  </a:cubicBezTo>
                  <a:cubicBezTo>
                    <a:pt x="5233835" y="741551"/>
                    <a:pt x="4955423" y="794740"/>
                    <a:pt x="4627057" y="760418"/>
                  </a:cubicBezTo>
                  <a:cubicBezTo>
                    <a:pt x="4298691" y="726096"/>
                    <a:pt x="4367259" y="782063"/>
                    <a:pt x="4127022" y="760418"/>
                  </a:cubicBezTo>
                  <a:cubicBezTo>
                    <a:pt x="3886786" y="738773"/>
                    <a:pt x="3656690" y="795575"/>
                    <a:pt x="3363810" y="760418"/>
                  </a:cubicBezTo>
                  <a:cubicBezTo>
                    <a:pt x="3070930" y="725261"/>
                    <a:pt x="2856973" y="794091"/>
                    <a:pt x="2600598" y="760418"/>
                  </a:cubicBezTo>
                  <a:cubicBezTo>
                    <a:pt x="2344223" y="726745"/>
                    <a:pt x="2188833" y="750083"/>
                    <a:pt x="1837386" y="760418"/>
                  </a:cubicBezTo>
                  <a:cubicBezTo>
                    <a:pt x="1485939" y="770753"/>
                    <a:pt x="1346725" y="762273"/>
                    <a:pt x="1179445" y="760418"/>
                  </a:cubicBezTo>
                  <a:cubicBezTo>
                    <a:pt x="1012165" y="758563"/>
                    <a:pt x="476964" y="721895"/>
                    <a:pt x="126739" y="760418"/>
                  </a:cubicBezTo>
                  <a:cubicBezTo>
                    <a:pt x="60857" y="753583"/>
                    <a:pt x="5356" y="719007"/>
                    <a:pt x="0" y="633679"/>
                  </a:cubicBezTo>
                  <a:cubicBezTo>
                    <a:pt x="-9642" y="385724"/>
                    <a:pt x="18140" y="333866"/>
                    <a:pt x="0" y="126739"/>
                  </a:cubicBezTo>
                  <a:close/>
                </a:path>
                <a:path w="5517008" h="760418" stroke="0" extrusionOk="0">
                  <a:moveTo>
                    <a:pt x="0" y="126739"/>
                  </a:moveTo>
                  <a:cubicBezTo>
                    <a:pt x="-9858" y="59214"/>
                    <a:pt x="54740" y="15622"/>
                    <a:pt x="126739" y="0"/>
                  </a:cubicBezTo>
                  <a:cubicBezTo>
                    <a:pt x="294306" y="23110"/>
                    <a:pt x="580005" y="-16697"/>
                    <a:pt x="784680" y="0"/>
                  </a:cubicBezTo>
                  <a:cubicBezTo>
                    <a:pt x="989355" y="16697"/>
                    <a:pt x="1242525" y="-15729"/>
                    <a:pt x="1442622" y="0"/>
                  </a:cubicBezTo>
                  <a:cubicBezTo>
                    <a:pt x="1642719" y="15729"/>
                    <a:pt x="1829015" y="20687"/>
                    <a:pt x="2100563" y="0"/>
                  </a:cubicBezTo>
                  <a:cubicBezTo>
                    <a:pt x="2372111" y="-20687"/>
                    <a:pt x="2546426" y="-17980"/>
                    <a:pt x="2863775" y="0"/>
                  </a:cubicBezTo>
                  <a:cubicBezTo>
                    <a:pt x="3181124" y="17980"/>
                    <a:pt x="3302801" y="12864"/>
                    <a:pt x="3416445" y="0"/>
                  </a:cubicBezTo>
                  <a:cubicBezTo>
                    <a:pt x="3530089" y="-12864"/>
                    <a:pt x="3874264" y="15350"/>
                    <a:pt x="4127022" y="0"/>
                  </a:cubicBezTo>
                  <a:cubicBezTo>
                    <a:pt x="4379780" y="-15350"/>
                    <a:pt x="5112223" y="41556"/>
                    <a:pt x="5390269" y="0"/>
                  </a:cubicBezTo>
                  <a:cubicBezTo>
                    <a:pt x="5458212" y="-8149"/>
                    <a:pt x="5513652" y="69303"/>
                    <a:pt x="5517008" y="126739"/>
                  </a:cubicBezTo>
                  <a:cubicBezTo>
                    <a:pt x="5541065" y="228866"/>
                    <a:pt x="5526829" y="504113"/>
                    <a:pt x="5517008" y="633679"/>
                  </a:cubicBezTo>
                  <a:cubicBezTo>
                    <a:pt x="5518885" y="711464"/>
                    <a:pt x="5449860" y="773212"/>
                    <a:pt x="5390269" y="760418"/>
                  </a:cubicBezTo>
                  <a:cubicBezTo>
                    <a:pt x="5123344" y="770599"/>
                    <a:pt x="5018900" y="783051"/>
                    <a:pt x="4784963" y="760418"/>
                  </a:cubicBezTo>
                  <a:cubicBezTo>
                    <a:pt x="4551026" y="737785"/>
                    <a:pt x="4389922" y="771948"/>
                    <a:pt x="4021751" y="760418"/>
                  </a:cubicBezTo>
                  <a:cubicBezTo>
                    <a:pt x="3653580" y="748888"/>
                    <a:pt x="3662809" y="752587"/>
                    <a:pt x="3363810" y="760418"/>
                  </a:cubicBezTo>
                  <a:cubicBezTo>
                    <a:pt x="3064811" y="768249"/>
                    <a:pt x="2841827" y="770048"/>
                    <a:pt x="2705869" y="760418"/>
                  </a:cubicBezTo>
                  <a:cubicBezTo>
                    <a:pt x="2569911" y="750788"/>
                    <a:pt x="2374409" y="770582"/>
                    <a:pt x="2047927" y="760418"/>
                  </a:cubicBezTo>
                  <a:cubicBezTo>
                    <a:pt x="1721445" y="750254"/>
                    <a:pt x="1709834" y="766352"/>
                    <a:pt x="1547892" y="760418"/>
                  </a:cubicBezTo>
                  <a:cubicBezTo>
                    <a:pt x="1385951" y="754484"/>
                    <a:pt x="1069762" y="729314"/>
                    <a:pt x="889951" y="760418"/>
                  </a:cubicBezTo>
                  <a:cubicBezTo>
                    <a:pt x="710140" y="791522"/>
                    <a:pt x="340181" y="741786"/>
                    <a:pt x="126739" y="760418"/>
                  </a:cubicBezTo>
                  <a:cubicBezTo>
                    <a:pt x="54578" y="759737"/>
                    <a:pt x="-7439" y="690870"/>
                    <a:pt x="0" y="633679"/>
                  </a:cubicBezTo>
                  <a:cubicBezTo>
                    <a:pt x="20204" y="433941"/>
                    <a:pt x="25239" y="246385"/>
                    <a:pt x="0" y="126739"/>
                  </a:cubicBezTo>
                  <a:close/>
                </a:path>
              </a:pathLst>
            </a:custGeom>
            <a:ln w="381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1342066999">
                    <a:custGeom>
                      <a:avLst/>
                      <a:gdLst>
                        <a:gd name="connsiteX0" fmla="*/ 0 w 3900789"/>
                        <a:gd name="connsiteY0" fmla="*/ 126739 h 760418"/>
                        <a:gd name="connsiteX1" fmla="*/ 89610 w 3900789"/>
                        <a:gd name="connsiteY1" fmla="*/ 0 h 760418"/>
                        <a:gd name="connsiteX2" fmla="*/ 480375 w 3900789"/>
                        <a:gd name="connsiteY2" fmla="*/ 0 h 760418"/>
                        <a:gd name="connsiteX3" fmla="*/ 908355 w 3900789"/>
                        <a:gd name="connsiteY3" fmla="*/ 0 h 760418"/>
                        <a:gd name="connsiteX4" fmla="*/ 1261904 w 3900789"/>
                        <a:gd name="connsiteY4" fmla="*/ 0 h 760418"/>
                        <a:gd name="connsiteX5" fmla="*/ 1727100 w 3900789"/>
                        <a:gd name="connsiteY5" fmla="*/ 0 h 760418"/>
                        <a:gd name="connsiteX6" fmla="*/ 2229512 w 3900789"/>
                        <a:gd name="connsiteY6" fmla="*/ 0 h 760418"/>
                        <a:gd name="connsiteX7" fmla="*/ 2694708 w 3900789"/>
                        <a:gd name="connsiteY7" fmla="*/ 0 h 760418"/>
                        <a:gd name="connsiteX8" fmla="*/ 3197120 w 3900789"/>
                        <a:gd name="connsiteY8" fmla="*/ 0 h 760418"/>
                        <a:gd name="connsiteX9" fmla="*/ 3811178 w 3900789"/>
                        <a:gd name="connsiteY9" fmla="*/ 0 h 760418"/>
                        <a:gd name="connsiteX10" fmla="*/ 3900789 w 3900789"/>
                        <a:gd name="connsiteY10" fmla="*/ 126739 h 760418"/>
                        <a:gd name="connsiteX11" fmla="*/ 3900789 w 3900789"/>
                        <a:gd name="connsiteY11" fmla="*/ 633679 h 760418"/>
                        <a:gd name="connsiteX12" fmla="*/ 3811178 w 3900789"/>
                        <a:gd name="connsiteY12" fmla="*/ 760418 h 760418"/>
                        <a:gd name="connsiteX13" fmla="*/ 3271551 w 3900789"/>
                        <a:gd name="connsiteY13" fmla="*/ 760418 h 760418"/>
                        <a:gd name="connsiteX14" fmla="*/ 2918002 w 3900789"/>
                        <a:gd name="connsiteY14" fmla="*/ 760418 h 760418"/>
                        <a:gd name="connsiteX15" fmla="*/ 2378374 w 3900789"/>
                        <a:gd name="connsiteY15" fmla="*/ 760418 h 760418"/>
                        <a:gd name="connsiteX16" fmla="*/ 1838747 w 3900789"/>
                        <a:gd name="connsiteY16" fmla="*/ 760418 h 760418"/>
                        <a:gd name="connsiteX17" fmla="*/ 1299119 w 3900789"/>
                        <a:gd name="connsiteY17" fmla="*/ 760418 h 760418"/>
                        <a:gd name="connsiteX18" fmla="*/ 833924 w 3900789"/>
                        <a:gd name="connsiteY18" fmla="*/ 760418 h 760418"/>
                        <a:gd name="connsiteX19" fmla="*/ 89610 w 3900789"/>
                        <a:gd name="connsiteY19" fmla="*/ 760418 h 760418"/>
                        <a:gd name="connsiteX20" fmla="*/ 0 w 3900789"/>
                        <a:gd name="connsiteY20" fmla="*/ 633679 h 760418"/>
                        <a:gd name="connsiteX21" fmla="*/ 0 w 3900789"/>
                        <a:gd name="connsiteY21" fmla="*/ 126739 h 760418"/>
                        <a:gd name="connsiteX0" fmla="*/ 0 w 3900789"/>
                        <a:gd name="connsiteY0" fmla="*/ 126739 h 760418"/>
                        <a:gd name="connsiteX1" fmla="*/ 89610 w 3900789"/>
                        <a:gd name="connsiteY1" fmla="*/ 0 h 760418"/>
                        <a:gd name="connsiteX2" fmla="*/ 554806 w 3900789"/>
                        <a:gd name="connsiteY2" fmla="*/ 0 h 760418"/>
                        <a:gd name="connsiteX3" fmla="*/ 1020002 w 3900789"/>
                        <a:gd name="connsiteY3" fmla="*/ 0 h 760418"/>
                        <a:gd name="connsiteX4" fmla="*/ 1485198 w 3900789"/>
                        <a:gd name="connsiteY4" fmla="*/ 0 h 760418"/>
                        <a:gd name="connsiteX5" fmla="*/ 2024826 w 3900789"/>
                        <a:gd name="connsiteY5" fmla="*/ 0 h 760418"/>
                        <a:gd name="connsiteX6" fmla="*/ 2415590 w 3900789"/>
                        <a:gd name="connsiteY6" fmla="*/ 0 h 760418"/>
                        <a:gd name="connsiteX7" fmla="*/ 2918002 w 3900789"/>
                        <a:gd name="connsiteY7" fmla="*/ 0 h 760418"/>
                        <a:gd name="connsiteX8" fmla="*/ 3811178 w 3900789"/>
                        <a:gd name="connsiteY8" fmla="*/ 0 h 760418"/>
                        <a:gd name="connsiteX9" fmla="*/ 3900789 w 3900789"/>
                        <a:gd name="connsiteY9" fmla="*/ 126739 h 760418"/>
                        <a:gd name="connsiteX10" fmla="*/ 3900789 w 3900789"/>
                        <a:gd name="connsiteY10" fmla="*/ 633679 h 760418"/>
                        <a:gd name="connsiteX11" fmla="*/ 3811178 w 3900789"/>
                        <a:gd name="connsiteY11" fmla="*/ 760418 h 760418"/>
                        <a:gd name="connsiteX12" fmla="*/ 3383198 w 3900789"/>
                        <a:gd name="connsiteY12" fmla="*/ 760418 h 760418"/>
                        <a:gd name="connsiteX13" fmla="*/ 2843570 w 3900789"/>
                        <a:gd name="connsiteY13" fmla="*/ 760418 h 760418"/>
                        <a:gd name="connsiteX14" fmla="*/ 2378374 w 3900789"/>
                        <a:gd name="connsiteY14" fmla="*/ 760418 h 760418"/>
                        <a:gd name="connsiteX15" fmla="*/ 1913179 w 3900789"/>
                        <a:gd name="connsiteY15" fmla="*/ 760418 h 760418"/>
                        <a:gd name="connsiteX16" fmla="*/ 1447982 w 3900789"/>
                        <a:gd name="connsiteY16" fmla="*/ 760418 h 760418"/>
                        <a:gd name="connsiteX17" fmla="*/ 1094433 w 3900789"/>
                        <a:gd name="connsiteY17" fmla="*/ 760418 h 760418"/>
                        <a:gd name="connsiteX18" fmla="*/ 629237 w 3900789"/>
                        <a:gd name="connsiteY18" fmla="*/ 760418 h 760418"/>
                        <a:gd name="connsiteX19" fmla="*/ 89610 w 3900789"/>
                        <a:gd name="connsiteY19" fmla="*/ 760418 h 760418"/>
                        <a:gd name="connsiteX20" fmla="*/ 0 w 3900789"/>
                        <a:gd name="connsiteY20" fmla="*/ 633679 h 760418"/>
                        <a:gd name="connsiteX21" fmla="*/ 0 w 3900789"/>
                        <a:gd name="connsiteY21" fmla="*/ 126739 h 760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3900789" h="760418" fill="none" extrusionOk="0">
                          <a:moveTo>
                            <a:pt x="0" y="126739"/>
                          </a:moveTo>
                          <a:cubicBezTo>
                            <a:pt x="7460" y="70908"/>
                            <a:pt x="49215" y="746"/>
                            <a:pt x="89610" y="0"/>
                          </a:cubicBezTo>
                          <a:cubicBezTo>
                            <a:pt x="190353" y="24744"/>
                            <a:pt x="397877" y="18896"/>
                            <a:pt x="480375" y="0"/>
                          </a:cubicBezTo>
                          <a:cubicBezTo>
                            <a:pt x="565482" y="-13079"/>
                            <a:pt x="795982" y="10185"/>
                            <a:pt x="908355" y="0"/>
                          </a:cubicBezTo>
                          <a:cubicBezTo>
                            <a:pt x="997571" y="1306"/>
                            <a:pt x="1161832" y="-12637"/>
                            <a:pt x="1261904" y="0"/>
                          </a:cubicBezTo>
                          <a:cubicBezTo>
                            <a:pt x="1356628" y="43406"/>
                            <a:pt x="1632970" y="20634"/>
                            <a:pt x="1727100" y="0"/>
                          </a:cubicBezTo>
                          <a:cubicBezTo>
                            <a:pt x="1810865" y="-29308"/>
                            <a:pt x="2016348" y="-8359"/>
                            <a:pt x="2229512" y="0"/>
                          </a:cubicBezTo>
                          <a:cubicBezTo>
                            <a:pt x="2439934" y="6565"/>
                            <a:pt x="2467397" y="-8616"/>
                            <a:pt x="2694708" y="0"/>
                          </a:cubicBezTo>
                          <a:cubicBezTo>
                            <a:pt x="2915216" y="-669"/>
                            <a:pt x="2994322" y="-34784"/>
                            <a:pt x="3197120" y="0"/>
                          </a:cubicBezTo>
                          <a:cubicBezTo>
                            <a:pt x="3399867" y="17464"/>
                            <a:pt x="3684182" y="-6699"/>
                            <a:pt x="3811178" y="0"/>
                          </a:cubicBezTo>
                          <a:cubicBezTo>
                            <a:pt x="3864760" y="11590"/>
                            <a:pt x="3894899" y="43256"/>
                            <a:pt x="3900789" y="126739"/>
                          </a:cubicBezTo>
                          <a:cubicBezTo>
                            <a:pt x="3927179" y="329754"/>
                            <a:pt x="3892529" y="481802"/>
                            <a:pt x="3900789" y="633679"/>
                          </a:cubicBezTo>
                          <a:cubicBezTo>
                            <a:pt x="3902516" y="685988"/>
                            <a:pt x="3855398" y="744338"/>
                            <a:pt x="3811178" y="760418"/>
                          </a:cubicBezTo>
                          <a:cubicBezTo>
                            <a:pt x="3693605" y="699041"/>
                            <a:pt x="3544057" y="796192"/>
                            <a:pt x="3271551" y="760418"/>
                          </a:cubicBezTo>
                          <a:cubicBezTo>
                            <a:pt x="3029137" y="721545"/>
                            <a:pt x="3087046" y="796982"/>
                            <a:pt x="2918002" y="760418"/>
                          </a:cubicBezTo>
                          <a:cubicBezTo>
                            <a:pt x="2768925" y="728597"/>
                            <a:pt x="2552298" y="794587"/>
                            <a:pt x="2378374" y="760418"/>
                          </a:cubicBezTo>
                          <a:cubicBezTo>
                            <a:pt x="2155056" y="761029"/>
                            <a:pt x="2019263" y="824734"/>
                            <a:pt x="1838747" y="760418"/>
                          </a:cubicBezTo>
                          <a:cubicBezTo>
                            <a:pt x="1680313" y="718820"/>
                            <a:pt x="1538771" y="753297"/>
                            <a:pt x="1299119" y="760418"/>
                          </a:cubicBezTo>
                          <a:cubicBezTo>
                            <a:pt x="1062130" y="760564"/>
                            <a:pt x="976416" y="765965"/>
                            <a:pt x="833924" y="760418"/>
                          </a:cubicBezTo>
                          <a:cubicBezTo>
                            <a:pt x="752391" y="765317"/>
                            <a:pt x="331915" y="737168"/>
                            <a:pt x="89610" y="760418"/>
                          </a:cubicBezTo>
                          <a:cubicBezTo>
                            <a:pt x="53502" y="749389"/>
                            <a:pt x="6054" y="711956"/>
                            <a:pt x="0" y="633679"/>
                          </a:cubicBezTo>
                          <a:cubicBezTo>
                            <a:pt x="4022" y="386026"/>
                            <a:pt x="7770" y="328667"/>
                            <a:pt x="0" y="126739"/>
                          </a:cubicBezTo>
                          <a:close/>
                        </a:path>
                        <a:path w="3900789" h="760418" stroke="0" extrusionOk="0">
                          <a:moveTo>
                            <a:pt x="0" y="126739"/>
                          </a:moveTo>
                          <a:cubicBezTo>
                            <a:pt x="-2857" y="55765"/>
                            <a:pt x="44640" y="17677"/>
                            <a:pt x="89610" y="0"/>
                          </a:cubicBezTo>
                          <a:cubicBezTo>
                            <a:pt x="202548" y="48377"/>
                            <a:pt x="418107" y="-15067"/>
                            <a:pt x="554806" y="0"/>
                          </a:cubicBezTo>
                          <a:cubicBezTo>
                            <a:pt x="725318" y="14578"/>
                            <a:pt x="866070" y="-40519"/>
                            <a:pt x="1020002" y="0"/>
                          </a:cubicBezTo>
                          <a:cubicBezTo>
                            <a:pt x="1165166" y="16468"/>
                            <a:pt x="1282657" y="48499"/>
                            <a:pt x="1485198" y="0"/>
                          </a:cubicBezTo>
                          <a:cubicBezTo>
                            <a:pt x="1681674" y="-6164"/>
                            <a:pt x="1777369" y="-33179"/>
                            <a:pt x="2024826" y="0"/>
                          </a:cubicBezTo>
                          <a:cubicBezTo>
                            <a:pt x="2249893" y="22908"/>
                            <a:pt x="2324976" y="6449"/>
                            <a:pt x="2415590" y="0"/>
                          </a:cubicBezTo>
                          <a:cubicBezTo>
                            <a:pt x="2492507" y="7282"/>
                            <a:pt x="2724189" y="6246"/>
                            <a:pt x="2918002" y="0"/>
                          </a:cubicBezTo>
                          <a:cubicBezTo>
                            <a:pt x="3094598" y="33847"/>
                            <a:pt x="3630519" y="48935"/>
                            <a:pt x="3811178" y="0"/>
                          </a:cubicBezTo>
                          <a:cubicBezTo>
                            <a:pt x="3855050" y="-7209"/>
                            <a:pt x="3893878" y="69038"/>
                            <a:pt x="3900789" y="126739"/>
                          </a:cubicBezTo>
                          <a:cubicBezTo>
                            <a:pt x="3918652" y="247863"/>
                            <a:pt x="3896363" y="506151"/>
                            <a:pt x="3900789" y="633679"/>
                          </a:cubicBezTo>
                          <a:cubicBezTo>
                            <a:pt x="3897057" y="711025"/>
                            <a:pt x="3852303" y="775332"/>
                            <a:pt x="3811178" y="760418"/>
                          </a:cubicBezTo>
                          <a:cubicBezTo>
                            <a:pt x="3612041" y="780094"/>
                            <a:pt x="3562427" y="787620"/>
                            <a:pt x="3383198" y="760418"/>
                          </a:cubicBezTo>
                          <a:cubicBezTo>
                            <a:pt x="3204132" y="727757"/>
                            <a:pt x="3099150" y="787548"/>
                            <a:pt x="2843570" y="760418"/>
                          </a:cubicBezTo>
                          <a:cubicBezTo>
                            <a:pt x="2583526" y="749158"/>
                            <a:pt x="2589782" y="752407"/>
                            <a:pt x="2378374" y="760418"/>
                          </a:cubicBezTo>
                          <a:cubicBezTo>
                            <a:pt x="2179287" y="768968"/>
                            <a:pt x="2020651" y="760885"/>
                            <a:pt x="1913179" y="760418"/>
                          </a:cubicBezTo>
                          <a:cubicBezTo>
                            <a:pt x="1825248" y="782436"/>
                            <a:pt x="1691786" y="787699"/>
                            <a:pt x="1447982" y="760418"/>
                          </a:cubicBezTo>
                          <a:cubicBezTo>
                            <a:pt x="1218803" y="750236"/>
                            <a:pt x="1211741" y="763177"/>
                            <a:pt x="1094433" y="760418"/>
                          </a:cubicBezTo>
                          <a:cubicBezTo>
                            <a:pt x="968296" y="748289"/>
                            <a:pt x="755226" y="726144"/>
                            <a:pt x="629237" y="760418"/>
                          </a:cubicBezTo>
                          <a:cubicBezTo>
                            <a:pt x="512252" y="827472"/>
                            <a:pt x="248400" y="706305"/>
                            <a:pt x="89610" y="760418"/>
                          </a:cubicBezTo>
                          <a:cubicBezTo>
                            <a:pt x="36192" y="749057"/>
                            <a:pt x="-5962" y="694613"/>
                            <a:pt x="0" y="633679"/>
                          </a:cubicBezTo>
                          <a:cubicBezTo>
                            <a:pt x="-337" y="437543"/>
                            <a:pt x="20144" y="241976"/>
                            <a:pt x="0" y="126739"/>
                          </a:cubicBezTo>
                          <a:close/>
                        </a:path>
                        <a:path w="3900789" h="760418" fill="none" stroke="0" extrusionOk="0">
                          <a:moveTo>
                            <a:pt x="0" y="126739"/>
                          </a:moveTo>
                          <a:cubicBezTo>
                            <a:pt x="-1596" y="64304"/>
                            <a:pt x="42656" y="-504"/>
                            <a:pt x="89610" y="0"/>
                          </a:cubicBezTo>
                          <a:cubicBezTo>
                            <a:pt x="177742" y="5974"/>
                            <a:pt x="384731" y="16050"/>
                            <a:pt x="480375" y="0"/>
                          </a:cubicBezTo>
                          <a:cubicBezTo>
                            <a:pt x="583192" y="-9847"/>
                            <a:pt x="805866" y="-10067"/>
                            <a:pt x="908355" y="0"/>
                          </a:cubicBezTo>
                          <a:cubicBezTo>
                            <a:pt x="1003576" y="25521"/>
                            <a:pt x="1154581" y="-6852"/>
                            <a:pt x="1261904" y="0"/>
                          </a:cubicBezTo>
                          <a:cubicBezTo>
                            <a:pt x="1368942" y="18568"/>
                            <a:pt x="1631447" y="50467"/>
                            <a:pt x="1727100" y="0"/>
                          </a:cubicBezTo>
                          <a:cubicBezTo>
                            <a:pt x="1826796" y="-65116"/>
                            <a:pt x="1998399" y="33789"/>
                            <a:pt x="2229512" y="0"/>
                          </a:cubicBezTo>
                          <a:cubicBezTo>
                            <a:pt x="2443572" y="9913"/>
                            <a:pt x="2466773" y="-8686"/>
                            <a:pt x="2694708" y="0"/>
                          </a:cubicBezTo>
                          <a:cubicBezTo>
                            <a:pt x="2905048" y="12420"/>
                            <a:pt x="2976906" y="-23917"/>
                            <a:pt x="3197120" y="0"/>
                          </a:cubicBezTo>
                          <a:cubicBezTo>
                            <a:pt x="3401395" y="45717"/>
                            <a:pt x="3712887" y="-22857"/>
                            <a:pt x="3811178" y="0"/>
                          </a:cubicBezTo>
                          <a:cubicBezTo>
                            <a:pt x="3866112" y="17408"/>
                            <a:pt x="3899372" y="59485"/>
                            <a:pt x="3900789" y="126739"/>
                          </a:cubicBezTo>
                          <a:cubicBezTo>
                            <a:pt x="3929076" y="338760"/>
                            <a:pt x="3915706" y="494111"/>
                            <a:pt x="3900789" y="633679"/>
                          </a:cubicBezTo>
                          <a:cubicBezTo>
                            <a:pt x="3898559" y="691431"/>
                            <a:pt x="3852154" y="750780"/>
                            <a:pt x="3811178" y="760418"/>
                          </a:cubicBezTo>
                          <a:cubicBezTo>
                            <a:pt x="3695066" y="738326"/>
                            <a:pt x="3505706" y="839317"/>
                            <a:pt x="3271551" y="760418"/>
                          </a:cubicBezTo>
                          <a:cubicBezTo>
                            <a:pt x="3034743" y="730240"/>
                            <a:pt x="3086456" y="800443"/>
                            <a:pt x="2918002" y="760418"/>
                          </a:cubicBezTo>
                          <a:cubicBezTo>
                            <a:pt x="2765878" y="762721"/>
                            <a:pt x="2595073" y="797769"/>
                            <a:pt x="2378374" y="760418"/>
                          </a:cubicBezTo>
                          <a:cubicBezTo>
                            <a:pt x="2195396" y="755644"/>
                            <a:pt x="2034182" y="788010"/>
                            <a:pt x="1838747" y="760418"/>
                          </a:cubicBezTo>
                          <a:cubicBezTo>
                            <a:pt x="1660091" y="724066"/>
                            <a:pt x="1531636" y="745060"/>
                            <a:pt x="1299119" y="760418"/>
                          </a:cubicBezTo>
                          <a:cubicBezTo>
                            <a:pt x="1045277" y="761539"/>
                            <a:pt x="930756" y="755781"/>
                            <a:pt x="833924" y="760418"/>
                          </a:cubicBezTo>
                          <a:cubicBezTo>
                            <a:pt x="703178" y="807467"/>
                            <a:pt x="311717" y="697654"/>
                            <a:pt x="89610" y="760418"/>
                          </a:cubicBezTo>
                          <a:cubicBezTo>
                            <a:pt x="40101" y="753149"/>
                            <a:pt x="-155" y="727682"/>
                            <a:pt x="0" y="633679"/>
                          </a:cubicBezTo>
                          <a:cubicBezTo>
                            <a:pt x="-4857" y="390268"/>
                            <a:pt x="19722" y="322116"/>
                            <a:pt x="0" y="12673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0CBF6B-9ACE-8928-71A8-DB9691B264A5}"/>
                </a:ext>
              </a:extLst>
            </p:cNvPr>
            <p:cNvSpPr/>
            <p:nvPr/>
          </p:nvSpPr>
          <p:spPr>
            <a:xfrm>
              <a:off x="1803298" y="7080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71D6E82C-EF08-832C-E1A9-E3A27A6C21A9}"/>
              </a:ext>
            </a:extLst>
          </p:cNvPr>
          <p:cNvSpPr txBox="1"/>
          <p:nvPr/>
        </p:nvSpPr>
        <p:spPr>
          <a:xfrm>
            <a:off x="898034" y="2453121"/>
            <a:ext cx="23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1 041 x  6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401114FB-7827-EEE4-629C-EE8C515F7575}"/>
              </a:ext>
            </a:extLst>
          </p:cNvPr>
          <p:cNvSpPr/>
          <p:nvPr/>
        </p:nvSpPr>
        <p:spPr>
          <a:xfrm>
            <a:off x="1069768" y="238027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A0A514E-5911-957D-7ABB-FC8FB8825317}"/>
              </a:ext>
            </a:extLst>
          </p:cNvPr>
          <p:cNvSpPr txBox="1"/>
          <p:nvPr/>
        </p:nvSpPr>
        <p:spPr>
          <a:xfrm>
            <a:off x="3652136" y="2408574"/>
            <a:ext cx="214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1 008 x 9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EAAF7D5-597F-046E-73FA-6F0EABDC75D9}"/>
              </a:ext>
            </a:extLst>
          </p:cNvPr>
          <p:cNvSpPr/>
          <p:nvPr/>
        </p:nvSpPr>
        <p:spPr>
          <a:xfrm>
            <a:off x="3736221" y="235713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CE8C96AF-F988-4760-8D96-77F72A499897}"/>
              </a:ext>
            </a:extLst>
          </p:cNvPr>
          <p:cNvSpPr/>
          <p:nvPr/>
        </p:nvSpPr>
        <p:spPr>
          <a:xfrm>
            <a:off x="6678022" y="2349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0F01B37-382C-3EFD-CD08-143CBECCD88D}"/>
              </a:ext>
            </a:extLst>
          </p:cNvPr>
          <p:cNvSpPr/>
          <p:nvPr/>
        </p:nvSpPr>
        <p:spPr>
          <a:xfrm>
            <a:off x="9406168" y="2321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9764BBCC-FE08-60CC-2848-E1E03324D5E9}"/>
              </a:ext>
            </a:extLst>
          </p:cNvPr>
          <p:cNvSpPr txBox="1"/>
          <p:nvPr/>
        </p:nvSpPr>
        <p:spPr>
          <a:xfrm>
            <a:off x="6474724" y="2429981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1 107 x 8</a:t>
            </a: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B47DD791-3FB9-5478-40DE-8B02F898060F}"/>
              </a:ext>
            </a:extLst>
          </p:cNvPr>
          <p:cNvSpPr txBox="1"/>
          <p:nvPr/>
        </p:nvSpPr>
        <p:spPr>
          <a:xfrm>
            <a:off x="9406168" y="2416993"/>
            <a:ext cx="174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1 619 x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4098F9-1CB8-666A-959C-D7844606C38E}"/>
              </a:ext>
            </a:extLst>
          </p:cNvPr>
          <p:cNvGrpSpPr/>
          <p:nvPr/>
        </p:nvGrpSpPr>
        <p:grpSpPr>
          <a:xfrm>
            <a:off x="1247276" y="3382043"/>
            <a:ext cx="1947947" cy="1686057"/>
            <a:chOff x="1054012" y="2750240"/>
            <a:chExt cx="1947947" cy="1686057"/>
          </a:xfrm>
        </p:grpSpPr>
        <p:sp>
          <p:nvSpPr>
            <p:cNvPr id="19" name="PHẠM DUYÊN 5 - 9Slide.vn">
              <a:extLst>
                <a:ext uri="{FF2B5EF4-FFF2-40B4-BE49-F238E27FC236}">
                  <a16:creationId xmlns:a16="http://schemas.microsoft.com/office/drawing/2014/main" id="{8CD5C8A7-A0BB-A853-FCBF-5A7D5FA38E7E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0" name="PHẠM DUYÊN 3 - 9Slide.vn">
              <a:extLst>
                <a:ext uri="{FF2B5EF4-FFF2-40B4-BE49-F238E27FC236}">
                  <a16:creationId xmlns:a16="http://schemas.microsoft.com/office/drawing/2014/main" id="{C5A86CCD-7E54-9E91-0619-77673E2A5914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1 041</a:t>
              </a:r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2ADF06BC-07B1-5687-2BA5-F6EBC6330400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2" name="PHẠM DUYÊN 6 - 9Slide.vn">
              <a:extLst>
                <a:ext uri="{FF2B5EF4-FFF2-40B4-BE49-F238E27FC236}">
                  <a16:creationId xmlns:a16="http://schemas.microsoft.com/office/drawing/2014/main" id="{E6ED3BC7-DB5C-9BAC-D4F0-B77F9C6C0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6AC700CF-1946-0751-14C2-939C7ABA27DD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6 246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51E2E6-E982-9583-65DE-0A53C7A25927}"/>
              </a:ext>
            </a:extLst>
          </p:cNvPr>
          <p:cNvGrpSpPr/>
          <p:nvPr/>
        </p:nvGrpSpPr>
        <p:grpSpPr>
          <a:xfrm>
            <a:off x="3928290" y="3412548"/>
            <a:ext cx="1947947" cy="1686057"/>
            <a:chOff x="1054012" y="2750240"/>
            <a:chExt cx="1947947" cy="1686057"/>
          </a:xfrm>
        </p:grpSpPr>
        <p:sp>
          <p:nvSpPr>
            <p:cNvPr id="25" name="PHẠM DUYÊN 5 - 9Slide.vn">
              <a:extLst>
                <a:ext uri="{FF2B5EF4-FFF2-40B4-BE49-F238E27FC236}">
                  <a16:creationId xmlns:a16="http://schemas.microsoft.com/office/drawing/2014/main" id="{A66F39A5-5D61-0395-1A70-FD9B8D6A0080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8FC6AC0B-B081-F83E-3826-CCF979714102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1 008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PHẠM DUYÊN 3 - 9Slide.vn">
              <a:extLst>
                <a:ext uri="{FF2B5EF4-FFF2-40B4-BE49-F238E27FC236}">
                  <a16:creationId xmlns:a16="http://schemas.microsoft.com/office/drawing/2014/main" id="{AFA2243D-9E73-656E-AD12-28BF0E9259BE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PHẠM DUYÊN 6 - 9Slide.vn">
              <a:extLst>
                <a:ext uri="{FF2B5EF4-FFF2-40B4-BE49-F238E27FC236}">
                  <a16:creationId xmlns:a16="http://schemas.microsoft.com/office/drawing/2014/main" id="{E3C698A8-7241-6D96-9936-01DA344D0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241BFDBF-BF43-3E6A-B7A5-A37412B2027D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9 072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D2D5F-9E32-9FE5-B9AB-9F4C1598190F}"/>
              </a:ext>
            </a:extLst>
          </p:cNvPr>
          <p:cNvGrpSpPr/>
          <p:nvPr/>
        </p:nvGrpSpPr>
        <p:grpSpPr>
          <a:xfrm>
            <a:off x="6602216" y="3440254"/>
            <a:ext cx="1947947" cy="1686057"/>
            <a:chOff x="1054012" y="2750240"/>
            <a:chExt cx="1947947" cy="1686057"/>
          </a:xfrm>
        </p:grpSpPr>
        <p:sp>
          <p:nvSpPr>
            <p:cNvPr id="31" name="PHẠM DUYÊN 5 - 9Slide.vn">
              <a:extLst>
                <a:ext uri="{FF2B5EF4-FFF2-40B4-BE49-F238E27FC236}">
                  <a16:creationId xmlns:a16="http://schemas.microsoft.com/office/drawing/2014/main" id="{2BDD6A4F-675B-7862-E6B2-B63D856E3290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2" name="PHẠM DUYÊN 3 - 9Slide.vn">
              <a:extLst>
                <a:ext uri="{FF2B5EF4-FFF2-40B4-BE49-F238E27FC236}">
                  <a16:creationId xmlns:a16="http://schemas.microsoft.com/office/drawing/2014/main" id="{881B943F-F134-9B0D-145E-2913726A2189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107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PHẠM DUYÊN 3 - 9Slide.vn">
              <a:extLst>
                <a:ext uri="{FF2B5EF4-FFF2-40B4-BE49-F238E27FC236}">
                  <a16:creationId xmlns:a16="http://schemas.microsoft.com/office/drawing/2014/main" id="{B13B7AB6-7FCB-3CED-38D2-F24C5E942AEC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4" name="PHẠM DUYÊN 6 - 9Slide.vn">
              <a:extLst>
                <a:ext uri="{FF2B5EF4-FFF2-40B4-BE49-F238E27FC236}">
                  <a16:creationId xmlns:a16="http://schemas.microsoft.com/office/drawing/2014/main" id="{D2389D0A-79A9-3689-1C6B-85227B106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HẠM DUYÊN 3 - 9Slide.vn">
              <a:extLst>
                <a:ext uri="{FF2B5EF4-FFF2-40B4-BE49-F238E27FC236}">
                  <a16:creationId xmlns:a16="http://schemas.microsoft.com/office/drawing/2014/main" id="{BE5A8AB8-75D7-CAF8-1BAC-EDA6D4CACB5F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8 856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212D84-289A-7BF7-AD76-2380B27783C1}"/>
              </a:ext>
            </a:extLst>
          </p:cNvPr>
          <p:cNvGrpSpPr/>
          <p:nvPr/>
        </p:nvGrpSpPr>
        <p:grpSpPr>
          <a:xfrm>
            <a:off x="9591502" y="3349122"/>
            <a:ext cx="1947947" cy="1686057"/>
            <a:chOff x="1054012" y="2750240"/>
            <a:chExt cx="1947947" cy="1686057"/>
          </a:xfrm>
        </p:grpSpPr>
        <p:sp>
          <p:nvSpPr>
            <p:cNvPr id="37" name="PHẠM DUYÊN 5 - 9Slide.vn">
              <a:extLst>
                <a:ext uri="{FF2B5EF4-FFF2-40B4-BE49-F238E27FC236}">
                  <a16:creationId xmlns:a16="http://schemas.microsoft.com/office/drawing/2014/main" id="{124F91B6-9255-2DFB-E10E-F5565E2940EE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8" name="PHẠM DUYÊN 3 - 9Slide.vn">
              <a:extLst>
                <a:ext uri="{FF2B5EF4-FFF2-40B4-BE49-F238E27FC236}">
                  <a16:creationId xmlns:a16="http://schemas.microsoft.com/office/drawing/2014/main" id="{3673D7ED-CA6F-0837-5CC8-B4C912819EE0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1 619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PHẠM DUYÊN 3 - 9Slide.vn">
              <a:extLst>
                <a:ext uri="{FF2B5EF4-FFF2-40B4-BE49-F238E27FC236}">
                  <a16:creationId xmlns:a16="http://schemas.microsoft.com/office/drawing/2014/main" id="{394AACB9-EEBC-3E4D-69C2-C7B3EF845360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PHẠM DUYÊN 6 - 9Slide.vn">
              <a:extLst>
                <a:ext uri="{FF2B5EF4-FFF2-40B4-BE49-F238E27FC236}">
                  <a16:creationId xmlns:a16="http://schemas.microsoft.com/office/drawing/2014/main" id="{F21807D6-6EDD-6E07-F7C4-57E1D02D2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C8BF45C8-B4FF-A08A-E309-C70016D6FFFE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8 095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58C177-02EA-357D-8EBF-2F8FA72744E1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57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453FBC-B750-AEC0-3169-4D6D02B877BE}"/>
              </a:ext>
            </a:extLst>
          </p:cNvPr>
          <p:cNvGrpSpPr/>
          <p:nvPr/>
        </p:nvGrpSpPr>
        <p:grpSpPr>
          <a:xfrm>
            <a:off x="540102" y="205481"/>
            <a:ext cx="11413773" cy="1503364"/>
            <a:chOff x="1426717" y="190500"/>
            <a:chExt cx="11413773" cy="181927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B171B11-3E60-8AE5-A265-E1B0B930F841}"/>
                </a:ext>
              </a:extLst>
            </p:cNvPr>
            <p:cNvSpPr/>
            <p:nvPr/>
          </p:nvSpPr>
          <p:spPr>
            <a:xfrm>
              <a:off x="1426717" y="190500"/>
              <a:ext cx="11413773" cy="1819275"/>
            </a:xfrm>
            <a:custGeom>
              <a:avLst/>
              <a:gdLst>
                <a:gd name="connsiteX0" fmla="*/ 0 w 11413773"/>
                <a:gd name="connsiteY0" fmla="*/ 303219 h 1819275"/>
                <a:gd name="connsiteX1" fmla="*/ 303219 w 11413773"/>
                <a:gd name="connsiteY1" fmla="*/ 0 h 1819275"/>
                <a:gd name="connsiteX2" fmla="*/ 1194824 w 11413773"/>
                <a:gd name="connsiteY2" fmla="*/ 0 h 1819275"/>
                <a:gd name="connsiteX3" fmla="*/ 1546063 w 11413773"/>
                <a:gd name="connsiteY3" fmla="*/ 0 h 1819275"/>
                <a:gd name="connsiteX4" fmla="*/ 1897301 w 11413773"/>
                <a:gd name="connsiteY4" fmla="*/ 0 h 1819275"/>
                <a:gd name="connsiteX5" fmla="*/ 2356613 w 11413773"/>
                <a:gd name="connsiteY5" fmla="*/ 0 h 1819275"/>
                <a:gd name="connsiteX6" fmla="*/ 3032071 w 11413773"/>
                <a:gd name="connsiteY6" fmla="*/ 0 h 1819275"/>
                <a:gd name="connsiteX7" fmla="*/ 3815603 w 11413773"/>
                <a:gd name="connsiteY7" fmla="*/ 0 h 1819275"/>
                <a:gd name="connsiteX8" fmla="*/ 4166841 w 11413773"/>
                <a:gd name="connsiteY8" fmla="*/ 0 h 1819275"/>
                <a:gd name="connsiteX9" fmla="*/ 4518080 w 11413773"/>
                <a:gd name="connsiteY9" fmla="*/ 0 h 1819275"/>
                <a:gd name="connsiteX10" fmla="*/ 5085465 w 11413773"/>
                <a:gd name="connsiteY10" fmla="*/ 0 h 1819275"/>
                <a:gd name="connsiteX11" fmla="*/ 5652850 w 11413773"/>
                <a:gd name="connsiteY11" fmla="*/ 0 h 1819275"/>
                <a:gd name="connsiteX12" fmla="*/ 6328308 w 11413773"/>
                <a:gd name="connsiteY12" fmla="*/ 0 h 1819275"/>
                <a:gd name="connsiteX13" fmla="*/ 7219913 w 11413773"/>
                <a:gd name="connsiteY13" fmla="*/ 0 h 1819275"/>
                <a:gd name="connsiteX14" fmla="*/ 7571152 w 11413773"/>
                <a:gd name="connsiteY14" fmla="*/ 0 h 1819275"/>
                <a:gd name="connsiteX15" fmla="*/ 8030464 w 11413773"/>
                <a:gd name="connsiteY15" fmla="*/ 0 h 1819275"/>
                <a:gd name="connsiteX16" fmla="*/ 8922069 w 11413773"/>
                <a:gd name="connsiteY16" fmla="*/ 0 h 1819275"/>
                <a:gd name="connsiteX17" fmla="*/ 9597527 w 11413773"/>
                <a:gd name="connsiteY17" fmla="*/ 0 h 1819275"/>
                <a:gd name="connsiteX18" fmla="*/ 10489132 w 11413773"/>
                <a:gd name="connsiteY18" fmla="*/ 0 h 1819275"/>
                <a:gd name="connsiteX19" fmla="*/ 11110554 w 11413773"/>
                <a:gd name="connsiteY19" fmla="*/ 0 h 1819275"/>
                <a:gd name="connsiteX20" fmla="*/ 11413773 w 11413773"/>
                <a:gd name="connsiteY20" fmla="*/ 303219 h 1819275"/>
                <a:gd name="connsiteX21" fmla="*/ 11413773 w 11413773"/>
                <a:gd name="connsiteY21" fmla="*/ 885381 h 1819275"/>
                <a:gd name="connsiteX22" fmla="*/ 11413773 w 11413773"/>
                <a:gd name="connsiteY22" fmla="*/ 1516056 h 1819275"/>
                <a:gd name="connsiteX23" fmla="*/ 11110554 w 11413773"/>
                <a:gd name="connsiteY23" fmla="*/ 1819275 h 1819275"/>
                <a:gd name="connsiteX24" fmla="*/ 10543169 w 11413773"/>
                <a:gd name="connsiteY24" fmla="*/ 1819275 h 1819275"/>
                <a:gd name="connsiteX25" fmla="*/ 9651564 w 11413773"/>
                <a:gd name="connsiteY25" fmla="*/ 1819275 h 1819275"/>
                <a:gd name="connsiteX26" fmla="*/ 9300325 w 11413773"/>
                <a:gd name="connsiteY26" fmla="*/ 1819275 h 1819275"/>
                <a:gd name="connsiteX27" fmla="*/ 8408720 w 11413773"/>
                <a:gd name="connsiteY27" fmla="*/ 1819275 h 1819275"/>
                <a:gd name="connsiteX28" fmla="*/ 8057482 w 11413773"/>
                <a:gd name="connsiteY28" fmla="*/ 1819275 h 1819275"/>
                <a:gd name="connsiteX29" fmla="*/ 7382023 w 11413773"/>
                <a:gd name="connsiteY29" fmla="*/ 1819275 h 1819275"/>
                <a:gd name="connsiteX30" fmla="*/ 6922712 w 11413773"/>
                <a:gd name="connsiteY30" fmla="*/ 1819275 h 1819275"/>
                <a:gd name="connsiteX31" fmla="*/ 6139180 w 11413773"/>
                <a:gd name="connsiteY31" fmla="*/ 1819275 h 1819275"/>
                <a:gd name="connsiteX32" fmla="*/ 5463721 w 11413773"/>
                <a:gd name="connsiteY32" fmla="*/ 1819275 h 1819275"/>
                <a:gd name="connsiteX33" fmla="*/ 4896336 w 11413773"/>
                <a:gd name="connsiteY33" fmla="*/ 1819275 h 1819275"/>
                <a:gd name="connsiteX34" fmla="*/ 4328951 w 11413773"/>
                <a:gd name="connsiteY34" fmla="*/ 1819275 h 1819275"/>
                <a:gd name="connsiteX35" fmla="*/ 3545420 w 11413773"/>
                <a:gd name="connsiteY35" fmla="*/ 1819275 h 1819275"/>
                <a:gd name="connsiteX36" fmla="*/ 3086108 w 11413773"/>
                <a:gd name="connsiteY36" fmla="*/ 1819275 h 1819275"/>
                <a:gd name="connsiteX37" fmla="*/ 2518723 w 11413773"/>
                <a:gd name="connsiteY37" fmla="*/ 1819275 h 1819275"/>
                <a:gd name="connsiteX38" fmla="*/ 1627118 w 11413773"/>
                <a:gd name="connsiteY38" fmla="*/ 1819275 h 1819275"/>
                <a:gd name="connsiteX39" fmla="*/ 951659 w 11413773"/>
                <a:gd name="connsiteY39" fmla="*/ 1819275 h 1819275"/>
                <a:gd name="connsiteX40" fmla="*/ 303219 w 11413773"/>
                <a:gd name="connsiteY40" fmla="*/ 1819275 h 1819275"/>
                <a:gd name="connsiteX41" fmla="*/ 0 w 11413773"/>
                <a:gd name="connsiteY41" fmla="*/ 1516056 h 1819275"/>
                <a:gd name="connsiteX42" fmla="*/ 0 w 11413773"/>
                <a:gd name="connsiteY42" fmla="*/ 933894 h 1819275"/>
                <a:gd name="connsiteX43" fmla="*/ 0 w 11413773"/>
                <a:gd name="connsiteY43" fmla="*/ 303219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413773" h="1819275" fill="none" extrusionOk="0">
                  <a:moveTo>
                    <a:pt x="0" y="303219"/>
                  </a:moveTo>
                  <a:cubicBezTo>
                    <a:pt x="15008" y="142249"/>
                    <a:pt x="145666" y="11393"/>
                    <a:pt x="303219" y="0"/>
                  </a:cubicBezTo>
                  <a:cubicBezTo>
                    <a:pt x="679214" y="22121"/>
                    <a:pt x="1000426" y="-11524"/>
                    <a:pt x="1194824" y="0"/>
                  </a:cubicBezTo>
                  <a:cubicBezTo>
                    <a:pt x="1389222" y="11524"/>
                    <a:pt x="1451077" y="-8857"/>
                    <a:pt x="1546063" y="0"/>
                  </a:cubicBezTo>
                  <a:cubicBezTo>
                    <a:pt x="1641049" y="8857"/>
                    <a:pt x="1722768" y="14336"/>
                    <a:pt x="1897301" y="0"/>
                  </a:cubicBezTo>
                  <a:cubicBezTo>
                    <a:pt x="2071834" y="-14336"/>
                    <a:pt x="2162665" y="-5239"/>
                    <a:pt x="2356613" y="0"/>
                  </a:cubicBezTo>
                  <a:cubicBezTo>
                    <a:pt x="2550561" y="5239"/>
                    <a:pt x="2738086" y="16619"/>
                    <a:pt x="3032071" y="0"/>
                  </a:cubicBezTo>
                  <a:cubicBezTo>
                    <a:pt x="3326056" y="-16619"/>
                    <a:pt x="3474865" y="33593"/>
                    <a:pt x="3815603" y="0"/>
                  </a:cubicBezTo>
                  <a:cubicBezTo>
                    <a:pt x="4156341" y="-33593"/>
                    <a:pt x="4083153" y="-1357"/>
                    <a:pt x="4166841" y="0"/>
                  </a:cubicBezTo>
                  <a:cubicBezTo>
                    <a:pt x="4250529" y="1357"/>
                    <a:pt x="4418144" y="4874"/>
                    <a:pt x="4518080" y="0"/>
                  </a:cubicBezTo>
                  <a:cubicBezTo>
                    <a:pt x="4618016" y="-4874"/>
                    <a:pt x="4869010" y="13570"/>
                    <a:pt x="5085465" y="0"/>
                  </a:cubicBezTo>
                  <a:cubicBezTo>
                    <a:pt x="5301920" y="-13570"/>
                    <a:pt x="5381061" y="-3826"/>
                    <a:pt x="5652850" y="0"/>
                  </a:cubicBezTo>
                  <a:cubicBezTo>
                    <a:pt x="5924639" y="3826"/>
                    <a:pt x="6080465" y="-20451"/>
                    <a:pt x="6328308" y="0"/>
                  </a:cubicBezTo>
                  <a:cubicBezTo>
                    <a:pt x="6576151" y="20451"/>
                    <a:pt x="6945098" y="-11857"/>
                    <a:pt x="7219913" y="0"/>
                  </a:cubicBezTo>
                  <a:cubicBezTo>
                    <a:pt x="7494729" y="11857"/>
                    <a:pt x="7469858" y="12078"/>
                    <a:pt x="7571152" y="0"/>
                  </a:cubicBezTo>
                  <a:cubicBezTo>
                    <a:pt x="7672446" y="-12078"/>
                    <a:pt x="7895433" y="1644"/>
                    <a:pt x="8030464" y="0"/>
                  </a:cubicBezTo>
                  <a:cubicBezTo>
                    <a:pt x="8165495" y="-1644"/>
                    <a:pt x="8538714" y="-24555"/>
                    <a:pt x="8922069" y="0"/>
                  </a:cubicBezTo>
                  <a:cubicBezTo>
                    <a:pt x="9305425" y="24555"/>
                    <a:pt x="9406063" y="18971"/>
                    <a:pt x="9597527" y="0"/>
                  </a:cubicBezTo>
                  <a:cubicBezTo>
                    <a:pt x="9788991" y="-18971"/>
                    <a:pt x="10254886" y="-27558"/>
                    <a:pt x="10489132" y="0"/>
                  </a:cubicBezTo>
                  <a:cubicBezTo>
                    <a:pt x="10723379" y="27558"/>
                    <a:pt x="10954538" y="-431"/>
                    <a:pt x="11110554" y="0"/>
                  </a:cubicBezTo>
                  <a:cubicBezTo>
                    <a:pt x="11290080" y="11713"/>
                    <a:pt x="11399858" y="119258"/>
                    <a:pt x="11413773" y="303219"/>
                  </a:cubicBezTo>
                  <a:cubicBezTo>
                    <a:pt x="11389556" y="557450"/>
                    <a:pt x="11407824" y="682469"/>
                    <a:pt x="11413773" y="885381"/>
                  </a:cubicBezTo>
                  <a:cubicBezTo>
                    <a:pt x="11419722" y="1088293"/>
                    <a:pt x="11399087" y="1389101"/>
                    <a:pt x="11413773" y="1516056"/>
                  </a:cubicBezTo>
                  <a:cubicBezTo>
                    <a:pt x="11432248" y="1700609"/>
                    <a:pt x="11245539" y="1805861"/>
                    <a:pt x="11110554" y="1819275"/>
                  </a:cubicBezTo>
                  <a:cubicBezTo>
                    <a:pt x="10905610" y="1814126"/>
                    <a:pt x="10757385" y="1822213"/>
                    <a:pt x="10543169" y="1819275"/>
                  </a:cubicBezTo>
                  <a:cubicBezTo>
                    <a:pt x="10328954" y="1816337"/>
                    <a:pt x="10056011" y="1841430"/>
                    <a:pt x="9651564" y="1819275"/>
                  </a:cubicBezTo>
                  <a:cubicBezTo>
                    <a:pt x="9247117" y="1797120"/>
                    <a:pt x="9406564" y="1809942"/>
                    <a:pt x="9300325" y="1819275"/>
                  </a:cubicBezTo>
                  <a:cubicBezTo>
                    <a:pt x="9194086" y="1828608"/>
                    <a:pt x="8743588" y="1839561"/>
                    <a:pt x="8408720" y="1819275"/>
                  </a:cubicBezTo>
                  <a:cubicBezTo>
                    <a:pt x="8073853" y="1798989"/>
                    <a:pt x="8195120" y="1814090"/>
                    <a:pt x="8057482" y="1819275"/>
                  </a:cubicBezTo>
                  <a:cubicBezTo>
                    <a:pt x="7919844" y="1824460"/>
                    <a:pt x="7658273" y="1788093"/>
                    <a:pt x="7382023" y="1819275"/>
                  </a:cubicBezTo>
                  <a:cubicBezTo>
                    <a:pt x="7105773" y="1850457"/>
                    <a:pt x="7069339" y="1834144"/>
                    <a:pt x="6922712" y="1819275"/>
                  </a:cubicBezTo>
                  <a:cubicBezTo>
                    <a:pt x="6776085" y="1804406"/>
                    <a:pt x="6477890" y="1803836"/>
                    <a:pt x="6139180" y="1819275"/>
                  </a:cubicBezTo>
                  <a:cubicBezTo>
                    <a:pt x="5800470" y="1834714"/>
                    <a:pt x="5773161" y="1802585"/>
                    <a:pt x="5463721" y="1819275"/>
                  </a:cubicBezTo>
                  <a:cubicBezTo>
                    <a:pt x="5154281" y="1835965"/>
                    <a:pt x="5119574" y="1813653"/>
                    <a:pt x="4896336" y="1819275"/>
                  </a:cubicBezTo>
                  <a:cubicBezTo>
                    <a:pt x="4673099" y="1824897"/>
                    <a:pt x="4511636" y="1816247"/>
                    <a:pt x="4328951" y="1819275"/>
                  </a:cubicBezTo>
                  <a:cubicBezTo>
                    <a:pt x="4146266" y="1822303"/>
                    <a:pt x="3816166" y="1822502"/>
                    <a:pt x="3545420" y="1819275"/>
                  </a:cubicBezTo>
                  <a:cubicBezTo>
                    <a:pt x="3274674" y="1816048"/>
                    <a:pt x="3202741" y="1813959"/>
                    <a:pt x="3086108" y="1819275"/>
                  </a:cubicBezTo>
                  <a:cubicBezTo>
                    <a:pt x="2969475" y="1824591"/>
                    <a:pt x="2795237" y="1810260"/>
                    <a:pt x="2518723" y="1819275"/>
                  </a:cubicBezTo>
                  <a:cubicBezTo>
                    <a:pt x="2242210" y="1828290"/>
                    <a:pt x="1914673" y="1814463"/>
                    <a:pt x="1627118" y="1819275"/>
                  </a:cubicBezTo>
                  <a:cubicBezTo>
                    <a:pt x="1339563" y="1824087"/>
                    <a:pt x="1137660" y="1827198"/>
                    <a:pt x="951659" y="1819275"/>
                  </a:cubicBezTo>
                  <a:cubicBezTo>
                    <a:pt x="765658" y="1811352"/>
                    <a:pt x="599168" y="1793559"/>
                    <a:pt x="303219" y="1819275"/>
                  </a:cubicBezTo>
                  <a:cubicBezTo>
                    <a:pt x="116430" y="1785832"/>
                    <a:pt x="16122" y="1656193"/>
                    <a:pt x="0" y="1516056"/>
                  </a:cubicBezTo>
                  <a:cubicBezTo>
                    <a:pt x="-6164" y="1395590"/>
                    <a:pt x="25003" y="1142139"/>
                    <a:pt x="0" y="933894"/>
                  </a:cubicBezTo>
                  <a:cubicBezTo>
                    <a:pt x="-25003" y="725649"/>
                    <a:pt x="2313" y="455213"/>
                    <a:pt x="0" y="303219"/>
                  </a:cubicBezTo>
                  <a:close/>
                </a:path>
                <a:path w="11413773" h="1819275" stroke="0" extrusionOk="0">
                  <a:moveTo>
                    <a:pt x="0" y="303219"/>
                  </a:moveTo>
                  <a:cubicBezTo>
                    <a:pt x="-8874" y="137980"/>
                    <a:pt x="134849" y="7077"/>
                    <a:pt x="303219" y="0"/>
                  </a:cubicBezTo>
                  <a:cubicBezTo>
                    <a:pt x="485323" y="-27148"/>
                    <a:pt x="725264" y="-14714"/>
                    <a:pt x="978677" y="0"/>
                  </a:cubicBezTo>
                  <a:cubicBezTo>
                    <a:pt x="1232090" y="14714"/>
                    <a:pt x="1392757" y="3193"/>
                    <a:pt x="1654136" y="0"/>
                  </a:cubicBezTo>
                  <a:cubicBezTo>
                    <a:pt x="1915515" y="-3193"/>
                    <a:pt x="2009534" y="12040"/>
                    <a:pt x="2329594" y="0"/>
                  </a:cubicBezTo>
                  <a:cubicBezTo>
                    <a:pt x="2649654" y="-12040"/>
                    <a:pt x="2900315" y="23717"/>
                    <a:pt x="3221199" y="0"/>
                  </a:cubicBezTo>
                  <a:cubicBezTo>
                    <a:pt x="3542083" y="-23717"/>
                    <a:pt x="3492662" y="2845"/>
                    <a:pt x="3680511" y="0"/>
                  </a:cubicBezTo>
                  <a:cubicBezTo>
                    <a:pt x="3868360" y="-2845"/>
                    <a:pt x="4262352" y="-11254"/>
                    <a:pt x="4464043" y="0"/>
                  </a:cubicBezTo>
                  <a:cubicBezTo>
                    <a:pt x="4665734" y="11254"/>
                    <a:pt x="4963627" y="34068"/>
                    <a:pt x="5247575" y="0"/>
                  </a:cubicBezTo>
                  <a:cubicBezTo>
                    <a:pt x="5531523" y="-34068"/>
                    <a:pt x="5835213" y="-22417"/>
                    <a:pt x="6031107" y="0"/>
                  </a:cubicBezTo>
                  <a:cubicBezTo>
                    <a:pt x="6227001" y="22417"/>
                    <a:pt x="6500527" y="-7499"/>
                    <a:pt x="6706565" y="0"/>
                  </a:cubicBezTo>
                  <a:cubicBezTo>
                    <a:pt x="6912603" y="7499"/>
                    <a:pt x="6915393" y="-11692"/>
                    <a:pt x="7057803" y="0"/>
                  </a:cubicBezTo>
                  <a:cubicBezTo>
                    <a:pt x="7200213" y="11692"/>
                    <a:pt x="7667688" y="20489"/>
                    <a:pt x="7841335" y="0"/>
                  </a:cubicBezTo>
                  <a:cubicBezTo>
                    <a:pt x="8014982" y="-20489"/>
                    <a:pt x="8103564" y="-13476"/>
                    <a:pt x="8300647" y="0"/>
                  </a:cubicBezTo>
                  <a:cubicBezTo>
                    <a:pt x="8497730" y="13476"/>
                    <a:pt x="8574622" y="-1114"/>
                    <a:pt x="8651885" y="0"/>
                  </a:cubicBezTo>
                  <a:cubicBezTo>
                    <a:pt x="8729148" y="1114"/>
                    <a:pt x="9317547" y="29305"/>
                    <a:pt x="9543490" y="0"/>
                  </a:cubicBezTo>
                  <a:cubicBezTo>
                    <a:pt x="9769434" y="-29305"/>
                    <a:pt x="9979928" y="-15119"/>
                    <a:pt x="10218949" y="0"/>
                  </a:cubicBezTo>
                  <a:cubicBezTo>
                    <a:pt x="10457970" y="15119"/>
                    <a:pt x="10736249" y="-21288"/>
                    <a:pt x="11110554" y="0"/>
                  </a:cubicBezTo>
                  <a:cubicBezTo>
                    <a:pt x="11275019" y="39207"/>
                    <a:pt x="11419478" y="143459"/>
                    <a:pt x="11413773" y="303219"/>
                  </a:cubicBezTo>
                  <a:cubicBezTo>
                    <a:pt x="11409529" y="458104"/>
                    <a:pt x="11420909" y="771756"/>
                    <a:pt x="11413773" y="909638"/>
                  </a:cubicBezTo>
                  <a:cubicBezTo>
                    <a:pt x="11406637" y="1047520"/>
                    <a:pt x="11392627" y="1214827"/>
                    <a:pt x="11413773" y="1516056"/>
                  </a:cubicBezTo>
                  <a:cubicBezTo>
                    <a:pt x="11407908" y="1681675"/>
                    <a:pt x="11271466" y="1807998"/>
                    <a:pt x="11110554" y="1819275"/>
                  </a:cubicBezTo>
                  <a:cubicBezTo>
                    <a:pt x="10867355" y="1823765"/>
                    <a:pt x="10687963" y="1822303"/>
                    <a:pt x="10435096" y="1819275"/>
                  </a:cubicBezTo>
                  <a:cubicBezTo>
                    <a:pt x="10182229" y="1816247"/>
                    <a:pt x="9909279" y="1797831"/>
                    <a:pt x="9759637" y="1819275"/>
                  </a:cubicBezTo>
                  <a:cubicBezTo>
                    <a:pt x="9609995" y="1840719"/>
                    <a:pt x="9498035" y="1824551"/>
                    <a:pt x="9408399" y="1819275"/>
                  </a:cubicBezTo>
                  <a:cubicBezTo>
                    <a:pt x="9318763" y="1813999"/>
                    <a:pt x="8832010" y="1801705"/>
                    <a:pt x="8516794" y="1819275"/>
                  </a:cubicBezTo>
                  <a:cubicBezTo>
                    <a:pt x="8201579" y="1836845"/>
                    <a:pt x="8073475" y="1806866"/>
                    <a:pt x="7949409" y="1819275"/>
                  </a:cubicBezTo>
                  <a:cubicBezTo>
                    <a:pt x="7825343" y="1831684"/>
                    <a:pt x="7728843" y="1826082"/>
                    <a:pt x="7598170" y="1819275"/>
                  </a:cubicBezTo>
                  <a:cubicBezTo>
                    <a:pt x="7467497" y="1812468"/>
                    <a:pt x="7243325" y="1844178"/>
                    <a:pt x="6922712" y="1819275"/>
                  </a:cubicBezTo>
                  <a:cubicBezTo>
                    <a:pt x="6602099" y="1794372"/>
                    <a:pt x="6463666" y="1824854"/>
                    <a:pt x="6139180" y="1819275"/>
                  </a:cubicBezTo>
                  <a:cubicBezTo>
                    <a:pt x="5814694" y="1813696"/>
                    <a:pt x="5636488" y="1824713"/>
                    <a:pt x="5463721" y="1819275"/>
                  </a:cubicBezTo>
                  <a:cubicBezTo>
                    <a:pt x="5290954" y="1813837"/>
                    <a:pt x="5012136" y="1826881"/>
                    <a:pt x="4680190" y="1819275"/>
                  </a:cubicBezTo>
                  <a:cubicBezTo>
                    <a:pt x="4348244" y="1811669"/>
                    <a:pt x="4159899" y="1850779"/>
                    <a:pt x="4004731" y="1819275"/>
                  </a:cubicBezTo>
                  <a:cubicBezTo>
                    <a:pt x="3849563" y="1787771"/>
                    <a:pt x="3649691" y="1820898"/>
                    <a:pt x="3545420" y="1819275"/>
                  </a:cubicBezTo>
                  <a:cubicBezTo>
                    <a:pt x="3441149" y="1817652"/>
                    <a:pt x="2888648" y="1813127"/>
                    <a:pt x="2653814" y="1819275"/>
                  </a:cubicBezTo>
                  <a:cubicBezTo>
                    <a:pt x="2418980" y="1825423"/>
                    <a:pt x="2009208" y="1792514"/>
                    <a:pt x="1762209" y="1819275"/>
                  </a:cubicBezTo>
                  <a:cubicBezTo>
                    <a:pt x="1515210" y="1846036"/>
                    <a:pt x="845597" y="1862782"/>
                    <a:pt x="303219" y="1819275"/>
                  </a:cubicBezTo>
                  <a:cubicBezTo>
                    <a:pt x="117366" y="1811481"/>
                    <a:pt x="-3731" y="1688344"/>
                    <a:pt x="0" y="1516056"/>
                  </a:cubicBezTo>
                  <a:cubicBezTo>
                    <a:pt x="-13654" y="1388098"/>
                    <a:pt x="-2239" y="1044028"/>
                    <a:pt x="0" y="897509"/>
                  </a:cubicBezTo>
                  <a:cubicBezTo>
                    <a:pt x="2239" y="750990"/>
                    <a:pt x="-26192" y="555902"/>
                    <a:pt x="0" y="303219"/>
                  </a:cubicBezTo>
                  <a:close/>
                </a:path>
              </a:pathLst>
            </a:custGeom>
            <a:ln w="381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1342066999">
                    <a:custGeom>
                      <a:avLst/>
                      <a:gdLst>
                        <a:gd name="connsiteX0" fmla="*/ 0 w 11413773"/>
                        <a:gd name="connsiteY0" fmla="*/ 250566 h 1503364"/>
                        <a:gd name="connsiteX1" fmla="*/ 250566 w 11413773"/>
                        <a:gd name="connsiteY1" fmla="*/ 0 h 1503364"/>
                        <a:gd name="connsiteX2" fmla="*/ 1150859 w 11413773"/>
                        <a:gd name="connsiteY2" fmla="*/ 0 h 1503364"/>
                        <a:gd name="connsiteX3" fmla="*/ 1505520 w 11413773"/>
                        <a:gd name="connsiteY3" fmla="*/ 0 h 1503364"/>
                        <a:gd name="connsiteX4" fmla="*/ 1860181 w 11413773"/>
                        <a:gd name="connsiteY4" fmla="*/ 0 h 1503364"/>
                        <a:gd name="connsiteX5" fmla="*/ 2323968 w 11413773"/>
                        <a:gd name="connsiteY5" fmla="*/ 0 h 1503364"/>
                        <a:gd name="connsiteX6" fmla="*/ 3006008 w 11413773"/>
                        <a:gd name="connsiteY6" fmla="*/ 0 h 1503364"/>
                        <a:gd name="connsiteX7" fmla="*/ 3797174 w 11413773"/>
                        <a:gd name="connsiteY7" fmla="*/ 0 h 1503364"/>
                        <a:gd name="connsiteX8" fmla="*/ 4151835 w 11413773"/>
                        <a:gd name="connsiteY8" fmla="*/ 0 h 1503364"/>
                        <a:gd name="connsiteX9" fmla="*/ 4506496 w 11413773"/>
                        <a:gd name="connsiteY9" fmla="*/ 0 h 1503364"/>
                        <a:gd name="connsiteX10" fmla="*/ 5079410 w 11413773"/>
                        <a:gd name="connsiteY10" fmla="*/ 0 h 1503364"/>
                        <a:gd name="connsiteX11" fmla="*/ 5652323 w 11413773"/>
                        <a:gd name="connsiteY11" fmla="*/ 0 h 1503364"/>
                        <a:gd name="connsiteX12" fmla="*/ 6334363 w 11413773"/>
                        <a:gd name="connsiteY12" fmla="*/ 0 h 1503364"/>
                        <a:gd name="connsiteX13" fmla="*/ 7234656 w 11413773"/>
                        <a:gd name="connsiteY13" fmla="*/ 0 h 1503364"/>
                        <a:gd name="connsiteX14" fmla="*/ 7589317 w 11413773"/>
                        <a:gd name="connsiteY14" fmla="*/ 0 h 1503364"/>
                        <a:gd name="connsiteX15" fmla="*/ 8053104 w 11413773"/>
                        <a:gd name="connsiteY15" fmla="*/ 0 h 1503364"/>
                        <a:gd name="connsiteX16" fmla="*/ 8953397 w 11413773"/>
                        <a:gd name="connsiteY16" fmla="*/ 0 h 1503364"/>
                        <a:gd name="connsiteX17" fmla="*/ 9635437 w 11413773"/>
                        <a:gd name="connsiteY17" fmla="*/ 0 h 1503364"/>
                        <a:gd name="connsiteX18" fmla="*/ 10535730 w 11413773"/>
                        <a:gd name="connsiteY18" fmla="*/ 0 h 1503364"/>
                        <a:gd name="connsiteX19" fmla="*/ 11163207 w 11413773"/>
                        <a:gd name="connsiteY19" fmla="*/ 0 h 1503364"/>
                        <a:gd name="connsiteX20" fmla="*/ 11413773 w 11413773"/>
                        <a:gd name="connsiteY20" fmla="*/ 250566 h 1503364"/>
                        <a:gd name="connsiteX21" fmla="*/ 11413773 w 11413773"/>
                        <a:gd name="connsiteY21" fmla="*/ 731637 h 1503364"/>
                        <a:gd name="connsiteX22" fmla="*/ 11413773 w 11413773"/>
                        <a:gd name="connsiteY22" fmla="*/ 1252798 h 1503364"/>
                        <a:gd name="connsiteX23" fmla="*/ 11163207 w 11413773"/>
                        <a:gd name="connsiteY23" fmla="*/ 1503364 h 1503364"/>
                        <a:gd name="connsiteX24" fmla="*/ 10590293 w 11413773"/>
                        <a:gd name="connsiteY24" fmla="*/ 1503364 h 1503364"/>
                        <a:gd name="connsiteX25" fmla="*/ 9690000 w 11413773"/>
                        <a:gd name="connsiteY25" fmla="*/ 1503364 h 1503364"/>
                        <a:gd name="connsiteX26" fmla="*/ 9335340 w 11413773"/>
                        <a:gd name="connsiteY26" fmla="*/ 1503364 h 1503364"/>
                        <a:gd name="connsiteX27" fmla="*/ 8435047 w 11413773"/>
                        <a:gd name="connsiteY27" fmla="*/ 1503364 h 1503364"/>
                        <a:gd name="connsiteX28" fmla="*/ 8080386 w 11413773"/>
                        <a:gd name="connsiteY28" fmla="*/ 1503364 h 1503364"/>
                        <a:gd name="connsiteX29" fmla="*/ 7398346 w 11413773"/>
                        <a:gd name="connsiteY29" fmla="*/ 1503364 h 1503364"/>
                        <a:gd name="connsiteX30" fmla="*/ 6934559 w 11413773"/>
                        <a:gd name="connsiteY30" fmla="*/ 1503364 h 1503364"/>
                        <a:gd name="connsiteX31" fmla="*/ 6143392 w 11413773"/>
                        <a:gd name="connsiteY31" fmla="*/ 1503364 h 1503364"/>
                        <a:gd name="connsiteX32" fmla="*/ 5461352 w 11413773"/>
                        <a:gd name="connsiteY32" fmla="*/ 1503364 h 1503364"/>
                        <a:gd name="connsiteX33" fmla="*/ 4888438 w 11413773"/>
                        <a:gd name="connsiteY33" fmla="*/ 1503364 h 1503364"/>
                        <a:gd name="connsiteX34" fmla="*/ 4315525 w 11413773"/>
                        <a:gd name="connsiteY34" fmla="*/ 1503364 h 1503364"/>
                        <a:gd name="connsiteX35" fmla="*/ 3524358 w 11413773"/>
                        <a:gd name="connsiteY35" fmla="*/ 1503364 h 1503364"/>
                        <a:gd name="connsiteX36" fmla="*/ 3060571 w 11413773"/>
                        <a:gd name="connsiteY36" fmla="*/ 1503364 h 1503364"/>
                        <a:gd name="connsiteX37" fmla="*/ 2487657 w 11413773"/>
                        <a:gd name="connsiteY37" fmla="*/ 1503364 h 1503364"/>
                        <a:gd name="connsiteX38" fmla="*/ 1587365 w 11413773"/>
                        <a:gd name="connsiteY38" fmla="*/ 1503364 h 1503364"/>
                        <a:gd name="connsiteX39" fmla="*/ 905324 w 11413773"/>
                        <a:gd name="connsiteY39" fmla="*/ 1503364 h 1503364"/>
                        <a:gd name="connsiteX40" fmla="*/ 250566 w 11413773"/>
                        <a:gd name="connsiteY40" fmla="*/ 1503364 h 1503364"/>
                        <a:gd name="connsiteX41" fmla="*/ 0 w 11413773"/>
                        <a:gd name="connsiteY41" fmla="*/ 1252798 h 1503364"/>
                        <a:gd name="connsiteX42" fmla="*/ 0 w 11413773"/>
                        <a:gd name="connsiteY42" fmla="*/ 771727 h 1503364"/>
                        <a:gd name="connsiteX43" fmla="*/ 0 w 11413773"/>
                        <a:gd name="connsiteY43" fmla="*/ 250566 h 1503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</a:cxnLst>
                      <a:rect l="l" t="t" r="r" b="b"/>
                      <a:pathLst>
                        <a:path w="11413773" h="1503364" fill="none" extrusionOk="0">
                          <a:moveTo>
                            <a:pt x="0" y="250566"/>
                          </a:moveTo>
                          <a:cubicBezTo>
                            <a:pt x="17261" y="119649"/>
                            <a:pt x="124494" y="14155"/>
                            <a:pt x="250566" y="0"/>
                          </a:cubicBezTo>
                          <a:cubicBezTo>
                            <a:pt x="602938" y="-10045"/>
                            <a:pt x="883709" y="11278"/>
                            <a:pt x="1150859" y="0"/>
                          </a:cubicBezTo>
                          <a:cubicBezTo>
                            <a:pt x="1418009" y="-11278"/>
                            <a:pt x="1370230" y="14587"/>
                            <a:pt x="1505520" y="0"/>
                          </a:cubicBezTo>
                          <a:cubicBezTo>
                            <a:pt x="1640810" y="-14587"/>
                            <a:pt x="1783516" y="1312"/>
                            <a:pt x="1860181" y="0"/>
                          </a:cubicBezTo>
                          <a:cubicBezTo>
                            <a:pt x="1936846" y="-1312"/>
                            <a:pt x="2149718" y="-20058"/>
                            <a:pt x="2323968" y="0"/>
                          </a:cubicBezTo>
                          <a:cubicBezTo>
                            <a:pt x="2498218" y="20058"/>
                            <a:pt x="2800112" y="-23459"/>
                            <a:pt x="3006008" y="0"/>
                          </a:cubicBezTo>
                          <a:cubicBezTo>
                            <a:pt x="3211904" y="23459"/>
                            <a:pt x="3545058" y="-6720"/>
                            <a:pt x="3797174" y="0"/>
                          </a:cubicBezTo>
                          <a:cubicBezTo>
                            <a:pt x="4049290" y="6720"/>
                            <a:pt x="3996912" y="-15619"/>
                            <a:pt x="4151835" y="0"/>
                          </a:cubicBezTo>
                          <a:cubicBezTo>
                            <a:pt x="4306758" y="15619"/>
                            <a:pt x="4364017" y="15741"/>
                            <a:pt x="4506496" y="0"/>
                          </a:cubicBezTo>
                          <a:cubicBezTo>
                            <a:pt x="4648975" y="-15741"/>
                            <a:pt x="4795620" y="27501"/>
                            <a:pt x="5079410" y="0"/>
                          </a:cubicBezTo>
                          <a:cubicBezTo>
                            <a:pt x="5363200" y="-27501"/>
                            <a:pt x="5388660" y="16867"/>
                            <a:pt x="5652323" y="0"/>
                          </a:cubicBezTo>
                          <a:cubicBezTo>
                            <a:pt x="5915986" y="-16867"/>
                            <a:pt x="6151082" y="30479"/>
                            <a:pt x="6334363" y="0"/>
                          </a:cubicBezTo>
                          <a:cubicBezTo>
                            <a:pt x="6517644" y="-30479"/>
                            <a:pt x="6825528" y="-13179"/>
                            <a:pt x="7234656" y="0"/>
                          </a:cubicBezTo>
                          <a:cubicBezTo>
                            <a:pt x="7643784" y="13179"/>
                            <a:pt x="7487057" y="8778"/>
                            <a:pt x="7589317" y="0"/>
                          </a:cubicBezTo>
                          <a:cubicBezTo>
                            <a:pt x="7691577" y="-8778"/>
                            <a:pt x="7897573" y="-12944"/>
                            <a:pt x="8053104" y="0"/>
                          </a:cubicBezTo>
                          <a:cubicBezTo>
                            <a:pt x="8208635" y="12944"/>
                            <a:pt x="8539042" y="-4487"/>
                            <a:pt x="8953397" y="0"/>
                          </a:cubicBezTo>
                          <a:cubicBezTo>
                            <a:pt x="9367752" y="4487"/>
                            <a:pt x="9478823" y="32722"/>
                            <a:pt x="9635437" y="0"/>
                          </a:cubicBezTo>
                          <a:cubicBezTo>
                            <a:pt x="9792051" y="-32722"/>
                            <a:pt x="10306951" y="42139"/>
                            <a:pt x="10535730" y="0"/>
                          </a:cubicBezTo>
                          <a:cubicBezTo>
                            <a:pt x="10764509" y="-42139"/>
                            <a:pt x="11024088" y="6781"/>
                            <a:pt x="11163207" y="0"/>
                          </a:cubicBezTo>
                          <a:cubicBezTo>
                            <a:pt x="11305927" y="4210"/>
                            <a:pt x="11400159" y="96040"/>
                            <a:pt x="11413773" y="250566"/>
                          </a:cubicBezTo>
                          <a:cubicBezTo>
                            <a:pt x="11423760" y="478783"/>
                            <a:pt x="11421906" y="532653"/>
                            <a:pt x="11413773" y="731637"/>
                          </a:cubicBezTo>
                          <a:cubicBezTo>
                            <a:pt x="11405640" y="930621"/>
                            <a:pt x="11424093" y="1079293"/>
                            <a:pt x="11413773" y="1252798"/>
                          </a:cubicBezTo>
                          <a:cubicBezTo>
                            <a:pt x="11429695" y="1405910"/>
                            <a:pt x="11272553" y="1491371"/>
                            <a:pt x="11163207" y="1503364"/>
                          </a:cubicBezTo>
                          <a:cubicBezTo>
                            <a:pt x="11031970" y="1511056"/>
                            <a:pt x="10728700" y="1482654"/>
                            <a:pt x="10590293" y="1503364"/>
                          </a:cubicBezTo>
                          <a:cubicBezTo>
                            <a:pt x="10451886" y="1524074"/>
                            <a:pt x="9992509" y="1494178"/>
                            <a:pt x="9690000" y="1503364"/>
                          </a:cubicBezTo>
                          <a:cubicBezTo>
                            <a:pt x="9387491" y="1512550"/>
                            <a:pt x="9497294" y="1511058"/>
                            <a:pt x="9335340" y="1503364"/>
                          </a:cubicBezTo>
                          <a:cubicBezTo>
                            <a:pt x="9173386" y="1495670"/>
                            <a:pt x="8845898" y="1486327"/>
                            <a:pt x="8435047" y="1503364"/>
                          </a:cubicBezTo>
                          <a:cubicBezTo>
                            <a:pt x="8024196" y="1520401"/>
                            <a:pt x="8191996" y="1520596"/>
                            <a:pt x="8080386" y="1503364"/>
                          </a:cubicBezTo>
                          <a:cubicBezTo>
                            <a:pt x="7968776" y="1486132"/>
                            <a:pt x="7644677" y="1522752"/>
                            <a:pt x="7398346" y="1503364"/>
                          </a:cubicBezTo>
                          <a:cubicBezTo>
                            <a:pt x="7152015" y="1483976"/>
                            <a:pt x="7125810" y="1522128"/>
                            <a:pt x="6934559" y="1503364"/>
                          </a:cubicBezTo>
                          <a:cubicBezTo>
                            <a:pt x="6743308" y="1484600"/>
                            <a:pt x="6308680" y="1484998"/>
                            <a:pt x="6143392" y="1503364"/>
                          </a:cubicBezTo>
                          <a:cubicBezTo>
                            <a:pt x="5978104" y="1521730"/>
                            <a:pt x="5618326" y="1473407"/>
                            <a:pt x="5461352" y="1503364"/>
                          </a:cubicBezTo>
                          <a:cubicBezTo>
                            <a:pt x="5304378" y="1533321"/>
                            <a:pt x="5011095" y="1517405"/>
                            <a:pt x="4888438" y="1503364"/>
                          </a:cubicBezTo>
                          <a:cubicBezTo>
                            <a:pt x="4765781" y="1489323"/>
                            <a:pt x="4497699" y="1497011"/>
                            <a:pt x="4315525" y="1503364"/>
                          </a:cubicBezTo>
                          <a:cubicBezTo>
                            <a:pt x="4133351" y="1509717"/>
                            <a:pt x="3805057" y="1481901"/>
                            <a:pt x="3524358" y="1503364"/>
                          </a:cubicBezTo>
                          <a:cubicBezTo>
                            <a:pt x="3243659" y="1524827"/>
                            <a:pt x="3167840" y="1491101"/>
                            <a:pt x="3060571" y="1503364"/>
                          </a:cubicBezTo>
                          <a:cubicBezTo>
                            <a:pt x="2953302" y="1515627"/>
                            <a:pt x="2723981" y="1485353"/>
                            <a:pt x="2487657" y="1503364"/>
                          </a:cubicBezTo>
                          <a:cubicBezTo>
                            <a:pt x="2251333" y="1521375"/>
                            <a:pt x="1778766" y="1528003"/>
                            <a:pt x="1587365" y="1503364"/>
                          </a:cubicBezTo>
                          <a:cubicBezTo>
                            <a:pt x="1395964" y="1478725"/>
                            <a:pt x="1065626" y="1471664"/>
                            <a:pt x="905324" y="1503364"/>
                          </a:cubicBezTo>
                          <a:cubicBezTo>
                            <a:pt x="745022" y="1535064"/>
                            <a:pt x="559761" y="1532723"/>
                            <a:pt x="250566" y="1503364"/>
                          </a:cubicBezTo>
                          <a:cubicBezTo>
                            <a:pt x="95129" y="1473853"/>
                            <a:pt x="7180" y="1379013"/>
                            <a:pt x="0" y="1252798"/>
                          </a:cubicBezTo>
                          <a:cubicBezTo>
                            <a:pt x="-22854" y="1150357"/>
                            <a:pt x="-16734" y="967474"/>
                            <a:pt x="0" y="771727"/>
                          </a:cubicBezTo>
                          <a:cubicBezTo>
                            <a:pt x="16734" y="575980"/>
                            <a:pt x="16280" y="472542"/>
                            <a:pt x="0" y="250566"/>
                          </a:cubicBezTo>
                          <a:close/>
                        </a:path>
                        <a:path w="11413773" h="1503364" stroke="0" extrusionOk="0">
                          <a:moveTo>
                            <a:pt x="0" y="250566"/>
                          </a:moveTo>
                          <a:cubicBezTo>
                            <a:pt x="-33379" y="120547"/>
                            <a:pt x="108385" y="29616"/>
                            <a:pt x="250566" y="0"/>
                          </a:cubicBezTo>
                          <a:cubicBezTo>
                            <a:pt x="490960" y="-6170"/>
                            <a:pt x="759957" y="-19312"/>
                            <a:pt x="932606" y="0"/>
                          </a:cubicBezTo>
                          <a:cubicBezTo>
                            <a:pt x="1105255" y="19312"/>
                            <a:pt x="1321954" y="-2212"/>
                            <a:pt x="1614646" y="0"/>
                          </a:cubicBezTo>
                          <a:cubicBezTo>
                            <a:pt x="1907338" y="2212"/>
                            <a:pt x="2003814" y="22357"/>
                            <a:pt x="2296686" y="0"/>
                          </a:cubicBezTo>
                          <a:cubicBezTo>
                            <a:pt x="2589558" y="-22357"/>
                            <a:pt x="3004075" y="43219"/>
                            <a:pt x="3196979" y="0"/>
                          </a:cubicBezTo>
                          <a:cubicBezTo>
                            <a:pt x="3389883" y="-43219"/>
                            <a:pt x="3536148" y="-1271"/>
                            <a:pt x="3660766" y="0"/>
                          </a:cubicBezTo>
                          <a:cubicBezTo>
                            <a:pt x="3785384" y="1271"/>
                            <a:pt x="4290032" y="-30228"/>
                            <a:pt x="4451933" y="0"/>
                          </a:cubicBezTo>
                          <a:cubicBezTo>
                            <a:pt x="4613834" y="30228"/>
                            <a:pt x="4892147" y="-11740"/>
                            <a:pt x="5243099" y="0"/>
                          </a:cubicBezTo>
                          <a:cubicBezTo>
                            <a:pt x="5594051" y="11740"/>
                            <a:pt x="5656427" y="-24200"/>
                            <a:pt x="6034266" y="0"/>
                          </a:cubicBezTo>
                          <a:cubicBezTo>
                            <a:pt x="6412105" y="24200"/>
                            <a:pt x="6494420" y="-26034"/>
                            <a:pt x="6716306" y="0"/>
                          </a:cubicBezTo>
                          <a:cubicBezTo>
                            <a:pt x="6938192" y="26034"/>
                            <a:pt x="6947071" y="13079"/>
                            <a:pt x="7070967" y="0"/>
                          </a:cubicBezTo>
                          <a:cubicBezTo>
                            <a:pt x="7194863" y="-13079"/>
                            <a:pt x="7515057" y="22363"/>
                            <a:pt x="7862133" y="0"/>
                          </a:cubicBezTo>
                          <a:cubicBezTo>
                            <a:pt x="8209209" y="-22363"/>
                            <a:pt x="8123366" y="-19105"/>
                            <a:pt x="8325920" y="0"/>
                          </a:cubicBezTo>
                          <a:cubicBezTo>
                            <a:pt x="8528474" y="19105"/>
                            <a:pt x="8540624" y="-9675"/>
                            <a:pt x="8680581" y="0"/>
                          </a:cubicBezTo>
                          <a:cubicBezTo>
                            <a:pt x="8820538" y="9675"/>
                            <a:pt x="9204673" y="7114"/>
                            <a:pt x="9580874" y="0"/>
                          </a:cubicBezTo>
                          <a:cubicBezTo>
                            <a:pt x="9957075" y="-7114"/>
                            <a:pt x="10022486" y="8852"/>
                            <a:pt x="10262914" y="0"/>
                          </a:cubicBezTo>
                          <a:cubicBezTo>
                            <a:pt x="10503342" y="-8852"/>
                            <a:pt x="10811297" y="-20788"/>
                            <a:pt x="11163207" y="0"/>
                          </a:cubicBezTo>
                          <a:cubicBezTo>
                            <a:pt x="11299935" y="21662"/>
                            <a:pt x="11419203" y="119514"/>
                            <a:pt x="11413773" y="250566"/>
                          </a:cubicBezTo>
                          <a:cubicBezTo>
                            <a:pt x="11388925" y="397314"/>
                            <a:pt x="11409821" y="617794"/>
                            <a:pt x="11413773" y="751682"/>
                          </a:cubicBezTo>
                          <a:cubicBezTo>
                            <a:pt x="11417725" y="885570"/>
                            <a:pt x="11427343" y="1121670"/>
                            <a:pt x="11413773" y="1252798"/>
                          </a:cubicBezTo>
                          <a:cubicBezTo>
                            <a:pt x="11395814" y="1385534"/>
                            <a:pt x="11292639" y="1487955"/>
                            <a:pt x="11163207" y="1503364"/>
                          </a:cubicBezTo>
                          <a:cubicBezTo>
                            <a:pt x="10981072" y="1475493"/>
                            <a:pt x="10722682" y="1512346"/>
                            <a:pt x="10481167" y="1503364"/>
                          </a:cubicBezTo>
                          <a:cubicBezTo>
                            <a:pt x="10239652" y="1494382"/>
                            <a:pt x="10091570" y="1530888"/>
                            <a:pt x="9799127" y="1503364"/>
                          </a:cubicBezTo>
                          <a:cubicBezTo>
                            <a:pt x="9506684" y="1475840"/>
                            <a:pt x="9532755" y="1509986"/>
                            <a:pt x="9444466" y="1503364"/>
                          </a:cubicBezTo>
                          <a:cubicBezTo>
                            <a:pt x="9356177" y="1496742"/>
                            <a:pt x="8823325" y="1492248"/>
                            <a:pt x="8544173" y="1503364"/>
                          </a:cubicBezTo>
                          <a:cubicBezTo>
                            <a:pt x="8265021" y="1514480"/>
                            <a:pt x="8189362" y="1525511"/>
                            <a:pt x="7971260" y="1503364"/>
                          </a:cubicBezTo>
                          <a:cubicBezTo>
                            <a:pt x="7753158" y="1481217"/>
                            <a:pt x="7693028" y="1490938"/>
                            <a:pt x="7616599" y="1503364"/>
                          </a:cubicBezTo>
                          <a:cubicBezTo>
                            <a:pt x="7540170" y="1515790"/>
                            <a:pt x="7126519" y="1515049"/>
                            <a:pt x="6934559" y="1503364"/>
                          </a:cubicBezTo>
                          <a:cubicBezTo>
                            <a:pt x="6742599" y="1491679"/>
                            <a:pt x="6441632" y="1476180"/>
                            <a:pt x="6143392" y="1503364"/>
                          </a:cubicBezTo>
                          <a:cubicBezTo>
                            <a:pt x="5845152" y="1530548"/>
                            <a:pt x="5662489" y="1522527"/>
                            <a:pt x="5461352" y="1503364"/>
                          </a:cubicBezTo>
                          <a:cubicBezTo>
                            <a:pt x="5260215" y="1484201"/>
                            <a:pt x="4868260" y="1512139"/>
                            <a:pt x="4670186" y="1503364"/>
                          </a:cubicBezTo>
                          <a:cubicBezTo>
                            <a:pt x="4472112" y="1494589"/>
                            <a:pt x="4279515" y="1492643"/>
                            <a:pt x="3988146" y="1503364"/>
                          </a:cubicBezTo>
                          <a:cubicBezTo>
                            <a:pt x="3696777" y="1514085"/>
                            <a:pt x="3670477" y="1493943"/>
                            <a:pt x="3524358" y="1503364"/>
                          </a:cubicBezTo>
                          <a:cubicBezTo>
                            <a:pt x="3378239" y="1512785"/>
                            <a:pt x="3020943" y="1498078"/>
                            <a:pt x="2624065" y="1503364"/>
                          </a:cubicBezTo>
                          <a:cubicBezTo>
                            <a:pt x="2227187" y="1508650"/>
                            <a:pt x="2057231" y="1462642"/>
                            <a:pt x="1723773" y="1503364"/>
                          </a:cubicBezTo>
                          <a:cubicBezTo>
                            <a:pt x="1390315" y="1544086"/>
                            <a:pt x="673718" y="1506174"/>
                            <a:pt x="250566" y="1503364"/>
                          </a:cubicBezTo>
                          <a:cubicBezTo>
                            <a:pt x="83941" y="1491395"/>
                            <a:pt x="-17431" y="1413724"/>
                            <a:pt x="0" y="1252798"/>
                          </a:cubicBezTo>
                          <a:cubicBezTo>
                            <a:pt x="10023" y="1073382"/>
                            <a:pt x="23661" y="879327"/>
                            <a:pt x="0" y="741660"/>
                          </a:cubicBezTo>
                          <a:cubicBezTo>
                            <a:pt x="-23661" y="603993"/>
                            <a:pt x="21530" y="431809"/>
                            <a:pt x="0" y="25056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6F5321B-A159-A26A-EF5F-1B4415708C33}"/>
                </a:ext>
              </a:extLst>
            </p:cNvPr>
            <p:cNvSpPr/>
            <p:nvPr/>
          </p:nvSpPr>
          <p:spPr>
            <a:xfrm>
              <a:off x="1669948" y="2889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C31B7-2C55-48F2-913F-18CD5569D487}"/>
              </a:ext>
            </a:extLst>
          </p:cNvPr>
          <p:cNvSpPr txBox="1"/>
          <p:nvPr/>
        </p:nvSpPr>
        <p:spPr>
          <a:xfrm>
            <a:off x="1390650" y="323850"/>
            <a:ext cx="10172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Một sư đoàn có 4 trung đoàn, mỗi trung đoàn có 1</a:t>
            </a:r>
            <a:r>
              <a:rPr lang="en-US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vi-VN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300 người. Sau đó sư đoàn được bổ sung thêm 450 người. Hỏi lúc này, sư đoàn có tất cả bao nhiêu người?</a:t>
            </a:r>
            <a:endParaRPr lang="en-US" sz="28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FFE0A-8258-4307-AF07-324626A0C4E7}"/>
              </a:ext>
            </a:extLst>
          </p:cNvPr>
          <p:cNvSpPr/>
          <p:nvPr/>
        </p:nvSpPr>
        <p:spPr>
          <a:xfrm>
            <a:off x="5882221" y="2862927"/>
            <a:ext cx="6248400" cy="325621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5072F-728D-46F4-9732-F6D93E5FC4DE}"/>
              </a:ext>
            </a:extLst>
          </p:cNvPr>
          <p:cNvSpPr txBox="1"/>
          <p:nvPr/>
        </p:nvSpPr>
        <p:spPr>
          <a:xfrm>
            <a:off x="6096000" y="3010602"/>
            <a:ext cx="6093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lang="en-US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có số người là: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x 4 = 5 200 (người)</a:t>
            </a:r>
          </a:p>
          <a:p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thêm 450 người, sư đoàn có số người là: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+ 450 = 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(người)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người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E177FB-D1E6-EF0C-A298-72608C1395B4}"/>
              </a:ext>
            </a:extLst>
          </p:cNvPr>
          <p:cNvSpPr/>
          <p:nvPr/>
        </p:nvSpPr>
        <p:spPr>
          <a:xfrm>
            <a:off x="413942" y="2862927"/>
            <a:ext cx="4935898" cy="325621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6FDAD-3025-6473-7949-4A5A2705245D}"/>
              </a:ext>
            </a:extLst>
          </p:cNvPr>
          <p:cNvSpPr txBox="1"/>
          <p:nvPr/>
        </p:nvSpPr>
        <p:spPr>
          <a:xfrm>
            <a:off x="1390650" y="2905780"/>
            <a:ext cx="288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9FDAA-6B81-F7BA-32A7-A789745C926E}"/>
              </a:ext>
            </a:extLst>
          </p:cNvPr>
          <p:cNvSpPr txBox="1"/>
          <p:nvPr/>
        </p:nvSpPr>
        <p:spPr>
          <a:xfrm>
            <a:off x="549014" y="3471853"/>
            <a:ext cx="467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5CFD8D-9BA7-3DCE-31C3-D1DDE389F948}"/>
              </a:ext>
            </a:extLst>
          </p:cNvPr>
          <p:cNvCxnSpPr/>
          <p:nvPr/>
        </p:nvCxnSpPr>
        <p:spPr>
          <a:xfrm>
            <a:off x="2244436" y="734400"/>
            <a:ext cx="385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CF683D-DEFB-B9AF-0894-FAF25E90B6F2}"/>
              </a:ext>
            </a:extLst>
          </p:cNvPr>
          <p:cNvCxnSpPr>
            <a:cxnSpLocks/>
          </p:cNvCxnSpPr>
          <p:nvPr/>
        </p:nvCxnSpPr>
        <p:spPr>
          <a:xfrm>
            <a:off x="6477000" y="751661"/>
            <a:ext cx="4786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3F3472-2551-3E68-5DAE-6A305E905F0F}"/>
              </a:ext>
            </a:extLst>
          </p:cNvPr>
          <p:cNvSpPr txBox="1"/>
          <p:nvPr/>
        </p:nvSpPr>
        <p:spPr>
          <a:xfrm>
            <a:off x="549014" y="3995073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1 300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B589C5-F7D1-FAEB-5F7E-B7DD8CB4CD57}"/>
              </a:ext>
            </a:extLst>
          </p:cNvPr>
          <p:cNvCxnSpPr>
            <a:cxnSpLocks/>
          </p:cNvCxnSpPr>
          <p:nvPr/>
        </p:nvCxnSpPr>
        <p:spPr>
          <a:xfrm>
            <a:off x="5219142" y="1183387"/>
            <a:ext cx="402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757017-444B-4EB5-115B-21D679F17B6C}"/>
              </a:ext>
            </a:extLst>
          </p:cNvPr>
          <p:cNvSpPr txBox="1"/>
          <p:nvPr/>
        </p:nvSpPr>
        <p:spPr>
          <a:xfrm>
            <a:off x="547282" y="4583082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71E601-B0B5-C20B-F939-58EFF51A7951}"/>
              </a:ext>
            </a:extLst>
          </p:cNvPr>
          <p:cNvCxnSpPr>
            <a:cxnSpLocks/>
          </p:cNvCxnSpPr>
          <p:nvPr/>
        </p:nvCxnSpPr>
        <p:spPr>
          <a:xfrm>
            <a:off x="2942825" y="1597044"/>
            <a:ext cx="402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0845EE-4E80-9748-2482-6C958903FF5E}"/>
              </a:ext>
            </a:extLst>
          </p:cNvPr>
          <p:cNvSpPr txBox="1"/>
          <p:nvPr/>
        </p:nvSpPr>
        <p:spPr>
          <a:xfrm>
            <a:off x="547282" y="5260956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778BC17-AF4D-7B86-F967-C19D46610838}"/>
              </a:ext>
            </a:extLst>
          </p:cNvPr>
          <p:cNvSpPr/>
          <p:nvPr/>
        </p:nvSpPr>
        <p:spPr>
          <a:xfrm>
            <a:off x="6330627" y="2010701"/>
            <a:ext cx="2675794" cy="1669143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1458F">
                  <a:lumMod val="50000"/>
                </a:srgb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181F3-3BC5-3A2A-798D-4B169FE9FDBD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HẠM DUYÊN 1 - 9Slide.vn">
            <a:extLst>
              <a:ext uri="{FF2B5EF4-FFF2-40B4-BE49-F238E27FC236}">
                <a16:creationId xmlns:a16="http://schemas.microsoft.com/office/drawing/2014/main" id="{7C110EF0-1BF6-4798-E6BE-D16924C6F3B5}"/>
              </a:ext>
            </a:extLst>
          </p:cNvPr>
          <p:cNvGrpSpPr/>
          <p:nvPr/>
        </p:nvGrpSpPr>
        <p:grpSpPr>
          <a:xfrm>
            <a:off x="601583" y="4581572"/>
            <a:ext cx="10935793" cy="646418"/>
            <a:chOff x="5036402" y="3835405"/>
            <a:chExt cx="10935793" cy="646418"/>
          </a:xfrm>
        </p:grpSpPr>
        <p:sp>
          <p:nvSpPr>
            <p:cNvPr id="24" name="PHẠM DUYÊN 1 - 9Slide.vn 10 - 9Slide.vn">
              <a:extLst>
                <a:ext uri="{FF2B5EF4-FFF2-40B4-BE49-F238E27FC236}">
                  <a16:creationId xmlns:a16="http://schemas.microsoft.com/office/drawing/2014/main" id="{3C9C66AB-1265-71CA-14AD-97E75D4ED561}"/>
                </a:ext>
              </a:extLst>
            </p:cNvPr>
            <p:cNvSpPr txBox="1"/>
            <p:nvPr/>
          </p:nvSpPr>
          <p:spPr>
            <a:xfrm>
              <a:off x="5036402" y="3835405"/>
              <a:ext cx="5015347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a) Mỗi bên tạ của mèo cân nặng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1" name="PHẠM DUYÊN 1 - 9Slide.vn 10 - 9Slide.vn">
              <a:extLst>
                <a:ext uri="{FF2B5EF4-FFF2-40B4-BE49-F238E27FC236}">
                  <a16:creationId xmlns:a16="http://schemas.microsoft.com/office/drawing/2014/main" id="{347DFF06-528A-5EDF-6BFC-91EB80DDE864}"/>
                </a:ext>
              </a:extLst>
            </p:cNvPr>
            <p:cNvSpPr txBox="1"/>
            <p:nvPr/>
          </p:nvSpPr>
          <p:spPr>
            <a:xfrm>
              <a:off x="11170474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4" name="Phạm Duyên 1 - 9Slide.vn">
              <a:extLst>
                <a:ext uri="{FF2B5EF4-FFF2-40B4-BE49-F238E27FC236}">
                  <a16:creationId xmlns:a16="http://schemas.microsoft.com/office/drawing/2014/main" id="{A69A9989-9E49-0888-01FA-D6EB624E15FE}"/>
                </a:ext>
              </a:extLst>
            </p:cNvPr>
            <p:cNvSpPr/>
            <p:nvPr/>
          </p:nvSpPr>
          <p:spPr>
            <a:xfrm>
              <a:off x="10038077" y="3919593"/>
              <a:ext cx="1170766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PHẠM DUYÊN 1 - 9Slide.vn 10 - 9Slide.vn">
              <a:extLst>
                <a:ext uri="{FF2B5EF4-FFF2-40B4-BE49-F238E27FC236}">
                  <a16:creationId xmlns:a16="http://schemas.microsoft.com/office/drawing/2014/main" id="{BD386A8A-F427-5B81-BE37-F933A4B0E5EA}"/>
                </a:ext>
              </a:extLst>
            </p:cNvPr>
            <p:cNvSpPr txBox="1"/>
            <p:nvPr/>
          </p:nvSpPr>
          <p:spPr>
            <a:xfrm>
              <a:off x="11513402" y="3835405"/>
              <a:ext cx="2858564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Mèo nâng được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8" name="PHẠM DUYÊN 1 - 9Slide.vn 10 - 9Slide.vn">
              <a:extLst>
                <a:ext uri="{FF2B5EF4-FFF2-40B4-BE49-F238E27FC236}">
                  <a16:creationId xmlns:a16="http://schemas.microsoft.com/office/drawing/2014/main" id="{F9567A19-A8C9-4B77-2649-32FBF613BF7D}"/>
                </a:ext>
              </a:extLst>
            </p:cNvPr>
            <p:cNvSpPr txBox="1"/>
            <p:nvPr/>
          </p:nvSpPr>
          <p:spPr>
            <a:xfrm>
              <a:off x="15399602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9" name="Phạm Duyên 1 - 9Slide.vn">
              <a:extLst>
                <a:ext uri="{FF2B5EF4-FFF2-40B4-BE49-F238E27FC236}">
                  <a16:creationId xmlns:a16="http://schemas.microsoft.com/office/drawing/2014/main" id="{630022B5-A887-6584-10C9-515287B5C89A}"/>
                </a:ext>
              </a:extLst>
            </p:cNvPr>
            <p:cNvSpPr/>
            <p:nvPr/>
          </p:nvSpPr>
          <p:spPr>
            <a:xfrm>
              <a:off x="14193449" y="3919593"/>
              <a:ext cx="1137970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PHẠM DUYÊN 2 - 9Slide.vn">
            <a:extLst>
              <a:ext uri="{FF2B5EF4-FFF2-40B4-BE49-F238E27FC236}">
                <a16:creationId xmlns:a16="http://schemas.microsoft.com/office/drawing/2014/main" id="{7ADC9BAC-CB1F-C03D-05AE-08A7B63E3264}"/>
              </a:ext>
            </a:extLst>
          </p:cNvPr>
          <p:cNvGrpSpPr/>
          <p:nvPr/>
        </p:nvGrpSpPr>
        <p:grpSpPr>
          <a:xfrm>
            <a:off x="601583" y="5430658"/>
            <a:ext cx="10935793" cy="646418"/>
            <a:chOff x="5036402" y="3835405"/>
            <a:chExt cx="10935793" cy="646418"/>
          </a:xfrm>
        </p:grpSpPr>
        <p:sp>
          <p:nvSpPr>
            <p:cNvPr id="42" name="PHẠM DUYÊN 1 - 9Slide.vn 10 - 9Slide.vn">
              <a:extLst>
                <a:ext uri="{FF2B5EF4-FFF2-40B4-BE49-F238E27FC236}">
                  <a16:creationId xmlns:a16="http://schemas.microsoft.com/office/drawing/2014/main" id="{A507D140-F144-DE3D-8AAF-8445BF268E26}"/>
                </a:ext>
              </a:extLst>
            </p:cNvPr>
            <p:cNvSpPr txBox="1"/>
            <p:nvPr/>
          </p:nvSpPr>
          <p:spPr>
            <a:xfrm>
              <a:off x="5036402" y="3835405"/>
              <a:ext cx="5015347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b) Mỗi bên tạ của rùa cân nặng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3" name="PHẠM DUYÊN 1 - 9Slide.vn 10 - 9Slide.vn">
              <a:extLst>
                <a:ext uri="{FF2B5EF4-FFF2-40B4-BE49-F238E27FC236}">
                  <a16:creationId xmlns:a16="http://schemas.microsoft.com/office/drawing/2014/main" id="{73F7CA8C-B4B7-EE91-E82E-58239BE93925}"/>
                </a:ext>
              </a:extLst>
            </p:cNvPr>
            <p:cNvSpPr txBox="1"/>
            <p:nvPr/>
          </p:nvSpPr>
          <p:spPr>
            <a:xfrm>
              <a:off x="11170474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7EB7D724-2150-979F-A637-B30E40B4C557}"/>
                </a:ext>
              </a:extLst>
            </p:cNvPr>
            <p:cNvSpPr/>
            <p:nvPr/>
          </p:nvSpPr>
          <p:spPr>
            <a:xfrm>
              <a:off x="9913669" y="3919593"/>
              <a:ext cx="1226750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PHẠM DUYÊN 1 - 9Slide.vn 10 - 9Slide.vn">
              <a:extLst>
                <a:ext uri="{FF2B5EF4-FFF2-40B4-BE49-F238E27FC236}">
                  <a16:creationId xmlns:a16="http://schemas.microsoft.com/office/drawing/2014/main" id="{A60A453C-7487-FA56-E2D0-954A4C444A86}"/>
                </a:ext>
              </a:extLst>
            </p:cNvPr>
            <p:cNvSpPr txBox="1"/>
            <p:nvPr/>
          </p:nvSpPr>
          <p:spPr>
            <a:xfrm>
              <a:off x="11513402" y="3835405"/>
              <a:ext cx="2858564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Rùa nâng được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6" name="PHẠM DUYÊN 1 - 9Slide.vn 10 - 9Slide.vn">
              <a:extLst>
                <a:ext uri="{FF2B5EF4-FFF2-40B4-BE49-F238E27FC236}">
                  <a16:creationId xmlns:a16="http://schemas.microsoft.com/office/drawing/2014/main" id="{3C450F93-E192-6EF4-C1C8-E9A5762DB541}"/>
                </a:ext>
              </a:extLst>
            </p:cNvPr>
            <p:cNvSpPr txBox="1"/>
            <p:nvPr/>
          </p:nvSpPr>
          <p:spPr>
            <a:xfrm>
              <a:off x="15399602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7" name="Phạm Duyên 1 - 9Slide.vn">
              <a:extLst>
                <a:ext uri="{FF2B5EF4-FFF2-40B4-BE49-F238E27FC236}">
                  <a16:creationId xmlns:a16="http://schemas.microsoft.com/office/drawing/2014/main" id="{5BD950DE-0EE8-0150-0266-0CBE33D86CC0}"/>
                </a:ext>
              </a:extLst>
            </p:cNvPr>
            <p:cNvSpPr/>
            <p:nvPr/>
          </p:nvSpPr>
          <p:spPr>
            <a:xfrm>
              <a:off x="14168567" y="3919593"/>
              <a:ext cx="1162852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5" name="PHẠM DUYÊN 3 - 9Slide.vn">
            <a:extLst>
              <a:ext uri="{FF2B5EF4-FFF2-40B4-BE49-F238E27FC236}">
                <a16:creationId xmlns:a16="http://schemas.microsoft.com/office/drawing/2014/main" id="{F5D9274D-E77D-D1CC-4F71-6CC5FCB336B1}"/>
              </a:ext>
            </a:extLst>
          </p:cNvPr>
          <p:cNvSpPr/>
          <p:nvPr/>
        </p:nvSpPr>
        <p:spPr>
          <a:xfrm>
            <a:off x="5541351" y="4659966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3 100</a:t>
            </a: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760F6045-5D3F-35EB-FFDD-AAA54863CEDC}"/>
              </a:ext>
            </a:extLst>
          </p:cNvPr>
          <p:cNvSpPr/>
          <p:nvPr/>
        </p:nvSpPr>
        <p:spPr>
          <a:xfrm>
            <a:off x="9681863" y="4659966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6 200</a:t>
            </a:r>
          </a:p>
        </p:txBody>
      </p:sp>
      <p:sp>
        <p:nvSpPr>
          <p:cNvPr id="48" name="PHẠM DUYÊN 5 - 9Slide.vn">
            <a:extLst>
              <a:ext uri="{FF2B5EF4-FFF2-40B4-BE49-F238E27FC236}">
                <a16:creationId xmlns:a16="http://schemas.microsoft.com/office/drawing/2014/main" id="{E5DB98F7-95AA-48CD-8B1C-176ADB288EF1}"/>
              </a:ext>
            </a:extLst>
          </p:cNvPr>
          <p:cNvSpPr/>
          <p:nvPr/>
        </p:nvSpPr>
        <p:spPr>
          <a:xfrm>
            <a:off x="5422680" y="5509052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1 600</a:t>
            </a:r>
          </a:p>
        </p:txBody>
      </p:sp>
      <p:sp>
        <p:nvSpPr>
          <p:cNvPr id="49" name="PHẠM DUYÊN 6 - 9Slide.vn">
            <a:extLst>
              <a:ext uri="{FF2B5EF4-FFF2-40B4-BE49-F238E27FC236}">
                <a16:creationId xmlns:a16="http://schemas.microsoft.com/office/drawing/2014/main" id="{FAA298B6-8EB4-BE91-CB9A-2AC809689D68}"/>
              </a:ext>
            </a:extLst>
          </p:cNvPr>
          <p:cNvSpPr/>
          <p:nvPr/>
        </p:nvSpPr>
        <p:spPr>
          <a:xfrm>
            <a:off x="9681863" y="5509052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3 200</a:t>
            </a:r>
          </a:p>
        </p:txBody>
      </p:sp>
      <p:grpSp>
        <p:nvGrpSpPr>
          <p:cNvPr id="57" name="PHẠM DUYÊN 7 - 9Slide.vn">
            <a:extLst>
              <a:ext uri="{FF2B5EF4-FFF2-40B4-BE49-F238E27FC236}">
                <a16:creationId xmlns:a16="http://schemas.microsoft.com/office/drawing/2014/main" id="{1E484052-A177-3AC9-2EA0-37274EBFB552}"/>
              </a:ext>
            </a:extLst>
          </p:cNvPr>
          <p:cNvGrpSpPr/>
          <p:nvPr/>
        </p:nvGrpSpPr>
        <p:grpSpPr>
          <a:xfrm>
            <a:off x="1695450" y="1309024"/>
            <a:ext cx="8801100" cy="3186776"/>
            <a:chOff x="472158" y="2099544"/>
            <a:chExt cx="11247684" cy="4072656"/>
          </a:xfrm>
        </p:grpSpPr>
        <p:pic>
          <p:nvPicPr>
            <p:cNvPr id="13" name="PHẠM DUYÊN 4 - 9Slide.vn">
              <a:extLst>
                <a:ext uri="{FF2B5EF4-FFF2-40B4-BE49-F238E27FC236}">
                  <a16:creationId xmlns:a16="http://schemas.microsoft.com/office/drawing/2014/main" id="{6FB3DA61-1257-5D74-E24A-3DEA554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58" y="2099544"/>
              <a:ext cx="11247684" cy="4072656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14" name="PHẠM DUYÊN 5 - 9Slide.vn">
              <a:extLst>
                <a:ext uri="{FF2B5EF4-FFF2-40B4-BE49-F238E27FC236}">
                  <a16:creationId xmlns:a16="http://schemas.microsoft.com/office/drawing/2014/main" id="{87148254-600C-45A5-A13D-695B164CB109}"/>
                </a:ext>
              </a:extLst>
            </p:cNvPr>
            <p:cNvSpPr txBox="1"/>
            <p:nvPr/>
          </p:nvSpPr>
          <p:spPr>
            <a:xfrm rot="4222824">
              <a:off x="1307471" y="294271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5" name="PHẠM DUYÊN 6 - 9Slide.vn">
              <a:extLst>
                <a:ext uri="{FF2B5EF4-FFF2-40B4-BE49-F238E27FC236}">
                  <a16:creationId xmlns:a16="http://schemas.microsoft.com/office/drawing/2014/main" id="{0453D0BE-9EA1-5E97-D6FB-FC35E576FF7E}"/>
                </a:ext>
              </a:extLst>
            </p:cNvPr>
            <p:cNvSpPr txBox="1"/>
            <p:nvPr/>
          </p:nvSpPr>
          <p:spPr>
            <a:xfrm rot="4001986">
              <a:off x="1059821" y="3035586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6" name="PHẠM DUYÊN 7 - 9Slide.vn">
              <a:extLst>
                <a:ext uri="{FF2B5EF4-FFF2-40B4-BE49-F238E27FC236}">
                  <a16:creationId xmlns:a16="http://schemas.microsoft.com/office/drawing/2014/main" id="{BC02841B-EF3B-A1ED-1254-33F65D25E93B}"/>
                </a:ext>
              </a:extLst>
            </p:cNvPr>
            <p:cNvSpPr txBox="1"/>
            <p:nvPr/>
          </p:nvSpPr>
          <p:spPr>
            <a:xfrm rot="4006308">
              <a:off x="932679" y="3181767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7" name="PHẠM DUYÊN 8 - 9Slide.vn">
              <a:extLst>
                <a:ext uri="{FF2B5EF4-FFF2-40B4-BE49-F238E27FC236}">
                  <a16:creationId xmlns:a16="http://schemas.microsoft.com/office/drawing/2014/main" id="{5150C431-DF7A-2939-6BCE-D04ACEA8319B}"/>
                </a:ext>
              </a:extLst>
            </p:cNvPr>
            <p:cNvSpPr txBox="1"/>
            <p:nvPr/>
          </p:nvSpPr>
          <p:spPr>
            <a:xfrm rot="4073605">
              <a:off x="773421" y="3263984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8" name="PHẠM DUYÊN 9 - 9Slide.vn">
              <a:extLst>
                <a:ext uri="{FF2B5EF4-FFF2-40B4-BE49-F238E27FC236}">
                  <a16:creationId xmlns:a16="http://schemas.microsoft.com/office/drawing/2014/main" id="{5823F981-08C7-10CF-C5F5-2D3A1D383150}"/>
                </a:ext>
              </a:extLst>
            </p:cNvPr>
            <p:cNvSpPr txBox="1"/>
            <p:nvPr/>
          </p:nvSpPr>
          <p:spPr>
            <a:xfrm rot="4073605">
              <a:off x="635311" y="3340184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9" name="PHẠM DUYÊN 10 - 9Slide.vn">
              <a:extLst>
                <a:ext uri="{FF2B5EF4-FFF2-40B4-BE49-F238E27FC236}">
                  <a16:creationId xmlns:a16="http://schemas.microsoft.com/office/drawing/2014/main" id="{9ACA137F-B0AE-493A-BE68-66FBCA9D6B9A}"/>
                </a:ext>
              </a:extLst>
            </p:cNvPr>
            <p:cNvSpPr txBox="1"/>
            <p:nvPr/>
          </p:nvSpPr>
          <p:spPr>
            <a:xfrm rot="17344906">
              <a:off x="4651324" y="290319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PHẠM DUYÊN 11 - 9Slide.vn">
              <a:extLst>
                <a:ext uri="{FF2B5EF4-FFF2-40B4-BE49-F238E27FC236}">
                  <a16:creationId xmlns:a16="http://schemas.microsoft.com/office/drawing/2014/main" id="{918229C8-D49D-7DE7-EFBD-1830DD2AB85F}"/>
                </a:ext>
              </a:extLst>
            </p:cNvPr>
            <p:cNvSpPr txBox="1"/>
            <p:nvPr/>
          </p:nvSpPr>
          <p:spPr>
            <a:xfrm rot="17124068">
              <a:off x="4919331" y="3009381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1" name="PHẠM DUYÊN 12 - 9Slide.vn">
              <a:extLst>
                <a:ext uri="{FF2B5EF4-FFF2-40B4-BE49-F238E27FC236}">
                  <a16:creationId xmlns:a16="http://schemas.microsoft.com/office/drawing/2014/main" id="{E199D366-BD97-4F89-5142-E9121C5F7AD2}"/>
                </a:ext>
              </a:extLst>
            </p:cNvPr>
            <p:cNvSpPr txBox="1"/>
            <p:nvPr/>
          </p:nvSpPr>
          <p:spPr>
            <a:xfrm rot="17206093">
              <a:off x="5276154" y="3128262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2" name="PHẠM DUYÊN 13 - 9Slide.vn">
              <a:extLst>
                <a:ext uri="{FF2B5EF4-FFF2-40B4-BE49-F238E27FC236}">
                  <a16:creationId xmlns:a16="http://schemas.microsoft.com/office/drawing/2014/main" id="{931BC8A1-E1BC-32A0-F155-8C8E661F79AF}"/>
                </a:ext>
              </a:extLst>
            </p:cNvPr>
            <p:cNvSpPr txBox="1"/>
            <p:nvPr/>
          </p:nvSpPr>
          <p:spPr>
            <a:xfrm rot="17195687">
              <a:off x="5449078" y="3201368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3" name="PHẠM DUYÊN 14 - 9Slide.vn">
              <a:extLst>
                <a:ext uri="{FF2B5EF4-FFF2-40B4-BE49-F238E27FC236}">
                  <a16:creationId xmlns:a16="http://schemas.microsoft.com/office/drawing/2014/main" id="{13BF7174-291B-4BFE-9C2D-D7DC6011113C}"/>
                </a:ext>
              </a:extLst>
            </p:cNvPr>
            <p:cNvSpPr txBox="1"/>
            <p:nvPr/>
          </p:nvSpPr>
          <p:spPr>
            <a:xfrm rot="17195687">
              <a:off x="5585457" y="3271119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PHẠM DUYÊN 15 - 9Slide.vn">
              <a:extLst>
                <a:ext uri="{FF2B5EF4-FFF2-40B4-BE49-F238E27FC236}">
                  <a16:creationId xmlns:a16="http://schemas.microsoft.com/office/drawing/2014/main" id="{D15C88F6-C2A3-FB78-29E5-149F1A77728D}"/>
                </a:ext>
              </a:extLst>
            </p:cNvPr>
            <p:cNvSpPr txBox="1"/>
            <p:nvPr/>
          </p:nvSpPr>
          <p:spPr>
            <a:xfrm rot="4482190">
              <a:off x="6945252" y="2950201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6" name="PHẠM DUYÊN 16 - 9Slide.vn">
              <a:extLst>
                <a:ext uri="{FF2B5EF4-FFF2-40B4-BE49-F238E27FC236}">
                  <a16:creationId xmlns:a16="http://schemas.microsoft.com/office/drawing/2014/main" id="{6D1626C1-9848-E063-1DB0-4218BCE6AD13}"/>
                </a:ext>
              </a:extLst>
            </p:cNvPr>
            <p:cNvSpPr txBox="1"/>
            <p:nvPr/>
          </p:nvSpPr>
          <p:spPr>
            <a:xfrm rot="4405516">
              <a:off x="6796679" y="3084477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7" name="PHẠM DUYÊN 17 - 9Slide.vn">
              <a:extLst>
                <a:ext uri="{FF2B5EF4-FFF2-40B4-BE49-F238E27FC236}">
                  <a16:creationId xmlns:a16="http://schemas.microsoft.com/office/drawing/2014/main" id="{C0CA280F-F532-C7EA-1953-B273EC5CD4C8}"/>
                </a:ext>
              </a:extLst>
            </p:cNvPr>
            <p:cNvSpPr txBox="1"/>
            <p:nvPr/>
          </p:nvSpPr>
          <p:spPr>
            <a:xfrm rot="4073605">
              <a:off x="6589797" y="3180981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8" name="PHẠM DUYÊN 18 - 9Slide.vn">
              <a:extLst>
                <a:ext uri="{FF2B5EF4-FFF2-40B4-BE49-F238E27FC236}">
                  <a16:creationId xmlns:a16="http://schemas.microsoft.com/office/drawing/2014/main" id="{852DFEB9-070B-285F-65FC-0CD5A5E5E1FA}"/>
                </a:ext>
              </a:extLst>
            </p:cNvPr>
            <p:cNvSpPr txBox="1"/>
            <p:nvPr/>
          </p:nvSpPr>
          <p:spPr>
            <a:xfrm rot="17096901">
              <a:off x="10170293" y="2908238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PHẠM DUYÊN 19 - 9Slide.vn">
              <a:extLst>
                <a:ext uri="{FF2B5EF4-FFF2-40B4-BE49-F238E27FC236}">
                  <a16:creationId xmlns:a16="http://schemas.microsoft.com/office/drawing/2014/main" id="{9A6543DA-C8C4-9095-22DF-38032904F106}"/>
                </a:ext>
              </a:extLst>
            </p:cNvPr>
            <p:cNvSpPr txBox="1"/>
            <p:nvPr/>
          </p:nvSpPr>
          <p:spPr>
            <a:xfrm rot="16876791">
              <a:off x="10563878" y="2998141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0" name="PHẠM DUYÊN 20 - 9Slide.vn">
              <a:extLst>
                <a:ext uri="{FF2B5EF4-FFF2-40B4-BE49-F238E27FC236}">
                  <a16:creationId xmlns:a16="http://schemas.microsoft.com/office/drawing/2014/main" id="{5A51A198-44A5-DF7E-85D0-62A3E4524857}"/>
                </a:ext>
              </a:extLst>
            </p:cNvPr>
            <p:cNvSpPr txBox="1"/>
            <p:nvPr/>
          </p:nvSpPr>
          <p:spPr>
            <a:xfrm rot="16906934">
              <a:off x="10787393" y="3080291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2" name="PHẠM DUYÊN 21 - 9Slide.vn">
              <a:extLst>
                <a:ext uri="{FF2B5EF4-FFF2-40B4-BE49-F238E27FC236}">
                  <a16:creationId xmlns:a16="http://schemas.microsoft.com/office/drawing/2014/main" id="{CF47EB91-50F3-2313-1592-9EA79380399A}"/>
                </a:ext>
              </a:extLst>
            </p:cNvPr>
            <p:cNvSpPr txBox="1"/>
            <p:nvPr/>
          </p:nvSpPr>
          <p:spPr>
            <a:xfrm>
              <a:off x="4415936" y="552231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3" name="PHẠM DUYÊN 22 - 9Slide.vn">
              <a:extLst>
                <a:ext uri="{FF2B5EF4-FFF2-40B4-BE49-F238E27FC236}">
                  <a16:creationId xmlns:a16="http://schemas.microsoft.com/office/drawing/2014/main" id="{C50A00F8-CA9F-F97E-E9EC-070B216E0BEC}"/>
                </a:ext>
              </a:extLst>
            </p:cNvPr>
            <p:cNvSpPr txBox="1"/>
            <p:nvPr/>
          </p:nvSpPr>
          <p:spPr>
            <a:xfrm>
              <a:off x="5965158" y="5504282"/>
              <a:ext cx="731766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6" name="PHẠM DUYÊN 23 - 9Slide.vn">
              <a:extLst>
                <a:ext uri="{FF2B5EF4-FFF2-40B4-BE49-F238E27FC236}">
                  <a16:creationId xmlns:a16="http://schemas.microsoft.com/office/drawing/2014/main" id="{E572F006-C1D1-31C8-3498-54B77A864625}"/>
                </a:ext>
              </a:extLst>
            </p:cNvPr>
            <p:cNvSpPr txBox="1"/>
            <p:nvPr/>
          </p:nvSpPr>
          <p:spPr>
            <a:xfrm>
              <a:off x="7169143" y="5507325"/>
              <a:ext cx="731766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" name="PHẠM DUYÊN 8 - 9Slide.vn">
            <a:extLst>
              <a:ext uri="{FF2B5EF4-FFF2-40B4-BE49-F238E27FC236}">
                <a16:creationId xmlns:a16="http://schemas.microsoft.com/office/drawing/2014/main" id="{5127761A-D8C0-8BEF-97D7-9AF540A5BCD4}"/>
              </a:ext>
            </a:extLst>
          </p:cNvPr>
          <p:cNvGrpSpPr/>
          <p:nvPr/>
        </p:nvGrpSpPr>
        <p:grpSpPr>
          <a:xfrm>
            <a:off x="1447800" y="547802"/>
            <a:ext cx="1294382" cy="783193"/>
            <a:chOff x="930039" y="409881"/>
            <a:chExt cx="1294382" cy="7831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0D96F00-26E1-D0CF-84D7-11F22B61F5F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8C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6FEAA492-89DD-1B8D-9557-DBAF732DDE31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F7857F6-0FC3-D7EF-93B1-D498D3B1F346}"/>
                </a:ext>
              </a:extLst>
            </p:cNvPr>
            <p:cNvSpPr txBox="1"/>
            <p:nvPr/>
          </p:nvSpPr>
          <p:spPr>
            <a:xfrm>
              <a:off x="1743437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" name="PHẠM DUYÊN 9 - 9Slide.vn">
            <a:extLst>
              <a:ext uri="{FF2B5EF4-FFF2-40B4-BE49-F238E27FC236}">
                <a16:creationId xmlns:a16="http://schemas.microsoft.com/office/drawing/2014/main" id="{CA8CE9E6-AE17-3355-6187-3C2D2980099D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8B5992-5228-E7CE-D622-CF88C8A8326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9FEE1D2-8330-0C7F-B84E-38AF50C6545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D3744E0-3F7B-DE72-F5FF-6C16C053D0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2DCC02-C4C0-FD6D-0FAD-1916B64EE23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40D142E3-0C2A-033A-9142-3B89AE959258}"/>
              </a:ext>
            </a:extLst>
          </p:cNvPr>
          <p:cNvSpPr txBox="1"/>
          <p:nvPr/>
        </p:nvSpPr>
        <p:spPr>
          <a:xfrm>
            <a:off x="3117012" y="644664"/>
            <a:ext cx="595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9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 sĩ mèo và rùa thi tài.</a:t>
            </a:r>
            <a:endParaRPr kumimoji="0" lang="en-US" sz="3600" b="0" i="0" u="none" strike="noStrike" kern="1200" cap="none" spc="-93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F710BDBF-3393-67B4-842E-742C02308A23}"/>
              </a:ext>
            </a:extLst>
          </p:cNvPr>
          <p:cNvSpPr/>
          <p:nvPr/>
        </p:nvSpPr>
        <p:spPr>
          <a:xfrm>
            <a:off x="1447800" y="2748269"/>
            <a:ext cx="1583344" cy="474920"/>
          </a:xfrm>
          <a:prstGeom prst="roundRect">
            <a:avLst>
              <a:gd name="adj" fmla="val 33431"/>
            </a:avLst>
          </a:prstGeom>
          <a:solidFill>
            <a:srgbClr val="DF3D64"/>
          </a:solidFill>
          <a:ln w="19050">
            <a:solidFill>
              <a:srgbClr val="1F6B60"/>
            </a:solidFill>
            <a:prstDash val="sysDash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+mn-ea"/>
                <a:cs typeface="+mn-cs"/>
              </a:rPr>
              <a:t>3 100 g</a:t>
            </a:r>
          </a:p>
        </p:txBody>
      </p:sp>
      <p:sp>
        <p:nvSpPr>
          <p:cNvPr id="53" name="PHẠM DUYÊN 12 - 9Slide.vn">
            <a:extLst>
              <a:ext uri="{FF2B5EF4-FFF2-40B4-BE49-F238E27FC236}">
                <a16:creationId xmlns:a16="http://schemas.microsoft.com/office/drawing/2014/main" id="{D101CB4F-F69D-BB36-D1A3-C683889FCD84}"/>
              </a:ext>
            </a:extLst>
          </p:cNvPr>
          <p:cNvSpPr/>
          <p:nvPr/>
        </p:nvSpPr>
        <p:spPr>
          <a:xfrm>
            <a:off x="9228244" y="2619572"/>
            <a:ext cx="1515956" cy="474920"/>
          </a:xfrm>
          <a:prstGeom prst="roundRect">
            <a:avLst>
              <a:gd name="adj" fmla="val 33431"/>
            </a:avLst>
          </a:prstGeom>
          <a:solidFill>
            <a:srgbClr val="DF3D64"/>
          </a:solidFill>
          <a:ln w="19050">
            <a:solidFill>
              <a:srgbClr val="1F6B60"/>
            </a:solidFill>
            <a:prstDash val="sysDash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+mn-ea"/>
                <a:cs typeface="+mn-cs"/>
              </a:rPr>
              <a:t>1 600 g</a:t>
            </a:r>
          </a:p>
        </p:txBody>
      </p:sp>
      <p:sp>
        <p:nvSpPr>
          <p:cNvPr id="54" name="PHẠM DUYÊN 13 - 9Slide.vn">
            <a:extLst>
              <a:ext uri="{FF2B5EF4-FFF2-40B4-BE49-F238E27FC236}">
                <a16:creationId xmlns:a16="http://schemas.microsoft.com/office/drawing/2014/main" id="{8EEA05F3-B970-C962-8C73-3504780FD5EB}"/>
              </a:ext>
            </a:extLst>
          </p:cNvPr>
          <p:cNvSpPr/>
          <p:nvPr/>
        </p:nvSpPr>
        <p:spPr>
          <a:xfrm>
            <a:off x="6182811" y="1319884"/>
            <a:ext cx="4940709" cy="24395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9E6A42-B348-135C-D6B0-F96C914A9B11}"/>
              </a:ext>
            </a:extLst>
          </p:cNvPr>
          <p:cNvSpPr/>
          <p:nvPr/>
        </p:nvSpPr>
        <p:spPr>
          <a:xfrm>
            <a:off x="-2286022" y="-23219"/>
            <a:ext cx="2067630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40521 0.0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B21D83E5-13F1-D6F5-E7B7-89C999195657}"/>
              </a:ext>
            </a:extLst>
          </p:cNvPr>
          <p:cNvSpPr txBox="1"/>
          <p:nvPr/>
        </p:nvSpPr>
        <p:spPr>
          <a:xfrm>
            <a:off x="314295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EF85EFB6-468C-726D-9799-6EA5179EDDA8}"/>
              </a:ext>
            </a:extLst>
          </p:cNvPr>
          <p:cNvSpPr txBox="1"/>
          <p:nvPr/>
        </p:nvSpPr>
        <p:spPr>
          <a:xfrm>
            <a:off x="416517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64CEBF06-1865-A80E-A4BB-52F59B7DEE99}"/>
              </a:ext>
            </a:extLst>
          </p:cNvPr>
          <p:cNvSpPr txBox="1"/>
          <p:nvPr/>
        </p:nvSpPr>
        <p:spPr>
          <a:xfrm>
            <a:off x="3654065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32B881A6-957B-C362-CDA7-4C9F8A2774BB}"/>
              </a:ext>
            </a:extLst>
          </p:cNvPr>
          <p:cNvSpPr txBox="1"/>
          <p:nvPr/>
        </p:nvSpPr>
        <p:spPr>
          <a:xfrm>
            <a:off x="2620395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50214E8D-ED78-8BBD-F550-28CFF1B7DE3C}"/>
              </a:ext>
            </a:extLst>
          </p:cNvPr>
          <p:cNvSpPr txBox="1"/>
          <p:nvPr/>
        </p:nvSpPr>
        <p:spPr>
          <a:xfrm>
            <a:off x="9112727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27ABB3F9-7CA1-1001-FDAA-2D6AC27765C2}"/>
              </a:ext>
            </a:extLst>
          </p:cNvPr>
          <p:cNvSpPr txBox="1"/>
          <p:nvPr/>
        </p:nvSpPr>
        <p:spPr>
          <a:xfrm>
            <a:off x="860162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601A570D-23AC-4699-3DDF-F220A0C41D52}"/>
              </a:ext>
            </a:extLst>
          </p:cNvPr>
          <p:cNvSpPr txBox="1"/>
          <p:nvPr/>
        </p:nvSpPr>
        <p:spPr>
          <a:xfrm>
            <a:off x="756795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7 - 9Slide.vn">
            <a:extLst>
              <a:ext uri="{FF2B5EF4-FFF2-40B4-BE49-F238E27FC236}">
                <a16:creationId xmlns:a16="http://schemas.microsoft.com/office/drawing/2014/main" id="{0B0E4C8E-6342-5CA4-9335-018FC4CC1E97}"/>
              </a:ext>
            </a:extLst>
          </p:cNvPr>
          <p:cNvSpPr txBox="1"/>
          <p:nvPr/>
        </p:nvSpPr>
        <p:spPr>
          <a:xfrm>
            <a:off x="809051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FE9DCCE8-3C56-9F8C-ED5C-D9413E8E485B}"/>
              </a:ext>
            </a:extLst>
          </p:cNvPr>
          <p:cNvSpPr/>
          <p:nvPr/>
        </p:nvSpPr>
        <p:spPr>
          <a:xfrm>
            <a:off x="3083961" y="1785582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BF0952EB-1335-718D-AA55-B71D6CA8C932}"/>
              </a:ext>
            </a:extLst>
          </p:cNvPr>
          <p:cNvSpPr/>
          <p:nvPr/>
        </p:nvSpPr>
        <p:spPr>
          <a:xfrm>
            <a:off x="4127085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3EF0BAC0-8571-867D-A6DB-3C827EE5ED84}"/>
              </a:ext>
            </a:extLst>
          </p:cNvPr>
          <p:cNvSpPr/>
          <p:nvPr/>
        </p:nvSpPr>
        <p:spPr>
          <a:xfrm>
            <a:off x="3585911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PHẠM DUYÊN 4 - 9Slide.vn">
            <a:extLst>
              <a:ext uri="{FF2B5EF4-FFF2-40B4-BE49-F238E27FC236}">
                <a16:creationId xmlns:a16="http://schemas.microsoft.com/office/drawing/2014/main" id="{5176922C-2594-BDA8-450E-C7FCE0F4A629}"/>
              </a:ext>
            </a:extLst>
          </p:cNvPr>
          <p:cNvSpPr/>
          <p:nvPr/>
        </p:nvSpPr>
        <p:spPr>
          <a:xfrm>
            <a:off x="2652849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PHẠM DUYÊN 4 - 9Slide.vn">
            <a:extLst>
              <a:ext uri="{FF2B5EF4-FFF2-40B4-BE49-F238E27FC236}">
                <a16:creationId xmlns:a16="http://schemas.microsoft.com/office/drawing/2014/main" id="{88707582-6E79-FCE7-EF4C-ABE3CD0A0257}"/>
              </a:ext>
            </a:extLst>
          </p:cNvPr>
          <p:cNvSpPr/>
          <p:nvPr/>
        </p:nvSpPr>
        <p:spPr>
          <a:xfrm>
            <a:off x="9074642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67DFD66-5251-D0A6-FDB3-6A52A1098660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5D4D73-9312-9654-87BC-C8D58AB21E7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66688BB-9A25-AF22-5F7E-89AC7E724E1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A414C4-3F30-A8E9-E1BC-FF4465B953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E88D8A-BF89-97B2-A2C0-37C65978338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F1D757F-FC52-C366-E2F5-CD268C91E326}"/>
              </a:ext>
            </a:extLst>
          </p:cNvPr>
          <p:cNvSpPr txBox="1"/>
          <p:nvPr/>
        </p:nvSpPr>
        <p:spPr>
          <a:xfrm>
            <a:off x="1509623" y="544346"/>
            <a:ext cx="600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9E64BD6E-01DE-056F-D26C-98DC31D017CC}"/>
              </a:ext>
            </a:extLst>
          </p:cNvPr>
          <p:cNvSpPr txBox="1"/>
          <p:nvPr/>
        </p:nvSpPr>
        <p:spPr>
          <a:xfrm>
            <a:off x="2620394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/>
              <p:nvPr/>
            </p:nvSpPr>
            <p:spPr>
              <a:xfrm>
                <a:off x="2100943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43" y="2127139"/>
                <a:ext cx="46151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74A093A6-9980-2BAC-4A95-81F1244856EA}"/>
              </a:ext>
            </a:extLst>
          </p:cNvPr>
          <p:cNvCxnSpPr>
            <a:cxnSpLocks/>
          </p:cNvCxnSpPr>
          <p:nvPr/>
        </p:nvCxnSpPr>
        <p:spPr>
          <a:xfrm>
            <a:off x="2231572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34E82D69-CB06-CE2D-ECCE-8E9079210382}"/>
              </a:ext>
            </a:extLst>
          </p:cNvPr>
          <p:cNvSpPr txBox="1"/>
          <p:nvPr/>
        </p:nvSpPr>
        <p:spPr>
          <a:xfrm>
            <a:off x="365406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C1028261-5F90-47E2-EC79-D5115E99075D}"/>
              </a:ext>
            </a:extLst>
          </p:cNvPr>
          <p:cNvSpPr txBox="1"/>
          <p:nvPr/>
        </p:nvSpPr>
        <p:spPr>
          <a:xfrm>
            <a:off x="416516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2D529170-BC13-B264-CE26-7831EFE2165C}"/>
              </a:ext>
            </a:extLst>
          </p:cNvPr>
          <p:cNvSpPr txBox="1"/>
          <p:nvPr/>
        </p:nvSpPr>
        <p:spPr>
          <a:xfrm>
            <a:off x="4165169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FA286D9D-51C4-8388-A8FD-793659B9C5A3}"/>
              </a:ext>
            </a:extLst>
          </p:cNvPr>
          <p:cNvSpPr txBox="1"/>
          <p:nvPr/>
        </p:nvSpPr>
        <p:spPr>
          <a:xfrm>
            <a:off x="314296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63E59967-0BF4-AADE-D9C2-AB818468C0CB}"/>
              </a:ext>
            </a:extLst>
          </p:cNvPr>
          <p:cNvSpPr txBox="1"/>
          <p:nvPr/>
        </p:nvSpPr>
        <p:spPr>
          <a:xfrm>
            <a:off x="7567951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/>
              <p:nvPr/>
            </p:nvSpPr>
            <p:spPr>
              <a:xfrm>
                <a:off x="7048500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2127139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HẠM DUYÊN 6 - 9Slide.vn">
            <a:extLst>
              <a:ext uri="{FF2B5EF4-FFF2-40B4-BE49-F238E27FC236}">
                <a16:creationId xmlns:a16="http://schemas.microsoft.com/office/drawing/2014/main" id="{5AF76E6A-16B1-E912-24F0-8ADF7491995C}"/>
              </a:ext>
            </a:extLst>
          </p:cNvPr>
          <p:cNvCxnSpPr>
            <a:cxnSpLocks/>
          </p:cNvCxnSpPr>
          <p:nvPr/>
        </p:nvCxnSpPr>
        <p:spPr>
          <a:xfrm>
            <a:off x="7179129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F9D4239C-97F5-9D3D-7DB6-9C1D2261AF7F}"/>
              </a:ext>
            </a:extLst>
          </p:cNvPr>
          <p:cNvSpPr txBox="1"/>
          <p:nvPr/>
        </p:nvSpPr>
        <p:spPr>
          <a:xfrm>
            <a:off x="860162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71FA0AC4-F689-B5A2-263D-B31A0F4954AA}"/>
              </a:ext>
            </a:extLst>
          </p:cNvPr>
          <p:cNvSpPr txBox="1"/>
          <p:nvPr/>
        </p:nvSpPr>
        <p:spPr>
          <a:xfrm>
            <a:off x="911272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PHẠM DUYÊN 12 - 9Slide.vn">
            <a:extLst>
              <a:ext uri="{FF2B5EF4-FFF2-40B4-BE49-F238E27FC236}">
                <a16:creationId xmlns:a16="http://schemas.microsoft.com/office/drawing/2014/main" id="{53C10447-66DF-73E8-1840-3627CD92345B}"/>
              </a:ext>
            </a:extLst>
          </p:cNvPr>
          <p:cNvSpPr txBox="1"/>
          <p:nvPr/>
        </p:nvSpPr>
        <p:spPr>
          <a:xfrm>
            <a:off x="9112726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PHẠM DUYÊN 13 - 9Slide.vn">
            <a:extLst>
              <a:ext uri="{FF2B5EF4-FFF2-40B4-BE49-F238E27FC236}">
                <a16:creationId xmlns:a16="http://schemas.microsoft.com/office/drawing/2014/main" id="{D55E90B3-5827-F61A-3797-06C351D163A6}"/>
              </a:ext>
            </a:extLst>
          </p:cNvPr>
          <p:cNvSpPr txBox="1"/>
          <p:nvPr/>
        </p:nvSpPr>
        <p:spPr>
          <a:xfrm>
            <a:off x="8079056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PHẠM DUYÊN 4 - 9Slide.vn">
            <a:extLst>
              <a:ext uri="{FF2B5EF4-FFF2-40B4-BE49-F238E27FC236}">
                <a16:creationId xmlns:a16="http://schemas.microsoft.com/office/drawing/2014/main" id="{4576070E-4EE0-8353-E231-32B6845E5409}"/>
              </a:ext>
            </a:extLst>
          </p:cNvPr>
          <p:cNvSpPr/>
          <p:nvPr/>
        </p:nvSpPr>
        <p:spPr>
          <a:xfrm>
            <a:off x="7562306" y="184301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PHẠM DUYÊN 4 - 9Slide.vn">
            <a:extLst>
              <a:ext uri="{FF2B5EF4-FFF2-40B4-BE49-F238E27FC236}">
                <a16:creationId xmlns:a16="http://schemas.microsoft.com/office/drawing/2014/main" id="{F0CF413C-5A2D-D28C-EB5A-5440087F78D9}"/>
              </a:ext>
            </a:extLst>
          </p:cNvPr>
          <p:cNvSpPr/>
          <p:nvPr/>
        </p:nvSpPr>
        <p:spPr>
          <a:xfrm>
            <a:off x="8581481" y="184301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PHẠM DUYÊN 4 - 9Slide.vn">
            <a:extLst>
              <a:ext uri="{FF2B5EF4-FFF2-40B4-BE49-F238E27FC236}">
                <a16:creationId xmlns:a16="http://schemas.microsoft.com/office/drawing/2014/main" id="{5369F69F-0D9A-05C0-C38E-C75C7272CFC3}"/>
              </a:ext>
            </a:extLst>
          </p:cNvPr>
          <p:cNvSpPr/>
          <p:nvPr/>
        </p:nvSpPr>
        <p:spPr>
          <a:xfrm>
            <a:off x="8077200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EC267-733C-4478-0F5C-88104177FB2D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E46E5E-34E4-2361-65EB-E122C23BB1BB}"/>
              </a:ext>
            </a:extLst>
          </p:cNvPr>
          <p:cNvSpPr/>
          <p:nvPr/>
        </p:nvSpPr>
        <p:spPr>
          <a:xfrm>
            <a:off x="-2566695" y="-56763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6B8380E2-1DBC-E81F-89A2-5D4BEE8FF663}"/>
              </a:ext>
            </a:extLst>
          </p:cNvPr>
          <p:cNvSpPr/>
          <p:nvPr/>
        </p:nvSpPr>
        <p:spPr>
          <a:xfrm>
            <a:off x="1338213" y="1459126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1" name="PHẠM DUYÊN 4 - 9Slide.vn">
            <a:extLst>
              <a:ext uri="{FF2B5EF4-FFF2-40B4-BE49-F238E27FC236}">
                <a16:creationId xmlns:a16="http://schemas.microsoft.com/office/drawing/2014/main" id="{AD9B2C73-6519-C40B-0EA0-80895DCFF77D}"/>
              </a:ext>
            </a:extLst>
          </p:cNvPr>
          <p:cNvSpPr/>
          <p:nvPr/>
        </p:nvSpPr>
        <p:spPr>
          <a:xfrm>
            <a:off x="6425922" y="1356661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4615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B21D83E5-13F1-D6F5-E7B7-89C999195657}"/>
              </a:ext>
            </a:extLst>
          </p:cNvPr>
          <p:cNvSpPr txBox="1"/>
          <p:nvPr/>
        </p:nvSpPr>
        <p:spPr>
          <a:xfrm>
            <a:off x="225585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EF85EFB6-468C-726D-9799-6EA5179EDDA8}"/>
              </a:ext>
            </a:extLst>
          </p:cNvPr>
          <p:cNvSpPr txBox="1"/>
          <p:nvPr/>
        </p:nvSpPr>
        <p:spPr>
          <a:xfrm>
            <a:off x="327806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64CEBF06-1865-A80E-A4BB-52F59B7DEE99}"/>
              </a:ext>
            </a:extLst>
          </p:cNvPr>
          <p:cNvSpPr txBox="1"/>
          <p:nvPr/>
        </p:nvSpPr>
        <p:spPr>
          <a:xfrm>
            <a:off x="2766957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32B881A6-957B-C362-CDA7-4C9F8A2774BB}"/>
              </a:ext>
            </a:extLst>
          </p:cNvPr>
          <p:cNvSpPr txBox="1"/>
          <p:nvPr/>
        </p:nvSpPr>
        <p:spPr>
          <a:xfrm>
            <a:off x="1733287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50214E8D-ED78-8BBD-F550-28CFF1B7DE3C}"/>
              </a:ext>
            </a:extLst>
          </p:cNvPr>
          <p:cNvSpPr txBox="1"/>
          <p:nvPr/>
        </p:nvSpPr>
        <p:spPr>
          <a:xfrm>
            <a:off x="10695875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27ABB3F9-7CA1-1001-FDAA-2D6AC27765C2}"/>
              </a:ext>
            </a:extLst>
          </p:cNvPr>
          <p:cNvSpPr txBox="1"/>
          <p:nvPr/>
        </p:nvSpPr>
        <p:spPr>
          <a:xfrm>
            <a:off x="1018477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601A570D-23AC-4699-3DDF-F220A0C41D52}"/>
              </a:ext>
            </a:extLst>
          </p:cNvPr>
          <p:cNvSpPr txBox="1"/>
          <p:nvPr/>
        </p:nvSpPr>
        <p:spPr>
          <a:xfrm>
            <a:off x="915110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7 - 9Slide.vn">
            <a:extLst>
              <a:ext uri="{FF2B5EF4-FFF2-40B4-BE49-F238E27FC236}">
                <a16:creationId xmlns:a16="http://schemas.microsoft.com/office/drawing/2014/main" id="{0B0E4C8E-6342-5CA4-9335-018FC4CC1E97}"/>
              </a:ext>
            </a:extLst>
          </p:cNvPr>
          <p:cNvSpPr txBox="1"/>
          <p:nvPr/>
        </p:nvSpPr>
        <p:spPr>
          <a:xfrm>
            <a:off x="967366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67DFD66-5251-D0A6-FDB3-6A52A1098660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5D4D73-9312-9654-87BC-C8D58AB21E7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66688BB-9A25-AF22-5F7E-89AC7E724E1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A414C4-3F30-A8E9-E1BC-FF4465B953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E88D8A-BF89-97B2-A2C0-37C65978338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F1D757F-FC52-C366-E2F5-CD268C91E326}"/>
              </a:ext>
            </a:extLst>
          </p:cNvPr>
          <p:cNvSpPr txBox="1"/>
          <p:nvPr/>
        </p:nvSpPr>
        <p:spPr>
          <a:xfrm>
            <a:off x="1509623" y="544346"/>
            <a:ext cx="600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9E64BD6E-01DE-056F-D26C-98DC31D017CC}"/>
              </a:ext>
            </a:extLst>
          </p:cNvPr>
          <p:cNvSpPr txBox="1"/>
          <p:nvPr/>
        </p:nvSpPr>
        <p:spPr>
          <a:xfrm>
            <a:off x="1733286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/>
              <p:nvPr/>
            </p:nvSpPr>
            <p:spPr>
              <a:xfrm>
                <a:off x="1213835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5" y="2127139"/>
                <a:ext cx="46151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74A093A6-9980-2BAC-4A95-81F1244856EA}"/>
              </a:ext>
            </a:extLst>
          </p:cNvPr>
          <p:cNvCxnSpPr>
            <a:cxnSpLocks/>
          </p:cNvCxnSpPr>
          <p:nvPr/>
        </p:nvCxnSpPr>
        <p:spPr>
          <a:xfrm>
            <a:off x="1344464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34E82D69-CB06-CE2D-ECCE-8E9079210382}"/>
              </a:ext>
            </a:extLst>
          </p:cNvPr>
          <p:cNvSpPr txBox="1"/>
          <p:nvPr/>
        </p:nvSpPr>
        <p:spPr>
          <a:xfrm>
            <a:off x="276695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C1028261-5F90-47E2-EC79-D5115E99075D}"/>
              </a:ext>
            </a:extLst>
          </p:cNvPr>
          <p:cNvSpPr txBox="1"/>
          <p:nvPr/>
        </p:nvSpPr>
        <p:spPr>
          <a:xfrm>
            <a:off x="327806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2D529170-BC13-B264-CE26-7831EFE2165C}"/>
              </a:ext>
            </a:extLst>
          </p:cNvPr>
          <p:cNvSpPr txBox="1"/>
          <p:nvPr/>
        </p:nvSpPr>
        <p:spPr>
          <a:xfrm>
            <a:off x="3278061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FA286D9D-51C4-8388-A8FD-793659B9C5A3}"/>
              </a:ext>
            </a:extLst>
          </p:cNvPr>
          <p:cNvSpPr txBox="1"/>
          <p:nvPr/>
        </p:nvSpPr>
        <p:spPr>
          <a:xfrm>
            <a:off x="225585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63E59967-0BF4-AADE-D9C2-AB818468C0CB}"/>
              </a:ext>
            </a:extLst>
          </p:cNvPr>
          <p:cNvSpPr txBox="1"/>
          <p:nvPr/>
        </p:nvSpPr>
        <p:spPr>
          <a:xfrm>
            <a:off x="9151099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/>
              <p:nvPr/>
            </p:nvSpPr>
            <p:spPr>
              <a:xfrm>
                <a:off x="8631648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48" y="2127139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HẠM DUYÊN 6 - 9Slide.vn">
            <a:extLst>
              <a:ext uri="{FF2B5EF4-FFF2-40B4-BE49-F238E27FC236}">
                <a16:creationId xmlns:a16="http://schemas.microsoft.com/office/drawing/2014/main" id="{5AF76E6A-16B1-E912-24F0-8ADF7491995C}"/>
              </a:ext>
            </a:extLst>
          </p:cNvPr>
          <p:cNvCxnSpPr>
            <a:cxnSpLocks/>
          </p:cNvCxnSpPr>
          <p:nvPr/>
        </p:nvCxnSpPr>
        <p:spPr>
          <a:xfrm>
            <a:off x="8762277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F9D4239C-97F5-9D3D-7DB6-9C1D2261AF7F}"/>
              </a:ext>
            </a:extLst>
          </p:cNvPr>
          <p:cNvSpPr txBox="1"/>
          <p:nvPr/>
        </p:nvSpPr>
        <p:spPr>
          <a:xfrm>
            <a:off x="1018476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71FA0AC4-F689-B5A2-263D-B31A0F4954AA}"/>
              </a:ext>
            </a:extLst>
          </p:cNvPr>
          <p:cNvSpPr txBox="1"/>
          <p:nvPr/>
        </p:nvSpPr>
        <p:spPr>
          <a:xfrm>
            <a:off x="1069587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PHẠM DUYÊN 12 - 9Slide.vn">
            <a:extLst>
              <a:ext uri="{FF2B5EF4-FFF2-40B4-BE49-F238E27FC236}">
                <a16:creationId xmlns:a16="http://schemas.microsoft.com/office/drawing/2014/main" id="{53C10447-66DF-73E8-1840-3627CD92345B}"/>
              </a:ext>
            </a:extLst>
          </p:cNvPr>
          <p:cNvSpPr txBox="1"/>
          <p:nvPr/>
        </p:nvSpPr>
        <p:spPr>
          <a:xfrm>
            <a:off x="10695874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PHẠM DUYÊN 13 - 9Slide.vn">
            <a:extLst>
              <a:ext uri="{FF2B5EF4-FFF2-40B4-BE49-F238E27FC236}">
                <a16:creationId xmlns:a16="http://schemas.microsoft.com/office/drawing/2014/main" id="{D55E90B3-5827-F61A-3797-06C351D163A6}"/>
              </a:ext>
            </a:extLst>
          </p:cNvPr>
          <p:cNvSpPr txBox="1"/>
          <p:nvPr/>
        </p:nvSpPr>
        <p:spPr>
          <a:xfrm>
            <a:off x="9662204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EC267-733C-4478-0F5C-88104177FB2D}"/>
              </a:ext>
            </a:extLst>
          </p:cNvPr>
          <p:cNvSpPr/>
          <p:nvPr/>
        </p:nvSpPr>
        <p:spPr>
          <a:xfrm>
            <a:off x="-1414179" y="0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E46E5E-34E4-2361-65EB-E122C23BB1BB}"/>
              </a:ext>
            </a:extLst>
          </p:cNvPr>
          <p:cNvSpPr/>
          <p:nvPr/>
        </p:nvSpPr>
        <p:spPr>
          <a:xfrm>
            <a:off x="-2566695" y="-56763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6B8380E2-1DBC-E81F-89A2-5D4BEE8FF663}"/>
              </a:ext>
            </a:extLst>
          </p:cNvPr>
          <p:cNvSpPr/>
          <p:nvPr/>
        </p:nvSpPr>
        <p:spPr>
          <a:xfrm>
            <a:off x="451105" y="1459126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1" name="PHẠM DUYÊN 4 - 9Slide.vn">
            <a:extLst>
              <a:ext uri="{FF2B5EF4-FFF2-40B4-BE49-F238E27FC236}">
                <a16:creationId xmlns:a16="http://schemas.microsoft.com/office/drawing/2014/main" id="{AD9B2C73-6519-C40B-0EA0-80895DCFF77D}"/>
              </a:ext>
            </a:extLst>
          </p:cNvPr>
          <p:cNvSpPr/>
          <p:nvPr/>
        </p:nvSpPr>
        <p:spPr>
          <a:xfrm>
            <a:off x="8009070" y="1356661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2" name="PHẠM DUYÊN 7 - 9Slide.vn">
            <a:extLst>
              <a:ext uri="{FF2B5EF4-FFF2-40B4-BE49-F238E27FC236}">
                <a16:creationId xmlns:a16="http://schemas.microsoft.com/office/drawing/2014/main" id="{44EBB1B7-4E14-0536-9736-E23CD661F763}"/>
              </a:ext>
            </a:extLst>
          </p:cNvPr>
          <p:cNvSpPr txBox="1"/>
          <p:nvPr/>
        </p:nvSpPr>
        <p:spPr>
          <a:xfrm>
            <a:off x="5847495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PHẠM DUYÊN 10 - 9Slide.vn">
            <a:extLst>
              <a:ext uri="{FF2B5EF4-FFF2-40B4-BE49-F238E27FC236}">
                <a16:creationId xmlns:a16="http://schemas.microsoft.com/office/drawing/2014/main" id="{79C33F3F-6C84-E719-A021-DD2A159A6309}"/>
              </a:ext>
            </a:extLst>
          </p:cNvPr>
          <p:cNvSpPr txBox="1"/>
          <p:nvPr/>
        </p:nvSpPr>
        <p:spPr>
          <a:xfrm>
            <a:off x="6869706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11 - 9Slide.vn">
            <a:extLst>
              <a:ext uri="{FF2B5EF4-FFF2-40B4-BE49-F238E27FC236}">
                <a16:creationId xmlns:a16="http://schemas.microsoft.com/office/drawing/2014/main" id="{235767B6-4BF8-8035-5983-9EBA5DA75472}"/>
              </a:ext>
            </a:extLst>
          </p:cNvPr>
          <p:cNvSpPr txBox="1"/>
          <p:nvPr/>
        </p:nvSpPr>
        <p:spPr>
          <a:xfrm>
            <a:off x="6358601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PHẠM DUYÊN 13 - 9Slide.vn">
            <a:extLst>
              <a:ext uri="{FF2B5EF4-FFF2-40B4-BE49-F238E27FC236}">
                <a16:creationId xmlns:a16="http://schemas.microsoft.com/office/drawing/2014/main" id="{47C05D1F-104A-D4B6-52EA-D71F3970727A}"/>
              </a:ext>
            </a:extLst>
          </p:cNvPr>
          <p:cNvSpPr txBox="1"/>
          <p:nvPr/>
        </p:nvSpPr>
        <p:spPr>
          <a:xfrm>
            <a:off x="5324931" y="3220516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PHẠM DUYÊN 3 - 9Slide.vn">
            <a:extLst>
              <a:ext uri="{FF2B5EF4-FFF2-40B4-BE49-F238E27FC236}">
                <a16:creationId xmlns:a16="http://schemas.microsoft.com/office/drawing/2014/main" id="{614EBFE5-967C-2148-3A19-3894CBD4ED04}"/>
              </a:ext>
            </a:extLst>
          </p:cNvPr>
          <p:cNvSpPr txBox="1"/>
          <p:nvPr/>
        </p:nvSpPr>
        <p:spPr>
          <a:xfrm>
            <a:off x="5324930" y="1727576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HẠM DUYÊN 5 - 9Slide.vn">
                <a:extLst>
                  <a:ext uri="{FF2B5EF4-FFF2-40B4-BE49-F238E27FC236}">
                    <a16:creationId xmlns:a16="http://schemas.microsoft.com/office/drawing/2014/main" id="{52A662AF-E317-73CA-BD4A-684243E969CC}"/>
                  </a:ext>
                </a:extLst>
              </p:cNvPr>
              <p:cNvSpPr txBox="1"/>
              <p:nvPr/>
            </p:nvSpPr>
            <p:spPr>
              <a:xfrm>
                <a:off x="4805479" y="2102115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PHẠM DUYÊN 5 - 9Slide.vn">
                <a:extLst>
                  <a:ext uri="{FF2B5EF4-FFF2-40B4-BE49-F238E27FC236}">
                    <a16:creationId xmlns:a16="http://schemas.microsoft.com/office/drawing/2014/main" id="{52A662AF-E317-73CA-BD4A-684243E9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79" y="2102115"/>
                <a:ext cx="4615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HẠM DUYÊN 6 - 9Slide.vn">
            <a:extLst>
              <a:ext uri="{FF2B5EF4-FFF2-40B4-BE49-F238E27FC236}">
                <a16:creationId xmlns:a16="http://schemas.microsoft.com/office/drawing/2014/main" id="{6553FF5C-2B9A-2C06-EC3A-D79544B13187}"/>
              </a:ext>
            </a:extLst>
          </p:cNvPr>
          <p:cNvCxnSpPr>
            <a:cxnSpLocks/>
          </p:cNvCxnSpPr>
          <p:nvPr/>
        </p:nvCxnSpPr>
        <p:spPr>
          <a:xfrm>
            <a:off x="4936108" y="3188984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HẠM DUYÊN 9 - 9Slide.vn">
            <a:extLst>
              <a:ext uri="{FF2B5EF4-FFF2-40B4-BE49-F238E27FC236}">
                <a16:creationId xmlns:a16="http://schemas.microsoft.com/office/drawing/2014/main" id="{32B93B3D-9533-3F41-22E1-60BF972B43A5}"/>
              </a:ext>
            </a:extLst>
          </p:cNvPr>
          <p:cNvSpPr txBox="1"/>
          <p:nvPr/>
        </p:nvSpPr>
        <p:spPr>
          <a:xfrm>
            <a:off x="6358600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C08B90CE-6532-F918-AA90-5B8832680029}"/>
              </a:ext>
            </a:extLst>
          </p:cNvPr>
          <p:cNvSpPr txBox="1"/>
          <p:nvPr/>
        </p:nvSpPr>
        <p:spPr>
          <a:xfrm>
            <a:off x="6869705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PHẠM DUYÊN 12 - 9Slide.vn">
            <a:extLst>
              <a:ext uri="{FF2B5EF4-FFF2-40B4-BE49-F238E27FC236}">
                <a16:creationId xmlns:a16="http://schemas.microsoft.com/office/drawing/2014/main" id="{F347D34F-9231-C7BD-466A-F4CF2D64909C}"/>
              </a:ext>
            </a:extLst>
          </p:cNvPr>
          <p:cNvSpPr txBox="1"/>
          <p:nvPr/>
        </p:nvSpPr>
        <p:spPr>
          <a:xfrm>
            <a:off x="6869705" y="2454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PHẠM DUYÊN 12 - 9Slide.vn">
            <a:extLst>
              <a:ext uri="{FF2B5EF4-FFF2-40B4-BE49-F238E27FC236}">
                <a16:creationId xmlns:a16="http://schemas.microsoft.com/office/drawing/2014/main" id="{27482EDA-34D3-9663-48D1-6341DB8B5305}"/>
              </a:ext>
            </a:extLst>
          </p:cNvPr>
          <p:cNvSpPr txBox="1"/>
          <p:nvPr/>
        </p:nvSpPr>
        <p:spPr>
          <a:xfrm>
            <a:off x="5847496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736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465</Words>
  <Application>Microsoft Office PowerPoint</Application>
  <PresentationFormat>Widescreen</PresentationFormat>
  <Paragraphs>158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#9Slide03 Sofia Pro Soft</vt:lpstr>
      <vt:lpstr>#9Slide03 Sofia Pro Soft Bold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2026-03-02T06:12:05Z</dcterms:created>
  <dcterms:modified xsi:type="dcterms:W3CDTF">2026-03-02T06:14:49Z</dcterms:modified>
</cp:coreProperties>
</file>