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2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FECA6-A899-4FD9-8493-E2C22D2E761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98E7-EF58-4380-970F-2E1B2F48F5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153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76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C07F-8D44-BBF0-EE3B-4B8ABBDE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9F842-69B9-F594-773A-F3B1B4926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44EA4-7385-0F58-F363-1362AFB7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B51E-F5C3-15D2-9234-7F8C5525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311E-E966-13AB-1F74-0302FE61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99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E30C-6B86-1C11-BE5A-1BDE4DD1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621B6-8B8A-F80D-E039-40A180B83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06FE5-54F9-924E-3A44-1177CAD6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ABC0C-FA46-70F3-072F-4432C661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9E2F9-67E6-1117-655E-14209AF2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6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55F5F-282D-0AEC-BEF1-FE4087063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2CB00-FA7E-C2B7-0A82-47B31AFB3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DE209-81DB-0DEF-DA53-668FB911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82D87-A18E-D2EC-580C-E3D1DEF0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4EA8-544F-6512-67E4-E74CCF0F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45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A083A7E9-B208-1540-C2AC-E704CBD8D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818607" cy="2743200"/>
          </a:xfrm>
          <a:prstGeom prst="rect">
            <a:avLst/>
          </a:prstGeom>
        </p:spPr>
      </p:pic>
      <p:pic>
        <p:nvPicPr>
          <p:cNvPr id="8" name="PHẠM DUYÊN 4 - 9Slide.vn">
            <a:extLst>
              <a:ext uri="{FF2B5EF4-FFF2-40B4-BE49-F238E27FC236}">
                <a16:creationId xmlns:a16="http://schemas.microsoft.com/office/drawing/2014/main" id="{32F9AFF3-6085-B5B6-5553-205A1E5C8F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9692" y="186701"/>
            <a:ext cx="1713018" cy="1267632"/>
          </a:xfrm>
          <a:prstGeom prst="rect">
            <a:avLst/>
          </a:prstGeom>
        </p:spPr>
      </p:pic>
      <p:pic>
        <p:nvPicPr>
          <p:cNvPr id="10" name="PHẠM DUYÊN 6 - 9Slide.vn">
            <a:extLst>
              <a:ext uri="{FF2B5EF4-FFF2-40B4-BE49-F238E27FC236}">
                <a16:creationId xmlns:a16="http://schemas.microsoft.com/office/drawing/2014/main" id="{2D124DA5-942B-5460-C503-4002428260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3794" y="6188707"/>
            <a:ext cx="1462191" cy="268511"/>
          </a:xfrm>
          <a:prstGeom prst="rect">
            <a:avLst/>
          </a:prstGeom>
        </p:spPr>
      </p:pic>
      <p:pic>
        <p:nvPicPr>
          <p:cNvPr id="11" name="PHẠM DUYÊN 7 - 9Slide.vn">
            <a:extLst>
              <a:ext uri="{FF2B5EF4-FFF2-40B4-BE49-F238E27FC236}">
                <a16:creationId xmlns:a16="http://schemas.microsoft.com/office/drawing/2014/main" id="{E1798F0E-D9BD-A288-130C-8509916BA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818607" cy="27432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3FFDEBA9-4E2A-8241-F9D9-988C95ED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203"/>
          <a:stretch/>
        </p:blipFill>
        <p:spPr>
          <a:xfrm>
            <a:off x="3429" y="5519414"/>
            <a:ext cx="818607" cy="1338586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55FD8A54-42E7-5A7E-D46D-16BC713ADC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511818">
            <a:off x="9797733" y="1731612"/>
            <a:ext cx="274875" cy="1027571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9B7B7D6C-F20E-41E1-650F-0C0C703A7C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40623">
            <a:off x="8438791" y="4618532"/>
            <a:ext cx="198345" cy="741477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646C4D72-096C-9EAA-B321-805424DA05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77888">
            <a:off x="2240782" y="1438785"/>
            <a:ext cx="259402" cy="969727"/>
          </a:xfrm>
          <a:prstGeom prst="rect">
            <a:avLst/>
          </a:prstGeom>
        </p:spPr>
      </p:pic>
      <p:pic>
        <p:nvPicPr>
          <p:cNvPr id="20" name="PHẠM DUYÊN 12 - 9Slide.vn">
            <a:extLst>
              <a:ext uri="{FF2B5EF4-FFF2-40B4-BE49-F238E27FC236}">
                <a16:creationId xmlns:a16="http://schemas.microsoft.com/office/drawing/2014/main" id="{0A676CDE-4770-88E3-2E51-475269EC91C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027740">
            <a:off x="4905231" y="5301814"/>
            <a:ext cx="274875" cy="1027571"/>
          </a:xfrm>
          <a:prstGeom prst="rect">
            <a:avLst/>
          </a:prstGeom>
        </p:spPr>
      </p:pic>
      <p:pic>
        <p:nvPicPr>
          <p:cNvPr id="6" name="PHẠM DUYÊN 13 - 9Slide.vn">
            <a:extLst>
              <a:ext uri="{FF2B5EF4-FFF2-40B4-BE49-F238E27FC236}">
                <a16:creationId xmlns:a16="http://schemas.microsoft.com/office/drawing/2014/main" id="{75771F9C-8F3D-DC21-89AD-F99A68E6D7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84113" y="-19050"/>
            <a:ext cx="1807925" cy="654140"/>
          </a:xfrm>
          <a:prstGeom prst="rect">
            <a:avLst/>
          </a:prstGeom>
        </p:spPr>
      </p:pic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586C4C23-626C-9BB8-C022-BDAA5C93F56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92038" y="-19050"/>
            <a:ext cx="1807925" cy="654140"/>
          </a:xfrm>
          <a:prstGeom prst="rect">
            <a:avLst/>
          </a:prstGeom>
        </p:spPr>
      </p:pic>
      <p:pic>
        <p:nvPicPr>
          <p:cNvPr id="24" name="PHẠM DUYÊN 15 - 9Slide.vn">
            <a:extLst>
              <a:ext uri="{FF2B5EF4-FFF2-40B4-BE49-F238E27FC236}">
                <a16:creationId xmlns:a16="http://schemas.microsoft.com/office/drawing/2014/main" id="{58C37E6A-5EBA-1F95-61C9-F52661DE968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99963" y="-19050"/>
            <a:ext cx="1807925" cy="654140"/>
          </a:xfrm>
          <a:prstGeom prst="rect">
            <a:avLst/>
          </a:prstGeom>
        </p:spPr>
      </p:pic>
      <p:pic>
        <p:nvPicPr>
          <p:cNvPr id="25" name="PHẠM DUYÊN 16 - 9Slide.vn">
            <a:extLst>
              <a:ext uri="{FF2B5EF4-FFF2-40B4-BE49-F238E27FC236}">
                <a16:creationId xmlns:a16="http://schemas.microsoft.com/office/drawing/2014/main" id="{FCE04D40-2F73-22D9-1BF0-789F1FA949E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5156721">
            <a:off x="9761567" y="-474364"/>
            <a:ext cx="1907149" cy="2743200"/>
          </a:xfrm>
          <a:prstGeom prst="rect">
            <a:avLst/>
          </a:prstGeom>
        </p:spPr>
      </p:pic>
      <p:pic>
        <p:nvPicPr>
          <p:cNvPr id="35" name="PHẠM DUYÊN 17 - 9Slide.vn">
            <a:extLst>
              <a:ext uri="{FF2B5EF4-FFF2-40B4-BE49-F238E27FC236}">
                <a16:creationId xmlns:a16="http://schemas.microsoft.com/office/drawing/2014/main" id="{C4EEE03B-96AC-55D1-1EA4-3E4CF69A7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40" name="PHẠM DUYÊN 18 - 9Slide.vn">
            <a:extLst>
              <a:ext uri="{FF2B5EF4-FFF2-40B4-BE49-F238E27FC236}">
                <a16:creationId xmlns:a16="http://schemas.microsoft.com/office/drawing/2014/main" id="{1E5B8834-BFEE-EEF0-E2A0-BE958BD9F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41" name="PHẠM DUYÊN 19 - 9Slide.vn">
            <a:extLst>
              <a:ext uri="{FF2B5EF4-FFF2-40B4-BE49-F238E27FC236}">
                <a16:creationId xmlns:a16="http://schemas.microsoft.com/office/drawing/2014/main" id="{0FBC09D3-103B-2718-F836-4E3C7A51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69582"/>
          <a:stretch/>
        </p:blipFill>
        <p:spPr>
          <a:xfrm>
            <a:off x="5246368" y="5768045"/>
            <a:ext cx="4644437" cy="1109005"/>
          </a:xfrm>
          <a:prstGeom prst="rect">
            <a:avLst/>
          </a:prstGeom>
        </p:spPr>
      </p:pic>
      <p:pic>
        <p:nvPicPr>
          <p:cNvPr id="51" name="PHẠM DUYÊN 20 - 9Slide.vn">
            <a:extLst>
              <a:ext uri="{FF2B5EF4-FFF2-40B4-BE49-F238E27FC236}">
                <a16:creationId xmlns:a16="http://schemas.microsoft.com/office/drawing/2014/main" id="{7A1D4EC2-AE73-9660-29C1-E6F12A572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52" name="PHẠM DUYÊN 21 - 9Slide.vn">
            <a:extLst>
              <a:ext uri="{FF2B5EF4-FFF2-40B4-BE49-F238E27FC236}">
                <a16:creationId xmlns:a16="http://schemas.microsoft.com/office/drawing/2014/main" id="{5ADAB345-59D1-021F-3A59-D89EDA7F00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538802" y="2040817"/>
            <a:ext cx="1570086" cy="3171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HẠM DUYÊN 22 - 9Slide.vn">
            <a:extLst>
              <a:ext uri="{FF2B5EF4-FFF2-40B4-BE49-F238E27FC236}">
                <a16:creationId xmlns:a16="http://schemas.microsoft.com/office/drawing/2014/main" id="{362290FE-612C-A6AB-06AE-30463D52396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32489" y="2550814"/>
            <a:ext cx="825698" cy="210178"/>
          </a:xfrm>
          <a:prstGeom prst="rect">
            <a:avLst/>
          </a:prstGeom>
        </p:spPr>
      </p:pic>
      <p:pic>
        <p:nvPicPr>
          <p:cNvPr id="54" name="PHẠM DUYÊN 23 - 9Slide.vn">
            <a:extLst>
              <a:ext uri="{FF2B5EF4-FFF2-40B4-BE49-F238E27FC236}">
                <a16:creationId xmlns:a16="http://schemas.microsoft.com/office/drawing/2014/main" id="{9E84FD23-86DC-12E7-F5FF-1120074B9F0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98747" y="4800600"/>
            <a:ext cx="2020730" cy="1950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HẠM DUYÊN 24 - 9Slide.vn">
            <a:extLst>
              <a:ext uri="{FF2B5EF4-FFF2-40B4-BE49-F238E27FC236}">
                <a16:creationId xmlns:a16="http://schemas.microsoft.com/office/drawing/2014/main" id="{03A1718D-2452-9618-8343-E1489BF1B54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311860" y="5762892"/>
            <a:ext cx="1308640" cy="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1712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B26D-B064-5C26-1A1F-5F3493BA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970D8-08C9-E2B6-A0EA-A6CDEAA1C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9B63A-26D3-93A9-97C7-09E4F6F3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371B-FF6A-FE81-FB2F-F497E19E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3DC6-7658-4EFC-6F52-C276EE5A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21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3763-D737-EF4C-C79B-33B60247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3CED1-7D90-1C0D-44F4-EEB6E652C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6E59A-4201-9E08-6EFE-054F83FD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A20D-B787-6B72-A3EA-C4CFD6B1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D0520-94BA-8FA3-FCCB-A4969ADC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32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E54B-DAA3-8EC7-6BED-2F6C8A50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2FD1-FBFF-B214-6FAF-81E6A2E4B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AEDE-B510-C89B-060F-1E01FBFB6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264D8-CAC6-D026-C7DA-4138873F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68BAB-C59B-4DCC-A1DF-FE279D6C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B5E03-8610-384A-0B5E-399455DE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1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1666-289D-DE0D-1650-2910F39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D353D-AC51-7250-8CF7-A3A662279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75EE-FD43-912D-08C1-497A4557E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BD319-6D93-50D1-9739-F7A99E8B4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BDD60-F72E-5844-3913-8AD347165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2766B-6B73-9799-EFEB-6AB30C28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5E6B09-1BB6-E0EC-64A0-5EA7F434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93953-62BD-475E-643A-01D37590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6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D488-F582-FD90-93E3-B180C929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792EB-ACAD-602D-0E15-40544170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1FD4B-D1B9-8C35-3CDE-D2D6C5D0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ABA23-BB12-A453-CFDF-B2CEC3F0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36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A9538-38C3-6306-4C9D-2A4B623D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698CB-6AAE-BB9F-0030-950E3AB7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8F52D-E71E-E7F7-DB67-C9AE6D23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81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E498-52B4-1C84-49CD-DF9693B8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7904-B452-4D58-805D-E6272A2D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9D6F7-0DBC-344D-AE66-1E4BDEBC8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331D7-C90C-B4E8-81D8-F6259F88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D4524-AECE-0F08-075C-1FBF45CA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DEB94-A6BD-4B43-8BBA-1D4C7AC4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99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9B4A-7D75-02E9-0A70-1D835EB1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C6E38-AAF6-0E56-9DAE-13E958350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6E526-A69B-A5C0-711B-322C5CC05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589A0-9DA7-0769-B635-01C7356A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767D9-6F4D-95A8-FC73-6F2DFAC2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01BB1-519B-48B1-BECF-8105A437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77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DA7C7-B949-0A3C-0808-0C7E1804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B2503-D37D-1954-AD75-7F0F55058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A3007-919F-F357-DD8B-305354AD4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26C5-187E-4CD1-9412-596C9723E682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11401-5EAA-7277-6907-72207A52E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527C-7376-0845-BB28-BE2EC856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31E4-48FB-453E-8F2D-56B785F81F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5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B1D0D-5B16-62A9-0CB0-F9349B70A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0133F97F-EEFC-55D9-9B87-D5636D474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3" y="857960"/>
            <a:ext cx="12099621" cy="5714688"/>
          </a:xfrm>
          <a:prstGeom prst="rect">
            <a:avLst/>
          </a:prstGeom>
        </p:spPr>
      </p:pic>
      <p:pic>
        <p:nvPicPr>
          <p:cNvPr id="3" name="Hình ảnh 19">
            <a:extLst>
              <a:ext uri="{FF2B5EF4-FFF2-40B4-BE49-F238E27FC236}">
                <a16:creationId xmlns:a16="http://schemas.microsoft.com/office/drawing/2014/main" id="{BFA633EA-8E1A-0EB5-1239-EE8AC9DB8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75" y="1298895"/>
            <a:ext cx="3580049" cy="1426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F05FA-4C25-C1E0-2E4B-7DD879CC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398" y="2135624"/>
            <a:ext cx="7023201" cy="2060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5BC6A8-0A4E-4CDF-DCAB-7383C33B026E}"/>
              </a:ext>
            </a:extLst>
          </p:cNvPr>
          <p:cNvSpPr txBox="1"/>
          <p:nvPr/>
        </p:nvSpPr>
        <p:spPr>
          <a:xfrm>
            <a:off x="5410200" y="43250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Trang 67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80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HẠM DUYÊN 1 - 9Slide.vn">
            <a:extLst>
              <a:ext uri="{FF2B5EF4-FFF2-40B4-BE49-F238E27FC236}">
                <a16:creationId xmlns:a16="http://schemas.microsoft.com/office/drawing/2014/main" id="{A8E856EA-F599-D7A4-E550-40B0CC62E5D5}"/>
              </a:ext>
            </a:extLst>
          </p:cNvPr>
          <p:cNvGrpSpPr/>
          <p:nvPr/>
        </p:nvGrpSpPr>
        <p:grpSpPr>
          <a:xfrm>
            <a:off x="539090" y="483812"/>
            <a:ext cx="668922" cy="707886"/>
            <a:chOff x="539966" y="503056"/>
            <a:chExt cx="668922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26DC59CF-936D-0831-AA0C-77BB72E02B33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HẠM DUYÊN 2 - 9Slide.vn">
              <a:extLst>
                <a:ext uri="{FF2B5EF4-FFF2-40B4-BE49-F238E27FC236}">
                  <a16:creationId xmlns:a16="http://schemas.microsoft.com/office/drawing/2014/main" id="{72749A5F-DEE8-8880-6D26-4EBB5B98A10F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D6339F87-B341-5E44-ACED-105C0A72F970}"/>
                </a:ext>
              </a:extLst>
            </p:cNvPr>
            <p:cNvSpPr txBox="1"/>
            <p:nvPr/>
          </p:nvSpPr>
          <p:spPr>
            <a:xfrm>
              <a:off x="707985" y="50305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7E1B16A9-A652-59DC-C746-232B302B55B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5400" y="457200"/>
            <a:ext cx="8115244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2386C51F-A561-617E-0A2C-CEBB1075C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4" y="1753567"/>
            <a:ext cx="11391900" cy="1960989"/>
          </a:xfrm>
          <a:prstGeom prst="roundRect">
            <a:avLst/>
          </a:prstGeom>
          <a:effectLst>
            <a:softEdge rad="63500"/>
          </a:effectLst>
        </p:spPr>
      </p:pic>
      <p:grpSp>
        <p:nvGrpSpPr>
          <p:cNvPr id="11" name="PHẠM DUYÊN 4 - 9Slide.vn">
            <a:extLst>
              <a:ext uri="{FF2B5EF4-FFF2-40B4-BE49-F238E27FC236}">
                <a16:creationId xmlns:a16="http://schemas.microsoft.com/office/drawing/2014/main" id="{207E1257-1691-7109-1B56-0A0E5324E276}"/>
              </a:ext>
            </a:extLst>
          </p:cNvPr>
          <p:cNvGrpSpPr/>
          <p:nvPr/>
        </p:nvGrpSpPr>
        <p:grpSpPr>
          <a:xfrm>
            <a:off x="2313699" y="2591636"/>
            <a:ext cx="1400803" cy="524313"/>
            <a:chOff x="1766254" y="1894688"/>
            <a:chExt cx="1400803" cy="524313"/>
          </a:xfrm>
        </p:grpSpPr>
        <p:sp>
          <p:nvSpPr>
            <p:cNvPr id="12" name="PHẠM DUYÊN 1 - 9Slide.vn">
              <a:extLst>
                <a:ext uri="{FF2B5EF4-FFF2-40B4-BE49-F238E27FC236}">
                  <a16:creationId xmlns:a16="http://schemas.microsoft.com/office/drawing/2014/main" id="{EFDB8448-4037-B039-20BF-967328CCC30F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50 000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CF162C95-C396-212F-3DC9-16F23E1CCABD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50 000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D1F66121-15C2-7B3E-A27F-9F095932E4E8}"/>
              </a:ext>
            </a:extLst>
          </p:cNvPr>
          <p:cNvGrpSpPr/>
          <p:nvPr/>
        </p:nvGrpSpPr>
        <p:grpSpPr>
          <a:xfrm>
            <a:off x="3883419" y="2591636"/>
            <a:ext cx="1400803" cy="524313"/>
            <a:chOff x="1766254" y="1894688"/>
            <a:chExt cx="1400803" cy="524313"/>
          </a:xfrm>
        </p:grpSpPr>
        <p:sp>
          <p:nvSpPr>
            <p:cNvPr id="15" name="PHẠM DUYÊN 1 - 9Slide.vn">
              <a:extLst>
                <a:ext uri="{FF2B5EF4-FFF2-40B4-BE49-F238E27FC236}">
                  <a16:creationId xmlns:a16="http://schemas.microsoft.com/office/drawing/2014/main" id="{95123606-D2E4-086D-9BC3-0BCFC9A7CBF9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60 000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PHẠM DUYÊN 2 - 9Slide.vn">
              <a:extLst>
                <a:ext uri="{FF2B5EF4-FFF2-40B4-BE49-F238E27FC236}">
                  <a16:creationId xmlns:a16="http://schemas.microsoft.com/office/drawing/2014/main" id="{D9ED7E78-3CC8-FD74-1929-0AC9EE4F7257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60 000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PHẠM DUYÊN 6 - 9Slide.vn">
            <a:extLst>
              <a:ext uri="{FF2B5EF4-FFF2-40B4-BE49-F238E27FC236}">
                <a16:creationId xmlns:a16="http://schemas.microsoft.com/office/drawing/2014/main" id="{1C19D263-DDC4-935A-07C7-2FA900F29673}"/>
              </a:ext>
            </a:extLst>
          </p:cNvPr>
          <p:cNvGrpSpPr/>
          <p:nvPr/>
        </p:nvGrpSpPr>
        <p:grpSpPr>
          <a:xfrm>
            <a:off x="5459806" y="2591636"/>
            <a:ext cx="1400803" cy="524313"/>
            <a:chOff x="1766254" y="1894688"/>
            <a:chExt cx="1400803" cy="524313"/>
          </a:xfrm>
        </p:grpSpPr>
        <p:sp>
          <p:nvSpPr>
            <p:cNvPr id="18" name="PHẠM DUYÊN 1 - 9Slide.vn">
              <a:extLst>
                <a:ext uri="{FF2B5EF4-FFF2-40B4-BE49-F238E27FC236}">
                  <a16:creationId xmlns:a16="http://schemas.microsoft.com/office/drawing/2014/main" id="{704881B8-D7C4-5A62-5F03-CBD7FF5154A6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70 000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PHẠM DUYÊN 2 - 9Slide.vn">
              <a:extLst>
                <a:ext uri="{FF2B5EF4-FFF2-40B4-BE49-F238E27FC236}">
                  <a16:creationId xmlns:a16="http://schemas.microsoft.com/office/drawing/2014/main" id="{72DA6FC3-6961-2A4F-68DA-CD86C2766F76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70 000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PHẠM DUYÊN 7 - 9Slide.vn">
            <a:extLst>
              <a:ext uri="{FF2B5EF4-FFF2-40B4-BE49-F238E27FC236}">
                <a16:creationId xmlns:a16="http://schemas.microsoft.com/office/drawing/2014/main" id="{50A13B44-3EAF-CA23-7147-19B021151005}"/>
              </a:ext>
            </a:extLst>
          </p:cNvPr>
          <p:cNvGrpSpPr/>
          <p:nvPr/>
        </p:nvGrpSpPr>
        <p:grpSpPr>
          <a:xfrm>
            <a:off x="7019049" y="2591636"/>
            <a:ext cx="1400803" cy="524313"/>
            <a:chOff x="1766254" y="1894688"/>
            <a:chExt cx="1400803" cy="524313"/>
          </a:xfrm>
        </p:grpSpPr>
        <p:sp>
          <p:nvSpPr>
            <p:cNvPr id="21" name="PHẠM DUYÊN 1 - 9Slide.vn">
              <a:extLst>
                <a:ext uri="{FF2B5EF4-FFF2-40B4-BE49-F238E27FC236}">
                  <a16:creationId xmlns:a16="http://schemas.microsoft.com/office/drawing/2014/main" id="{8E2F8A9A-AC35-3F40-521A-DE7A7B9ADE09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50 000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PHẠM DUYÊN 2 - 9Slide.vn">
              <a:extLst>
                <a:ext uri="{FF2B5EF4-FFF2-40B4-BE49-F238E27FC236}">
                  <a16:creationId xmlns:a16="http://schemas.microsoft.com/office/drawing/2014/main" id="{2356860A-B0AB-93B9-BFDE-22A9C590DF39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80 000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PHẠM DUYÊN 8 - 9Slide.vn">
            <a:extLst>
              <a:ext uri="{FF2B5EF4-FFF2-40B4-BE49-F238E27FC236}">
                <a16:creationId xmlns:a16="http://schemas.microsoft.com/office/drawing/2014/main" id="{DD0D9855-BD14-8775-831D-F2ADE150A050}"/>
              </a:ext>
            </a:extLst>
          </p:cNvPr>
          <p:cNvGrpSpPr/>
          <p:nvPr/>
        </p:nvGrpSpPr>
        <p:grpSpPr>
          <a:xfrm>
            <a:off x="8588769" y="2591636"/>
            <a:ext cx="1400803" cy="524313"/>
            <a:chOff x="1766254" y="1894688"/>
            <a:chExt cx="1400803" cy="524313"/>
          </a:xfrm>
        </p:grpSpPr>
        <p:sp>
          <p:nvSpPr>
            <p:cNvPr id="24" name="PHẠM DUYÊN 1 - 9Slide.vn">
              <a:extLst>
                <a:ext uri="{FF2B5EF4-FFF2-40B4-BE49-F238E27FC236}">
                  <a16:creationId xmlns:a16="http://schemas.microsoft.com/office/drawing/2014/main" id="{1C95EF73-C826-40CE-A58C-9FB167829812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60 000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PHẠM DUYÊN 2 - 9Slide.vn">
              <a:extLst>
                <a:ext uri="{FF2B5EF4-FFF2-40B4-BE49-F238E27FC236}">
                  <a16:creationId xmlns:a16="http://schemas.microsoft.com/office/drawing/2014/main" id="{1760B550-F5DD-E7A7-10B1-4303599476CA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90 000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PHẠM DUYÊN 9 - 9Slide.vn">
            <a:extLst>
              <a:ext uri="{FF2B5EF4-FFF2-40B4-BE49-F238E27FC236}">
                <a16:creationId xmlns:a16="http://schemas.microsoft.com/office/drawing/2014/main" id="{FF38C0F8-D0F1-D17F-31D6-922AE02B868F}"/>
              </a:ext>
            </a:extLst>
          </p:cNvPr>
          <p:cNvGrpSpPr/>
          <p:nvPr/>
        </p:nvGrpSpPr>
        <p:grpSpPr>
          <a:xfrm>
            <a:off x="10099807" y="2607024"/>
            <a:ext cx="1526158" cy="493536"/>
            <a:chOff x="1766254" y="1894688"/>
            <a:chExt cx="1526158" cy="493536"/>
          </a:xfrm>
        </p:grpSpPr>
        <p:sp>
          <p:nvSpPr>
            <p:cNvPr id="27" name="PHẠM DUYÊN 1 - 9Slide.vn">
              <a:extLst>
                <a:ext uri="{FF2B5EF4-FFF2-40B4-BE49-F238E27FC236}">
                  <a16:creationId xmlns:a16="http://schemas.microsoft.com/office/drawing/2014/main" id="{03D4D275-0F00-821F-56A4-06CD92163A61}"/>
                </a:ext>
              </a:extLst>
            </p:cNvPr>
            <p:cNvSpPr/>
            <p:nvPr/>
          </p:nvSpPr>
          <p:spPr>
            <a:xfrm>
              <a:off x="1766254" y="1894688"/>
              <a:ext cx="151900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6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100 000</a:t>
              </a:r>
              <a:endParaRPr lang="zh-CN" altLang="en-US" sz="26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PHẠM DUYÊN 2 - 9Slide.vn">
              <a:extLst>
                <a:ext uri="{FF2B5EF4-FFF2-40B4-BE49-F238E27FC236}">
                  <a16:creationId xmlns:a16="http://schemas.microsoft.com/office/drawing/2014/main" id="{09F3E3BE-929D-787C-7255-4F8AB965D452}"/>
                </a:ext>
              </a:extLst>
            </p:cNvPr>
            <p:cNvSpPr/>
            <p:nvPr/>
          </p:nvSpPr>
          <p:spPr>
            <a:xfrm>
              <a:off x="1773406" y="1895781"/>
              <a:ext cx="151900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6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100 000</a:t>
              </a:r>
              <a:endParaRPr lang="zh-CN" altLang="en-US" sz="26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PHẠM DUYÊN 10 - 9Slide.vn">
            <a:extLst>
              <a:ext uri="{FF2B5EF4-FFF2-40B4-BE49-F238E27FC236}">
                <a16:creationId xmlns:a16="http://schemas.microsoft.com/office/drawing/2014/main" id="{6D0ED14D-A92E-58D8-5E3D-7E04484C9F37}"/>
              </a:ext>
            </a:extLst>
          </p:cNvPr>
          <p:cNvSpPr/>
          <p:nvPr/>
        </p:nvSpPr>
        <p:spPr>
          <a:xfrm>
            <a:off x="2333279" y="4013444"/>
            <a:ext cx="7495645" cy="767912"/>
          </a:xfrm>
          <a:prstGeom prst="roundRect">
            <a:avLst>
              <a:gd name="adj" fmla="val 14247"/>
            </a:avLst>
          </a:prstGeom>
          <a:solidFill>
            <a:srgbClr val="D8C1FB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400" b="1" spc="-4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HẠM DUYÊN 11 - 9Slide.vn">
            <a:extLst>
              <a:ext uri="{FF2B5EF4-FFF2-40B4-BE49-F238E27FC236}">
                <a16:creationId xmlns:a16="http://schemas.microsoft.com/office/drawing/2014/main" id="{C9CA0799-6161-4512-07E6-54FC67203C70}"/>
              </a:ext>
            </a:extLst>
          </p:cNvPr>
          <p:cNvSpPr/>
          <p:nvPr/>
        </p:nvSpPr>
        <p:spPr>
          <a:xfrm>
            <a:off x="2553808" y="4074235"/>
            <a:ext cx="7656992" cy="646331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100 000.</a:t>
            </a:r>
            <a:endParaRPr lang="vi-VN" sz="3600" b="1" spc="-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4FE5-5E7E-A29A-37DE-255F9F9F1D5F}"/>
              </a:ext>
            </a:extLst>
          </p:cNvPr>
          <p:cNvSpPr txBox="1"/>
          <p:nvPr/>
        </p:nvSpPr>
        <p:spPr>
          <a:xfrm>
            <a:off x="-2794876" y="3225090"/>
            <a:ext cx="177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3DFB3E2-1F86-AD6E-8A6B-9ADDB6B4A42C}"/>
              </a:ext>
            </a:extLst>
          </p:cNvPr>
          <p:cNvSpPr/>
          <p:nvPr/>
        </p:nvSpPr>
        <p:spPr>
          <a:xfrm rot="16200000" flipH="1">
            <a:off x="3588519" y="1282370"/>
            <a:ext cx="344189" cy="1685097"/>
          </a:xfrm>
          <a:prstGeom prst="leftBrace">
            <a:avLst>
              <a:gd name="adj1" fmla="val 343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D38C1-0DA4-0D4A-0E11-A8A284D2C3A7}"/>
              </a:ext>
            </a:extLst>
          </p:cNvPr>
          <p:cNvSpPr txBox="1"/>
          <p:nvPr/>
        </p:nvSpPr>
        <p:spPr>
          <a:xfrm>
            <a:off x="2781356" y="1418672"/>
            <a:ext cx="185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+ 10 000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5C0AEE5-3C11-49FB-FF45-9C4E324746E6}"/>
              </a:ext>
            </a:extLst>
          </p:cNvPr>
          <p:cNvSpPr/>
          <p:nvPr/>
        </p:nvSpPr>
        <p:spPr>
          <a:xfrm rot="16200000" flipH="1">
            <a:off x="5310554" y="1233817"/>
            <a:ext cx="344189" cy="1685097"/>
          </a:xfrm>
          <a:prstGeom prst="leftBrace">
            <a:avLst>
              <a:gd name="adj1" fmla="val 343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BD6CBE-AAD4-349D-D413-724D961F5754}"/>
              </a:ext>
            </a:extLst>
          </p:cNvPr>
          <p:cNvSpPr txBox="1"/>
          <p:nvPr/>
        </p:nvSpPr>
        <p:spPr>
          <a:xfrm>
            <a:off x="4527752" y="1428556"/>
            <a:ext cx="185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+ 10 000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AE32B4D0-E12E-0482-A94D-FF41898546B0}"/>
              </a:ext>
            </a:extLst>
          </p:cNvPr>
          <p:cNvSpPr/>
          <p:nvPr/>
        </p:nvSpPr>
        <p:spPr>
          <a:xfrm rot="16200000" flipH="1">
            <a:off x="7046405" y="1256310"/>
            <a:ext cx="344189" cy="1685097"/>
          </a:xfrm>
          <a:prstGeom prst="leftBrace">
            <a:avLst>
              <a:gd name="adj1" fmla="val 343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7635C7-AC9D-95BA-2801-35641F6E4C9A}"/>
              </a:ext>
            </a:extLst>
          </p:cNvPr>
          <p:cNvSpPr txBox="1"/>
          <p:nvPr/>
        </p:nvSpPr>
        <p:spPr>
          <a:xfrm>
            <a:off x="6274148" y="1378796"/>
            <a:ext cx="185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+ 10 000</a:t>
            </a:r>
          </a:p>
        </p:txBody>
      </p:sp>
    </p:spTree>
    <p:extLst>
      <p:ext uri="{BB962C8B-B14F-4D97-AF65-F5344CB8AC3E}">
        <p14:creationId xmlns:p14="http://schemas.microsoft.com/office/powerpoint/2010/main" val="10347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9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71FC15E7-E98E-91FB-26F5-E69404702FA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6276" y="476444"/>
            <a:ext cx="10514724" cy="132802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5FD7BCA5-9074-3D72-5D10-7A0A3437B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r="871"/>
          <a:stretch/>
        </p:blipFill>
        <p:spPr>
          <a:xfrm>
            <a:off x="457200" y="1655853"/>
            <a:ext cx="11252200" cy="236887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3" name="PHẠM DUYÊN 8 - 9Slide.vn">
            <a:extLst>
              <a:ext uri="{FF2B5EF4-FFF2-40B4-BE49-F238E27FC236}">
                <a16:creationId xmlns:a16="http://schemas.microsoft.com/office/drawing/2014/main" id="{3E06A460-4EA5-4743-5277-4B7462A25F3D}"/>
              </a:ext>
            </a:extLst>
          </p:cNvPr>
          <p:cNvGrpSpPr/>
          <p:nvPr/>
        </p:nvGrpSpPr>
        <p:grpSpPr>
          <a:xfrm>
            <a:off x="876842" y="1883866"/>
            <a:ext cx="3542958" cy="400110"/>
            <a:chOff x="1435642" y="1982291"/>
            <a:chExt cx="3542958" cy="400110"/>
          </a:xfrm>
        </p:grpSpPr>
        <p:sp>
          <p:nvSpPr>
            <p:cNvPr id="21" name="PHẠM DUYÊN 1 - 9Slide.vn">
              <a:extLst>
                <a:ext uri="{FF2B5EF4-FFF2-40B4-BE49-F238E27FC236}">
                  <a16:creationId xmlns:a16="http://schemas.microsoft.com/office/drawing/2014/main" id="{BFDB8640-A862-C944-23BA-9B44436BFE91}"/>
                </a:ext>
              </a:extLst>
            </p:cNvPr>
            <p:cNvSpPr/>
            <p:nvPr/>
          </p:nvSpPr>
          <p:spPr>
            <a:xfrm>
              <a:off x="1435642" y="1982291"/>
              <a:ext cx="35429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pc="-4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30 000 + 9 000 + 800 + 40 + 5</a:t>
              </a:r>
              <a:endParaRPr lang="zh-CN" altLang="en-US" sz="2000" b="1" spc="-4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PHẠM DUYÊN 2 - 9Slide.vn">
              <a:extLst>
                <a:ext uri="{FF2B5EF4-FFF2-40B4-BE49-F238E27FC236}">
                  <a16:creationId xmlns:a16="http://schemas.microsoft.com/office/drawing/2014/main" id="{8FF82A9E-0DF2-6E24-881B-55B7DD4FBDBB}"/>
                </a:ext>
              </a:extLst>
            </p:cNvPr>
            <p:cNvSpPr/>
            <p:nvPr/>
          </p:nvSpPr>
          <p:spPr>
            <a:xfrm>
              <a:off x="1437388" y="1982291"/>
              <a:ext cx="34775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000" b="1" spc="-4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30 000 + 9 000 + 800 + 40 + 5</a:t>
              </a:r>
              <a:endParaRPr lang="zh-CN" altLang="en-US" sz="2000" b="1" spc="-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PHẠM DUYÊN 9 - 9Slide.vn">
            <a:extLst>
              <a:ext uri="{FF2B5EF4-FFF2-40B4-BE49-F238E27FC236}">
                <a16:creationId xmlns:a16="http://schemas.microsoft.com/office/drawing/2014/main" id="{DFB85C6B-30BF-2E0F-E5A8-5113F42AF64A}"/>
              </a:ext>
            </a:extLst>
          </p:cNvPr>
          <p:cNvGrpSpPr/>
          <p:nvPr/>
        </p:nvGrpSpPr>
        <p:grpSpPr>
          <a:xfrm>
            <a:off x="4403813" y="1883866"/>
            <a:ext cx="3479301" cy="400110"/>
            <a:chOff x="1435642" y="1982291"/>
            <a:chExt cx="3479301" cy="400110"/>
          </a:xfrm>
        </p:grpSpPr>
        <p:sp>
          <p:nvSpPr>
            <p:cNvPr id="25" name="PHẠM DUYÊN 1 - 9Slide.vn">
              <a:extLst>
                <a:ext uri="{FF2B5EF4-FFF2-40B4-BE49-F238E27FC236}">
                  <a16:creationId xmlns:a16="http://schemas.microsoft.com/office/drawing/2014/main" id="{2C13AA36-741C-5446-58A3-14B79C3C4082}"/>
                </a:ext>
              </a:extLst>
            </p:cNvPr>
            <p:cNvSpPr/>
            <p:nvPr/>
          </p:nvSpPr>
          <p:spPr>
            <a:xfrm>
              <a:off x="1435642" y="1982291"/>
              <a:ext cx="34775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pc="-4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20 000 + 8 000 + 700 + 10 + 6</a:t>
              </a:r>
              <a:endParaRPr lang="zh-CN" altLang="en-US" sz="2000" b="1" spc="-4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PHẠM DUYÊN 2 - 9Slide.vn">
              <a:extLst>
                <a:ext uri="{FF2B5EF4-FFF2-40B4-BE49-F238E27FC236}">
                  <a16:creationId xmlns:a16="http://schemas.microsoft.com/office/drawing/2014/main" id="{35EDF2D5-D3F9-E694-E06D-8028AEF876D5}"/>
                </a:ext>
              </a:extLst>
            </p:cNvPr>
            <p:cNvSpPr/>
            <p:nvPr/>
          </p:nvSpPr>
          <p:spPr>
            <a:xfrm>
              <a:off x="1437388" y="1982291"/>
              <a:ext cx="34775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000" b="1" spc="-4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20 000 + 8 000 + 700 + 10 + 6</a:t>
              </a:r>
              <a:endParaRPr lang="zh-CN" altLang="en-US" sz="2000" b="1" spc="-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PHẠM DUYÊN 10 - 9Slide.vn">
            <a:extLst>
              <a:ext uri="{FF2B5EF4-FFF2-40B4-BE49-F238E27FC236}">
                <a16:creationId xmlns:a16="http://schemas.microsoft.com/office/drawing/2014/main" id="{5C3340DD-AEE1-80E9-E830-8104F4C8A169}"/>
              </a:ext>
            </a:extLst>
          </p:cNvPr>
          <p:cNvGrpSpPr/>
          <p:nvPr/>
        </p:nvGrpSpPr>
        <p:grpSpPr>
          <a:xfrm>
            <a:off x="8146935" y="1883866"/>
            <a:ext cx="3130665" cy="400110"/>
            <a:chOff x="1435642" y="1982291"/>
            <a:chExt cx="3130665" cy="400110"/>
          </a:xfrm>
        </p:grpSpPr>
        <p:sp>
          <p:nvSpPr>
            <p:cNvPr id="28" name="PHẠM DUYÊN 1 - 9Slide.vn">
              <a:extLst>
                <a:ext uri="{FF2B5EF4-FFF2-40B4-BE49-F238E27FC236}">
                  <a16:creationId xmlns:a16="http://schemas.microsoft.com/office/drawing/2014/main" id="{9D1DC10C-5AFC-5D99-42DE-6E132D7E93D5}"/>
                </a:ext>
              </a:extLst>
            </p:cNvPr>
            <p:cNvSpPr/>
            <p:nvPr/>
          </p:nvSpPr>
          <p:spPr>
            <a:xfrm>
              <a:off x="1435642" y="1982291"/>
              <a:ext cx="3130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pc="-4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20 000 + 8 000 + 100 + 70</a:t>
              </a:r>
              <a:endParaRPr lang="zh-CN" altLang="en-US" sz="2000" b="1" spc="-4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PHẠM DUYÊN 2 - 9Slide.vn">
              <a:extLst>
                <a:ext uri="{FF2B5EF4-FFF2-40B4-BE49-F238E27FC236}">
                  <a16:creationId xmlns:a16="http://schemas.microsoft.com/office/drawing/2014/main" id="{A0A3C865-2CD0-9DFB-B179-861BF4CD0612}"/>
                </a:ext>
              </a:extLst>
            </p:cNvPr>
            <p:cNvSpPr/>
            <p:nvPr/>
          </p:nvSpPr>
          <p:spPr>
            <a:xfrm>
              <a:off x="1437388" y="1982291"/>
              <a:ext cx="3065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000" b="1" spc="-4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20 000 + 8 000 + 100 + 70</a:t>
              </a:r>
              <a:endParaRPr lang="zh-CN" altLang="en-US" sz="2000" b="1" spc="-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PHẠM DUYÊN 1 - 9Slide.vn">
            <a:extLst>
              <a:ext uri="{FF2B5EF4-FFF2-40B4-BE49-F238E27FC236}">
                <a16:creationId xmlns:a16="http://schemas.microsoft.com/office/drawing/2014/main" id="{5AE6B7D1-6C0B-A48B-C3AA-83EEB5C5BC7B}"/>
              </a:ext>
            </a:extLst>
          </p:cNvPr>
          <p:cNvGrpSpPr/>
          <p:nvPr/>
        </p:nvGrpSpPr>
        <p:grpSpPr>
          <a:xfrm>
            <a:off x="541227" y="480636"/>
            <a:ext cx="668922" cy="707886"/>
            <a:chOff x="539966" y="503056"/>
            <a:chExt cx="668922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PHẠM DUYÊN 1 - 9Slide.vn">
              <a:extLst>
                <a:ext uri="{FF2B5EF4-FFF2-40B4-BE49-F238E27FC236}">
                  <a16:creationId xmlns:a16="http://schemas.microsoft.com/office/drawing/2014/main" id="{5174DE88-0D8E-FD8B-8947-F8B3DE93CD68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6095BDC6-AF01-77B7-7EAC-CD9B604F77CB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PHẠM DUYÊN 3 - 9Slide.vn">
              <a:extLst>
                <a:ext uri="{FF2B5EF4-FFF2-40B4-BE49-F238E27FC236}">
                  <a16:creationId xmlns:a16="http://schemas.microsoft.com/office/drawing/2014/main" id="{54BA512D-7E77-F13F-1F6A-8A2317791733}"/>
                </a:ext>
              </a:extLst>
            </p:cNvPr>
            <p:cNvSpPr txBox="1"/>
            <p:nvPr/>
          </p:nvSpPr>
          <p:spPr>
            <a:xfrm>
              <a:off x="707985" y="50305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58900DD-DB80-8EF7-119D-7785962A2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0" t="70000" r="65625" b="6947"/>
          <a:stretch/>
        </p:blipFill>
        <p:spPr>
          <a:xfrm>
            <a:off x="1371613" y="5100154"/>
            <a:ext cx="2285176" cy="12814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F8F8C7-07AE-60D7-9D6F-4C2E1C6C1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81" t="70496" r="38041" b="6543"/>
          <a:stretch/>
        </p:blipFill>
        <p:spPr>
          <a:xfrm>
            <a:off x="4759257" y="5062366"/>
            <a:ext cx="2479744" cy="13191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EE4867-2E13-9D5B-F711-9E7AF3E70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44" t="70000" r="10981" b="6947"/>
          <a:stretch/>
        </p:blipFill>
        <p:spPr>
          <a:xfrm>
            <a:off x="8341469" y="5086116"/>
            <a:ext cx="2326531" cy="12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8138 -0.1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27956 -0.17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0169 -0.17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E5E0BFD5-6045-405E-CA55-A17E3D1F910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57149" y="5023941"/>
            <a:ext cx="11162424" cy="132802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spc="-40" dirty="0">
                <a:latin typeface="Arial" panose="020B0604020202020204" pitchFamily="34" charset="0"/>
                <a:cs typeface="Arial" panose="020B0604020202020204" pitchFamily="34" charset="0"/>
              </a:rPr>
              <a:t>Biết rằng bài hát có 74 381 lượt nghe. Nam và Việt làm tròn số đến hàng nghìn, ai đã làm tròn đúng?</a:t>
            </a: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38CB5B37-884C-70DE-DA76-14C5BD7F1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8" y="1371600"/>
            <a:ext cx="10281464" cy="3631152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9" name="PHẠM DUYÊN 4 - 9Slide.vn">
            <a:extLst>
              <a:ext uri="{FF2B5EF4-FFF2-40B4-BE49-F238E27FC236}">
                <a16:creationId xmlns:a16="http://schemas.microsoft.com/office/drawing/2014/main" id="{1A00BF66-7EF5-52A3-8DE8-2D22B4188960}"/>
              </a:ext>
            </a:extLst>
          </p:cNvPr>
          <p:cNvGrpSpPr/>
          <p:nvPr/>
        </p:nvGrpSpPr>
        <p:grpSpPr>
          <a:xfrm flipH="1">
            <a:off x="1288766" y="137096"/>
            <a:ext cx="2970814" cy="1877714"/>
            <a:chOff x="8462367" y="1450149"/>
            <a:chExt cx="3132548" cy="19799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BC5325-E45B-DFD4-552D-D0F6BAE74659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D8C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E46E0-1AD3-D749-8786-24AEBC755B6E}"/>
                </a:ext>
              </a:extLst>
            </p:cNvPr>
            <p:cNvSpPr txBox="1"/>
            <p:nvPr/>
          </p:nvSpPr>
          <p:spPr>
            <a:xfrm>
              <a:off x="8462367" y="2014405"/>
              <a:ext cx="3132548" cy="78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 hát có gần</a:t>
              </a:r>
              <a:b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75 000 lượt nghe.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PHẠM DUYÊN 5 - 9Slide.vn">
            <a:extLst>
              <a:ext uri="{FF2B5EF4-FFF2-40B4-BE49-F238E27FC236}">
                <a16:creationId xmlns:a16="http://schemas.microsoft.com/office/drawing/2014/main" id="{F846BD20-60F5-02AE-8199-BC77BE50A064}"/>
              </a:ext>
            </a:extLst>
          </p:cNvPr>
          <p:cNvGrpSpPr/>
          <p:nvPr/>
        </p:nvGrpSpPr>
        <p:grpSpPr>
          <a:xfrm>
            <a:off x="4762500" y="505656"/>
            <a:ext cx="3479800" cy="1463678"/>
            <a:chOff x="8051800" y="1813756"/>
            <a:chExt cx="3479800" cy="1463678"/>
          </a:xfrm>
        </p:grpSpPr>
        <p:sp>
          <p:nvSpPr>
            <p:cNvPr id="17" name="PHẠM DUYÊN 2 - 9Slide.vn">
              <a:extLst>
                <a:ext uri="{FF2B5EF4-FFF2-40B4-BE49-F238E27FC236}">
                  <a16:creationId xmlns:a16="http://schemas.microsoft.com/office/drawing/2014/main" id="{8AFC1CEC-5354-D702-D8F9-C36B384E6A31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rgbClr val="D8C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HẠM DUYÊN 1 - 9Slide.vn">
              <a:extLst>
                <a:ext uri="{FF2B5EF4-FFF2-40B4-BE49-F238E27FC236}">
                  <a16:creationId xmlns:a16="http://schemas.microsoft.com/office/drawing/2014/main" id="{BBCF7054-4192-EC94-C7FC-D44802364C4F}"/>
                </a:ext>
              </a:extLst>
            </p:cNvPr>
            <p:cNvSpPr txBox="1"/>
            <p:nvPr/>
          </p:nvSpPr>
          <p:spPr>
            <a:xfrm>
              <a:off x="8138918" y="1874800"/>
              <a:ext cx="3300286" cy="106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Không! Bài hát này</a:t>
              </a:r>
              <a:b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chỉ có khoảng</a:t>
              </a:r>
              <a:b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74 000 lượt nghe thôi.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PHẠM DUYÊN 1 - 9Slide.vn">
            <a:extLst>
              <a:ext uri="{FF2B5EF4-FFF2-40B4-BE49-F238E27FC236}">
                <a16:creationId xmlns:a16="http://schemas.microsoft.com/office/drawing/2014/main" id="{4735A4BD-7E84-06AE-0627-A244D7337976}"/>
              </a:ext>
            </a:extLst>
          </p:cNvPr>
          <p:cNvGrpSpPr/>
          <p:nvPr/>
        </p:nvGrpSpPr>
        <p:grpSpPr>
          <a:xfrm>
            <a:off x="541227" y="480636"/>
            <a:ext cx="668922" cy="707886"/>
            <a:chOff x="539966" y="503056"/>
            <a:chExt cx="668922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PHẠM DUYÊN 1 - 9Slide.vn">
              <a:extLst>
                <a:ext uri="{FF2B5EF4-FFF2-40B4-BE49-F238E27FC236}">
                  <a16:creationId xmlns:a16="http://schemas.microsoft.com/office/drawing/2014/main" id="{33F746B5-91C8-58B0-DE8C-D3E0C78DFF44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328D3EF2-575E-B384-3DDE-352708784C94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HẠM DUYÊN 3 - 9Slide.vn">
              <a:extLst>
                <a:ext uri="{FF2B5EF4-FFF2-40B4-BE49-F238E27FC236}">
                  <a16:creationId xmlns:a16="http://schemas.microsoft.com/office/drawing/2014/main" id="{F0EB7044-F119-0E4D-17C6-78620DF03D20}"/>
                </a:ext>
              </a:extLst>
            </p:cNvPr>
            <p:cNvSpPr txBox="1"/>
            <p:nvPr/>
          </p:nvSpPr>
          <p:spPr>
            <a:xfrm>
              <a:off x="707985" y="50305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00431AE1-5B0C-7F1E-9EA9-BF13D416DF28}"/>
              </a:ext>
            </a:extLst>
          </p:cNvPr>
          <p:cNvSpPr/>
          <p:nvPr/>
        </p:nvSpPr>
        <p:spPr>
          <a:xfrm>
            <a:off x="9557101" y="619591"/>
            <a:ext cx="2080534" cy="13209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3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18832D62-7770-A453-74CF-847927CD1A0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086707" y="523960"/>
            <a:ext cx="2018587" cy="707886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4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vi-VN" sz="4000" spc="-4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178728F7-D97D-135E-7F54-A3067CA11ADB}"/>
              </a:ext>
            </a:extLst>
          </p:cNvPr>
          <p:cNvSpPr/>
          <p:nvPr/>
        </p:nvSpPr>
        <p:spPr>
          <a:xfrm>
            <a:off x="1270000" y="1455867"/>
            <a:ext cx="9652000" cy="4055933"/>
          </a:xfrm>
          <a:prstGeom prst="roundRect">
            <a:avLst>
              <a:gd name="adj" fmla="val 6767"/>
            </a:avLst>
          </a:prstGeom>
          <a:solidFill>
            <a:srgbClr val="FDFCFA"/>
          </a:solidFill>
          <a:ln w="19050">
            <a:solidFill>
              <a:srgbClr val="D1D1C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120536E1-9A93-3E35-82D0-D48906AF6CCE}"/>
              </a:ext>
            </a:extLst>
          </p:cNvPr>
          <p:cNvSpPr/>
          <p:nvPr/>
        </p:nvSpPr>
        <p:spPr>
          <a:xfrm>
            <a:off x="2819400" y="2818763"/>
            <a:ext cx="317404" cy="56746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41751B47-476B-6050-0055-B42D9706F9FD}"/>
              </a:ext>
            </a:extLst>
          </p:cNvPr>
          <p:cNvSpPr/>
          <p:nvPr/>
        </p:nvSpPr>
        <p:spPr>
          <a:xfrm>
            <a:off x="2304661" y="2674203"/>
            <a:ext cx="2154540" cy="830997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74 381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0AA430ED-1C6A-6346-C518-584203F66736}"/>
              </a:ext>
            </a:extLst>
          </p:cNvPr>
          <p:cNvSpPr/>
          <p:nvPr/>
        </p:nvSpPr>
        <p:spPr>
          <a:xfrm>
            <a:off x="3223357" y="2678965"/>
            <a:ext cx="487320" cy="830997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PHẠM DUYÊN 8 - 9Slide.vn">
            <a:extLst>
              <a:ext uri="{FF2B5EF4-FFF2-40B4-BE49-F238E27FC236}">
                <a16:creationId xmlns:a16="http://schemas.microsoft.com/office/drawing/2014/main" id="{39B9315F-C0A9-0466-EF90-46A2657C5044}"/>
              </a:ext>
            </a:extLst>
          </p:cNvPr>
          <p:cNvCxnSpPr>
            <a:cxnSpLocks/>
          </p:cNvCxnSpPr>
          <p:nvPr/>
        </p:nvCxnSpPr>
        <p:spPr>
          <a:xfrm>
            <a:off x="4419177" y="3089701"/>
            <a:ext cx="308715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E7369D22-E6E1-4B6C-7413-C8F16A87ACC9}"/>
              </a:ext>
            </a:extLst>
          </p:cNvPr>
          <p:cNvSpPr/>
          <p:nvPr/>
        </p:nvSpPr>
        <p:spPr>
          <a:xfrm>
            <a:off x="4728785" y="2455519"/>
            <a:ext cx="2166338" cy="646331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vì 3 &lt; 5</a:t>
            </a:r>
            <a:endParaRPr lang="vi-VN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PHẠM DUYÊN 10 - 9Slide.vn">
            <a:extLst>
              <a:ext uri="{FF2B5EF4-FFF2-40B4-BE49-F238E27FC236}">
                <a16:creationId xmlns:a16="http://schemas.microsoft.com/office/drawing/2014/main" id="{98A5E2EF-6959-1C15-6B3A-775360F6350B}"/>
              </a:ext>
            </a:extLst>
          </p:cNvPr>
          <p:cNvSpPr/>
          <p:nvPr/>
        </p:nvSpPr>
        <p:spPr>
          <a:xfrm>
            <a:off x="4354273" y="3149025"/>
            <a:ext cx="2915362" cy="584775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 tròn xuống</a:t>
            </a:r>
            <a:endParaRPr lang="vi-V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PHẠM DUYÊN 11 - 9Slide.vn">
            <a:extLst>
              <a:ext uri="{FF2B5EF4-FFF2-40B4-BE49-F238E27FC236}">
                <a16:creationId xmlns:a16="http://schemas.microsoft.com/office/drawing/2014/main" id="{636133AD-0E04-5293-65CE-5E55F882ADE3}"/>
              </a:ext>
            </a:extLst>
          </p:cNvPr>
          <p:cNvSpPr/>
          <p:nvPr/>
        </p:nvSpPr>
        <p:spPr>
          <a:xfrm>
            <a:off x="7605594" y="2818763"/>
            <a:ext cx="1919405" cy="567465"/>
          </a:xfrm>
          <a:prstGeom prst="roundRect">
            <a:avLst/>
          </a:prstGeom>
          <a:solidFill>
            <a:srgbClr val="BAF39B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12 - 9Slide.vn">
            <a:extLst>
              <a:ext uri="{FF2B5EF4-FFF2-40B4-BE49-F238E27FC236}">
                <a16:creationId xmlns:a16="http://schemas.microsoft.com/office/drawing/2014/main" id="{2B9FFABD-78EA-C0BB-B322-C76CF2C4427C}"/>
              </a:ext>
            </a:extLst>
          </p:cNvPr>
          <p:cNvSpPr/>
          <p:nvPr/>
        </p:nvSpPr>
        <p:spPr>
          <a:xfrm>
            <a:off x="7466303" y="2674203"/>
            <a:ext cx="2154540" cy="830997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74 000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PHẠM DUYÊN 13 - 9Slide.vn">
            <a:extLst>
              <a:ext uri="{FF2B5EF4-FFF2-40B4-BE49-F238E27FC236}">
                <a16:creationId xmlns:a16="http://schemas.microsoft.com/office/drawing/2014/main" id="{EE6CDCD0-C5FE-DE98-D60E-4A4A866CD48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605449" y="4038600"/>
            <a:ext cx="8981103" cy="1238031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tròn số đến hàng nghìn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spc="-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HẠM DUYÊN 14 - 9Slide.vn">
            <a:extLst>
              <a:ext uri="{FF2B5EF4-FFF2-40B4-BE49-F238E27FC236}">
                <a16:creationId xmlns:a16="http://schemas.microsoft.com/office/drawing/2014/main" id="{80751BB8-1CC3-69A4-19DB-377DBB09FDE8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639013" y="1593177"/>
            <a:ext cx="2018587" cy="646331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2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3" grpId="0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974D32DF-D813-1576-EE4C-264F2C4FB3AD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6276" y="476444"/>
            <a:ext cx="10273424" cy="160043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20 080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52 080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92 000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vi-VN" sz="4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F3E916DD-6F62-3128-8AB5-D464DE51D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43785"/>
            <a:ext cx="5334000" cy="2498496"/>
          </a:xfrm>
          <a:prstGeom prst="roundRect">
            <a:avLst/>
          </a:prstGeom>
          <a:effectLst>
            <a:softEdge rad="31750"/>
          </a:effectLst>
        </p:spPr>
      </p:pic>
      <p:grpSp>
        <p:nvGrpSpPr>
          <p:cNvPr id="9" name="PHẠM DUYÊN 4 - 9Slide.vn">
            <a:extLst>
              <a:ext uri="{FF2B5EF4-FFF2-40B4-BE49-F238E27FC236}">
                <a16:creationId xmlns:a16="http://schemas.microsoft.com/office/drawing/2014/main" id="{B4ABD3ED-4768-A7D7-FD0A-79AE1B823EB4}"/>
              </a:ext>
            </a:extLst>
          </p:cNvPr>
          <p:cNvGrpSpPr/>
          <p:nvPr/>
        </p:nvGrpSpPr>
        <p:grpSpPr>
          <a:xfrm>
            <a:off x="7603244" y="2066922"/>
            <a:ext cx="2912356" cy="1743078"/>
            <a:chOff x="8051800" y="1813756"/>
            <a:chExt cx="3479800" cy="1463678"/>
          </a:xfrm>
        </p:grpSpPr>
        <p:sp>
          <p:nvSpPr>
            <p:cNvPr id="10" name="PHẠM DUYÊN 2 - 9Slide.vn">
              <a:extLst>
                <a:ext uri="{FF2B5EF4-FFF2-40B4-BE49-F238E27FC236}">
                  <a16:creationId xmlns:a16="http://schemas.microsoft.com/office/drawing/2014/main" id="{02639571-EABC-1519-578E-7D426E5EE1DC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HẠM DUYÊN 1 - 9Slide.vn">
              <a:extLst>
                <a:ext uri="{FF2B5EF4-FFF2-40B4-BE49-F238E27FC236}">
                  <a16:creationId xmlns:a16="http://schemas.microsoft.com/office/drawing/2014/main" id="{9431D475-2C35-8C75-6F05-62E489FA26C8}"/>
                </a:ext>
              </a:extLst>
            </p:cNvPr>
            <p:cNvSpPr txBox="1"/>
            <p:nvPr/>
          </p:nvSpPr>
          <p:spPr>
            <a:xfrm>
              <a:off x="8138918" y="1874800"/>
              <a:ext cx="3300286" cy="9872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b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PHẠM DUYÊN 5 - 9Slide.vn">
            <a:extLst>
              <a:ext uri="{FF2B5EF4-FFF2-40B4-BE49-F238E27FC236}">
                <a16:creationId xmlns:a16="http://schemas.microsoft.com/office/drawing/2014/main" id="{75D04C0D-71CF-C87E-925A-75A770A66676}"/>
              </a:ext>
            </a:extLst>
          </p:cNvPr>
          <p:cNvGrpSpPr/>
          <p:nvPr/>
        </p:nvGrpSpPr>
        <p:grpSpPr>
          <a:xfrm flipH="1">
            <a:off x="1244600" y="2057400"/>
            <a:ext cx="3022600" cy="1743078"/>
            <a:chOff x="8051800" y="1813756"/>
            <a:chExt cx="3479800" cy="146367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99E4D8E5-4C1B-5E29-D011-298071527161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HẠM DUYÊN 1 - 9Slide.vn">
              <a:extLst>
                <a:ext uri="{FF2B5EF4-FFF2-40B4-BE49-F238E27FC236}">
                  <a16:creationId xmlns:a16="http://schemas.microsoft.com/office/drawing/2014/main" id="{A3B40DC3-D177-C325-0234-723D305E4008}"/>
                </a:ext>
              </a:extLst>
            </p:cNvPr>
            <p:cNvSpPr txBox="1"/>
            <p:nvPr/>
          </p:nvSpPr>
          <p:spPr>
            <a:xfrm>
              <a:off x="8138918" y="1874800"/>
              <a:ext cx="3300286" cy="9872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b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HẠM DUYÊN 6 - 9Slide.vn">
            <a:extLst>
              <a:ext uri="{FF2B5EF4-FFF2-40B4-BE49-F238E27FC236}">
                <a16:creationId xmlns:a16="http://schemas.microsoft.com/office/drawing/2014/main" id="{0041D4B1-A6A9-F388-A766-BCB0CC033B40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96038" y="5638800"/>
            <a:ext cx="6399924" cy="85129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bạn đã viết số nào?</a:t>
            </a:r>
            <a:endParaRPr lang="vi-VN" sz="440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PHẠM DUYÊN 1 - 9Slide.vn">
            <a:extLst>
              <a:ext uri="{FF2B5EF4-FFF2-40B4-BE49-F238E27FC236}">
                <a16:creationId xmlns:a16="http://schemas.microsoft.com/office/drawing/2014/main" id="{8DF73FFC-DBE3-7F72-1BFB-F900ACDB39CF}"/>
              </a:ext>
            </a:extLst>
          </p:cNvPr>
          <p:cNvGrpSpPr/>
          <p:nvPr/>
        </p:nvGrpSpPr>
        <p:grpSpPr>
          <a:xfrm>
            <a:off x="541227" y="480636"/>
            <a:ext cx="668922" cy="707886"/>
            <a:chOff x="539966" y="503056"/>
            <a:chExt cx="668922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8D1502FB-3B5C-C9C4-DE3A-C81195624E94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HẠM DUYÊN 2 - 9Slide.vn">
              <a:extLst>
                <a:ext uri="{FF2B5EF4-FFF2-40B4-BE49-F238E27FC236}">
                  <a16:creationId xmlns:a16="http://schemas.microsoft.com/office/drawing/2014/main" id="{13CEE96F-8CD1-F6AB-24F4-036351F5B194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HẠM DUYÊN 3 - 9Slide.vn">
              <a:extLst>
                <a:ext uri="{FF2B5EF4-FFF2-40B4-BE49-F238E27FC236}">
                  <a16:creationId xmlns:a16="http://schemas.microsoft.com/office/drawing/2014/main" id="{FC6706D7-8325-34B6-C224-8D2BE976927B}"/>
                </a:ext>
              </a:extLst>
            </p:cNvPr>
            <p:cNvSpPr txBox="1"/>
            <p:nvPr/>
          </p:nvSpPr>
          <p:spPr>
            <a:xfrm>
              <a:off x="707985" y="50305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HẠM DUYÊN 4 - 9Slide.vn">
            <a:extLst>
              <a:ext uri="{FF2B5EF4-FFF2-40B4-BE49-F238E27FC236}">
                <a16:creationId xmlns:a16="http://schemas.microsoft.com/office/drawing/2014/main" id="{96EAE07C-17A1-C427-DD95-F3BEBB499F2B}"/>
              </a:ext>
            </a:extLst>
          </p:cNvPr>
          <p:cNvSpPr/>
          <p:nvPr/>
        </p:nvSpPr>
        <p:spPr>
          <a:xfrm>
            <a:off x="2481263" y="4723764"/>
            <a:ext cx="317404" cy="567465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HẠM DUYÊN 4 - 9Slide.vn">
            <a:extLst>
              <a:ext uri="{FF2B5EF4-FFF2-40B4-BE49-F238E27FC236}">
                <a16:creationId xmlns:a16="http://schemas.microsoft.com/office/drawing/2014/main" id="{1E42A0E7-69F7-1197-CF3B-9DAF448F74CC}"/>
              </a:ext>
            </a:extLst>
          </p:cNvPr>
          <p:cNvSpPr/>
          <p:nvPr/>
        </p:nvSpPr>
        <p:spPr>
          <a:xfrm>
            <a:off x="6298422" y="4723764"/>
            <a:ext cx="317404" cy="567465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4 - 9Slide.vn">
            <a:extLst>
              <a:ext uri="{FF2B5EF4-FFF2-40B4-BE49-F238E27FC236}">
                <a16:creationId xmlns:a16="http://schemas.microsoft.com/office/drawing/2014/main" id="{6EC9C0DF-E6C9-2FC6-7DA8-C58BB23FB4A3}"/>
              </a:ext>
            </a:extLst>
          </p:cNvPr>
          <p:cNvSpPr/>
          <p:nvPr/>
        </p:nvSpPr>
        <p:spPr>
          <a:xfrm>
            <a:off x="5486400" y="4721382"/>
            <a:ext cx="317404" cy="567465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177B75BC-5727-0168-E9A4-C3261CFEC9B4}"/>
              </a:ext>
            </a:extLst>
          </p:cNvPr>
          <p:cNvSpPr/>
          <p:nvPr/>
        </p:nvSpPr>
        <p:spPr>
          <a:xfrm>
            <a:off x="9321800" y="4721382"/>
            <a:ext cx="317404" cy="567465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DC177-AFE0-95C8-E239-053E49352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19785"/>
            <a:ext cx="5334000" cy="2498496"/>
          </a:xfrm>
          <a:prstGeom prst="roundRect">
            <a:avLst/>
          </a:prstGeom>
          <a:effectLst>
            <a:softEdge rad="3175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DD206B-1996-4E33-3470-47FB46BB1DF0}"/>
              </a:ext>
            </a:extLst>
          </p:cNvPr>
          <p:cNvGrpSpPr/>
          <p:nvPr/>
        </p:nvGrpSpPr>
        <p:grpSpPr>
          <a:xfrm>
            <a:off x="7908044" y="542922"/>
            <a:ext cx="2912356" cy="1743078"/>
            <a:chOff x="8051800" y="1813756"/>
            <a:chExt cx="3479800" cy="1463678"/>
          </a:xfrm>
        </p:grpSpPr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EC62E748-4B10-2212-E453-D3F34A98194A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rgbClr val="D8C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C707C590-2AF5-5241-955C-933217FB7CC9}"/>
                </a:ext>
              </a:extLst>
            </p:cNvPr>
            <p:cNvSpPr txBox="1"/>
            <p:nvPr/>
          </p:nvSpPr>
          <p:spPr>
            <a:xfrm>
              <a:off x="8138918" y="1892761"/>
              <a:ext cx="3300286" cy="987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b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2B4688-A5E3-0897-BAF0-CDC7C0B59821}"/>
              </a:ext>
            </a:extLst>
          </p:cNvPr>
          <p:cNvGrpSpPr/>
          <p:nvPr/>
        </p:nvGrpSpPr>
        <p:grpSpPr>
          <a:xfrm flipH="1">
            <a:off x="1549400" y="533400"/>
            <a:ext cx="3022600" cy="1743078"/>
            <a:chOff x="8051800" y="1813756"/>
            <a:chExt cx="3479800" cy="1463678"/>
          </a:xfrm>
        </p:grpSpPr>
        <p:sp>
          <p:nvSpPr>
            <p:cNvPr id="7" name="PHẠM DUYÊN 2 - 9Slide.vn">
              <a:extLst>
                <a:ext uri="{FF2B5EF4-FFF2-40B4-BE49-F238E27FC236}">
                  <a16:creationId xmlns:a16="http://schemas.microsoft.com/office/drawing/2014/main" id="{AB8C0A54-BCEE-BCC9-3AD5-A3C284D2770E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rgbClr val="D8C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HẠM DUYÊN 1 - 9Slide.vn">
              <a:extLst>
                <a:ext uri="{FF2B5EF4-FFF2-40B4-BE49-F238E27FC236}">
                  <a16:creationId xmlns:a16="http://schemas.microsoft.com/office/drawing/2014/main" id="{4387A2FF-91F2-7B54-8F04-6CAE0C7AEBC8}"/>
                </a:ext>
              </a:extLst>
            </p:cNvPr>
            <p:cNvSpPr txBox="1"/>
            <p:nvPr/>
          </p:nvSpPr>
          <p:spPr>
            <a:xfrm>
              <a:off x="8138918" y="1914264"/>
              <a:ext cx="3300286" cy="987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b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3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PHẠM DUYÊN - 9Slide.vn">
            <a:extLst>
              <a:ext uri="{FF2B5EF4-FFF2-40B4-BE49-F238E27FC236}">
                <a16:creationId xmlns:a16="http://schemas.microsoft.com/office/drawing/2014/main" id="{92B0E46C-6019-8CE9-F06B-C6DB91DAEF7B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539966" y="507024"/>
            <a:chExt cx="668922" cy="707886"/>
          </a:xfrm>
        </p:grpSpPr>
        <p:sp>
          <p:nvSpPr>
            <p:cNvPr id="10" name="PHẠM DUYÊN 1 - 9Slide.vn">
              <a:extLst>
                <a:ext uri="{FF2B5EF4-FFF2-40B4-BE49-F238E27FC236}">
                  <a16:creationId xmlns:a16="http://schemas.microsoft.com/office/drawing/2014/main" id="{EE251859-03E9-CD62-5B0B-FE48D9A17947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solidFill>
              <a:srgbClr val="003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HẠM DUYÊN 2 - 9Slide.vn">
              <a:extLst>
                <a:ext uri="{FF2B5EF4-FFF2-40B4-BE49-F238E27FC236}">
                  <a16:creationId xmlns:a16="http://schemas.microsoft.com/office/drawing/2014/main" id="{41288D67-A994-79AB-97AA-CC58B12EB976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HẠM DUYÊN 3 - 9Slide.vn">
              <a:extLst>
                <a:ext uri="{FF2B5EF4-FFF2-40B4-BE49-F238E27FC236}">
                  <a16:creationId xmlns:a16="http://schemas.microsoft.com/office/drawing/2014/main" id="{12544EB4-7AEC-AE43-6FD5-AF64F8DE48EA}"/>
                </a:ext>
              </a:extLst>
            </p:cNvPr>
            <p:cNvSpPr txBox="1"/>
            <p:nvPr/>
          </p:nvSpPr>
          <p:spPr>
            <a:xfrm>
              <a:off x="675626" y="507024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5C42C552-FEF8-455A-1525-D0954478C0F8}"/>
              </a:ext>
            </a:extLst>
          </p:cNvPr>
          <p:cNvSpPr/>
          <p:nvPr/>
        </p:nvSpPr>
        <p:spPr>
          <a:xfrm>
            <a:off x="828026" y="4582319"/>
            <a:ext cx="2829574" cy="864230"/>
          </a:xfrm>
          <a:prstGeom prst="roundRect">
            <a:avLst/>
          </a:prstGeom>
          <a:noFill/>
          <a:ln w="57150">
            <a:gradFill>
              <a:gsLst>
                <a:gs pos="25000">
                  <a:srgbClr val="EBDFFD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8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800" spc="-16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20 080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D91AF384-4B0B-5B09-1B34-376AF6ABB9ED}"/>
              </a:ext>
            </a:extLst>
          </p:cNvPr>
          <p:cNvSpPr/>
          <p:nvPr/>
        </p:nvSpPr>
        <p:spPr>
          <a:xfrm>
            <a:off x="4650726" y="4582319"/>
            <a:ext cx="2829574" cy="864230"/>
          </a:xfrm>
          <a:prstGeom prst="roundRect">
            <a:avLst/>
          </a:prstGeom>
          <a:noFill/>
          <a:ln w="57150">
            <a:gradFill>
              <a:gsLst>
                <a:gs pos="25000">
                  <a:srgbClr val="EBDFFD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8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800" spc="-16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52 080</a:t>
            </a:r>
          </a:p>
        </p:txBody>
      </p: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0A609F83-404F-5152-093D-BA23BDA8689D}"/>
              </a:ext>
            </a:extLst>
          </p:cNvPr>
          <p:cNvSpPr/>
          <p:nvPr/>
        </p:nvSpPr>
        <p:spPr>
          <a:xfrm>
            <a:off x="8473426" y="4582319"/>
            <a:ext cx="2829574" cy="864230"/>
          </a:xfrm>
          <a:prstGeom prst="roundRect">
            <a:avLst/>
          </a:prstGeom>
          <a:noFill/>
          <a:ln w="57150">
            <a:gradFill>
              <a:gsLst>
                <a:gs pos="25000">
                  <a:srgbClr val="EBDFFD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8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800" spc="-16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92 000</a:t>
            </a:r>
          </a:p>
        </p:txBody>
      </p:sp>
      <p:cxnSp>
        <p:nvCxnSpPr>
          <p:cNvPr id="18" name="PHẠM DUYÊN 7 - 9Slide.vn">
            <a:extLst>
              <a:ext uri="{FF2B5EF4-FFF2-40B4-BE49-F238E27FC236}">
                <a16:creationId xmlns:a16="http://schemas.microsoft.com/office/drawing/2014/main" id="{480EFFB3-19F6-DD49-60CD-93EBDC357338}"/>
              </a:ext>
            </a:extLst>
          </p:cNvPr>
          <p:cNvCxnSpPr>
            <a:cxnSpLocks/>
          </p:cNvCxnSpPr>
          <p:nvPr/>
        </p:nvCxnSpPr>
        <p:spPr>
          <a:xfrm>
            <a:off x="5664918" y="4267200"/>
            <a:ext cx="0" cy="43037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HẠM DUYÊN 7 - 9Slide.vn">
            <a:extLst>
              <a:ext uri="{FF2B5EF4-FFF2-40B4-BE49-F238E27FC236}">
                <a16:creationId xmlns:a16="http://schemas.microsoft.com/office/drawing/2014/main" id="{AC1B1FBD-77DB-9197-B35E-6DF23985FB6A}"/>
              </a:ext>
            </a:extLst>
          </p:cNvPr>
          <p:cNvCxnSpPr>
            <a:cxnSpLocks/>
          </p:cNvCxnSpPr>
          <p:nvPr/>
        </p:nvCxnSpPr>
        <p:spPr>
          <a:xfrm>
            <a:off x="9500318" y="4267200"/>
            <a:ext cx="0" cy="43037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HẠM DUYÊN 7 - 9Slide.vn">
            <a:extLst>
              <a:ext uri="{FF2B5EF4-FFF2-40B4-BE49-F238E27FC236}">
                <a16:creationId xmlns:a16="http://schemas.microsoft.com/office/drawing/2014/main" id="{4D0EEC37-F0DA-7EBC-E924-6CB365F733CB}"/>
              </a:ext>
            </a:extLst>
          </p:cNvPr>
          <p:cNvCxnSpPr>
            <a:cxnSpLocks/>
          </p:cNvCxnSpPr>
          <p:nvPr/>
        </p:nvCxnSpPr>
        <p:spPr>
          <a:xfrm>
            <a:off x="2659781" y="4269582"/>
            <a:ext cx="0" cy="43037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HẠM DUYÊN 7 - 9Slide.vn">
            <a:extLst>
              <a:ext uri="{FF2B5EF4-FFF2-40B4-BE49-F238E27FC236}">
                <a16:creationId xmlns:a16="http://schemas.microsoft.com/office/drawing/2014/main" id="{9908EA4F-3413-0902-C579-7334CAEA65D1}"/>
              </a:ext>
            </a:extLst>
          </p:cNvPr>
          <p:cNvCxnSpPr>
            <a:cxnSpLocks/>
          </p:cNvCxnSpPr>
          <p:nvPr/>
        </p:nvCxnSpPr>
        <p:spPr>
          <a:xfrm>
            <a:off x="6476940" y="4269582"/>
            <a:ext cx="0" cy="43037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HẠM DUYÊN 2 - 9Slide.vn">
            <a:extLst>
              <a:ext uri="{FF2B5EF4-FFF2-40B4-BE49-F238E27FC236}">
                <a16:creationId xmlns:a16="http://schemas.microsoft.com/office/drawing/2014/main" id="{C320C1A0-C794-5BEC-27BE-45B3F849C87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182038" y="5564155"/>
            <a:ext cx="1600290" cy="85129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vi-VN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HẠM DUYÊN 2 - 9Slide.vn">
            <a:extLst>
              <a:ext uri="{FF2B5EF4-FFF2-40B4-BE49-F238E27FC236}">
                <a16:creationId xmlns:a16="http://schemas.microsoft.com/office/drawing/2014/main" id="{B043A074-C69F-7ED5-52D9-0A80AD1795CF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347157" y="5564155"/>
            <a:ext cx="1600290" cy="85129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vi-VN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HẠM DUYÊN 2 - 9Slide.vn">
            <a:extLst>
              <a:ext uri="{FF2B5EF4-FFF2-40B4-BE49-F238E27FC236}">
                <a16:creationId xmlns:a16="http://schemas.microsoft.com/office/drawing/2014/main" id="{971FF36F-D6AF-5177-7B63-D667F2595CA6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9143910" y="5564155"/>
            <a:ext cx="1600290" cy="85129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4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  <p:bldP spid="19" grpId="0" animBg="1"/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6CA2F8C9-8FB6-1428-4801-4222BB780994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086707" y="663714"/>
            <a:ext cx="2018587" cy="707886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4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vi-VN" sz="4000" spc="-4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9F01BB36-EB19-023E-3D5A-62E5DF6F362D}"/>
              </a:ext>
            </a:extLst>
          </p:cNvPr>
          <p:cNvSpPr/>
          <p:nvPr/>
        </p:nvSpPr>
        <p:spPr>
          <a:xfrm>
            <a:off x="628650" y="1562100"/>
            <a:ext cx="10934700" cy="4610100"/>
          </a:xfrm>
          <a:prstGeom prst="roundRect">
            <a:avLst>
              <a:gd name="adj" fmla="val 6767"/>
            </a:avLst>
          </a:prstGeom>
          <a:solidFill>
            <a:srgbClr val="FDFCFA"/>
          </a:solidFill>
          <a:ln w="19050">
            <a:solidFill>
              <a:srgbClr val="D1D1C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HẠM DUYÊN 14 - 9Slide.vn">
            <a:extLst>
              <a:ext uri="{FF2B5EF4-FFF2-40B4-BE49-F238E27FC236}">
                <a16:creationId xmlns:a16="http://schemas.microsoft.com/office/drawing/2014/main" id="{F9DAFC3F-13AF-26EF-7DA1-6687C04E5A10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38200" y="1897977"/>
            <a:ext cx="10515600" cy="584775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5</a:t>
            </a:r>
            <a:r>
              <a:rPr lang="en-US" sz="3200" spc="-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080 và số 9</a:t>
            </a:r>
            <a:r>
              <a:rPr lang="en-US" sz="3200" spc="-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 có chữ số hàng nghìn giống nhau.</a:t>
            </a:r>
          </a:p>
        </p:txBody>
      </p:sp>
      <p:grpSp>
        <p:nvGrpSpPr>
          <p:cNvPr id="5" name="PHẠM DUYÊN - 9Slide.vn">
            <a:extLst>
              <a:ext uri="{FF2B5EF4-FFF2-40B4-BE49-F238E27FC236}">
                <a16:creationId xmlns:a16="http://schemas.microsoft.com/office/drawing/2014/main" id="{11CE87E0-91E9-7E83-FC61-30BD0F36BA3C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539966" y="507024"/>
            <a:chExt cx="668922" cy="707886"/>
          </a:xfrm>
        </p:grpSpPr>
        <p:sp>
          <p:nvSpPr>
            <p:cNvPr id="6" name="PHẠM DUYÊN 1 - 9Slide.vn">
              <a:extLst>
                <a:ext uri="{FF2B5EF4-FFF2-40B4-BE49-F238E27FC236}">
                  <a16:creationId xmlns:a16="http://schemas.microsoft.com/office/drawing/2014/main" id="{C7B8A0A2-4ED0-11B8-50B1-DA6128C88894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solidFill>
              <a:srgbClr val="003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PHẠM DUYÊN 2 - 9Slide.vn">
              <a:extLst>
                <a:ext uri="{FF2B5EF4-FFF2-40B4-BE49-F238E27FC236}">
                  <a16:creationId xmlns:a16="http://schemas.microsoft.com/office/drawing/2014/main" id="{8A287283-0DB2-9919-55DE-517B546C0D67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189A0AB1-8355-C7E9-1F28-6433F3C7488D}"/>
                </a:ext>
              </a:extLst>
            </p:cNvPr>
            <p:cNvSpPr txBox="1"/>
            <p:nvPr/>
          </p:nvSpPr>
          <p:spPr>
            <a:xfrm>
              <a:off x="675626" y="507024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14 - 9Slide.vn">
            <a:extLst>
              <a:ext uri="{FF2B5EF4-FFF2-40B4-BE49-F238E27FC236}">
                <a16:creationId xmlns:a16="http://schemas.microsoft.com/office/drawing/2014/main" id="{0CFA4A6F-B634-1606-2E20-14BC0A43CE1F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38200" y="2542819"/>
            <a:ext cx="10515600" cy="584775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52 0</a:t>
            </a:r>
            <a:r>
              <a:rPr lang="en-US" sz="3200" spc="-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và số 20 0</a:t>
            </a:r>
            <a:r>
              <a:rPr lang="en-US" sz="3200" spc="-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có chữ số hàng chục giống nhau.</a:t>
            </a:r>
          </a:p>
        </p:txBody>
      </p:sp>
      <p:sp>
        <p:nvSpPr>
          <p:cNvPr id="11" name="PHẠM DUYÊN 14 - 9Slide.vn">
            <a:extLst>
              <a:ext uri="{FF2B5EF4-FFF2-40B4-BE49-F238E27FC236}">
                <a16:creationId xmlns:a16="http://schemas.microsoft.com/office/drawing/2014/main" id="{96CB58E4-0DA9-FDD1-9646-6238D066A7C3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38200" y="3187661"/>
            <a:ext cx="10515600" cy="1569660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Mai viết vừa có chữ số hàng nghìn giống chữ số hàng nghìn số Nam viết, vừa có chữ số hàng chục giống chữ số hàng chục số Việt viết.</a:t>
            </a:r>
          </a:p>
        </p:txBody>
      </p:sp>
      <p:sp>
        <p:nvSpPr>
          <p:cNvPr id="13" name="PHẠM DUYÊN 14 - 9Slide.vn">
            <a:extLst>
              <a:ext uri="{FF2B5EF4-FFF2-40B4-BE49-F238E27FC236}">
                <a16:creationId xmlns:a16="http://schemas.microsoft.com/office/drawing/2014/main" id="{32BA52E6-7A52-B861-D8CE-B2E3BC2DF9E9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38200" y="4817389"/>
            <a:ext cx="10515600" cy="1077218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pc="-6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Vậy Mai viết số 52 080, Nam viết số 92 000, Việt viết số 20 080.</a:t>
            </a:r>
          </a:p>
        </p:txBody>
      </p:sp>
    </p:spTree>
    <p:extLst>
      <p:ext uri="{BB962C8B-B14F-4D97-AF65-F5344CB8AC3E}">
        <p14:creationId xmlns:p14="http://schemas.microsoft.com/office/powerpoint/2010/main" val="273164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5;p52">
            <a:extLst>
              <a:ext uri="{FF2B5EF4-FFF2-40B4-BE49-F238E27FC236}">
                <a16:creationId xmlns:a16="http://schemas.microsoft.com/office/drawing/2014/main" id="{7DD21D78-4CD5-CF24-6477-CBFBF1A8053D}"/>
              </a:ext>
            </a:extLst>
          </p:cNvPr>
          <p:cNvSpPr txBox="1">
            <a:spLocks/>
          </p:cNvSpPr>
          <p:nvPr/>
        </p:nvSpPr>
        <p:spPr>
          <a:xfrm>
            <a:off x="1066800" y="1600200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8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444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2025-03-25T05:25:20Z</dcterms:created>
  <dcterms:modified xsi:type="dcterms:W3CDTF">2025-03-25T05:29:02Z</dcterms:modified>
</cp:coreProperties>
</file>