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54" r:id="rId2"/>
  </p:sldMasterIdLst>
  <p:notesMasterIdLst>
    <p:notesMasterId r:id="rId13"/>
  </p:notesMasterIdLst>
  <p:handoutMasterIdLst>
    <p:handoutMasterId r:id="rId14"/>
  </p:handoutMasterIdLst>
  <p:sldIdLst>
    <p:sldId id="390" r:id="rId3"/>
    <p:sldId id="377" r:id="rId4"/>
    <p:sldId id="373" r:id="rId5"/>
    <p:sldId id="378" r:id="rId6"/>
    <p:sldId id="379" r:id="rId7"/>
    <p:sldId id="380" r:id="rId8"/>
    <p:sldId id="381" r:id="rId9"/>
    <p:sldId id="382" r:id="rId10"/>
    <p:sldId id="384" r:id="rId11"/>
    <p:sldId id="2007577492" r:id="rId12"/>
  </p:sldIdLst>
  <p:sldSz cx="12192000" cy="6858000"/>
  <p:notesSz cx="6858000" cy="9144000"/>
  <p:embeddedFontLst>
    <p:embeddedFont>
      <p:font typeface="#9Slide03 HelveBold" panose="02040603050506020204" charset="0"/>
      <p:bold r:id="rId15"/>
    </p:embeddedFont>
    <p:embeddedFont>
      <p:font typeface="#9Slide03 Sofia Pro Soft" panose="020B0604020202020204" charset="0"/>
      <p:regular r:id="rId16"/>
    </p:embeddedFont>
    <p:embeddedFont>
      <p:font typeface="Cambria Math" panose="02040503050406030204" pitchFamily="18" charset="0"/>
      <p:regular r:id="rId17"/>
    </p:embeddedFont>
    <p:embeddedFont>
      <p:font typeface="VL Duepuntozero" panose="020005070000000200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ABFF"/>
    <a:srgbClr val="B4D8EC"/>
    <a:srgbClr val="FDB03F"/>
    <a:srgbClr val="FFF9A2"/>
    <a:srgbClr val="E9F7FB"/>
    <a:srgbClr val="FAD5E6"/>
    <a:srgbClr val="79D2FF"/>
    <a:srgbClr val="FBF5DD"/>
    <a:srgbClr val="C1D1FF"/>
    <a:srgbClr val="89A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35" autoAdjust="0"/>
    <p:restoredTop sz="86410"/>
  </p:normalViewPr>
  <p:slideViewPr>
    <p:cSldViewPr>
      <p:cViewPr varScale="1">
        <p:scale>
          <a:sx n="70" d="100"/>
          <a:sy n="70" d="100"/>
        </p:scale>
        <p:origin x="714" y="72"/>
      </p:cViewPr>
      <p:guideLst/>
    </p:cSldViewPr>
  </p:slideViewPr>
  <p:outlineViewPr>
    <p:cViewPr>
      <p:scale>
        <a:sx n="100" d="100"/>
        <a:sy n="100" d="100"/>
      </p:scale>
      <p:origin x="0" y="-1872"/>
    </p:cViewPr>
  </p:outlineViewPr>
  <p:notesTextViewPr>
    <p:cViewPr>
      <p:scale>
        <a:sx n="1" d="1"/>
        <a:sy n="1" d="1"/>
      </p:scale>
      <p:origin x="0" y="0"/>
    </p:cViewPr>
  </p:notesTextViewPr>
  <p:notesViewPr>
    <p:cSldViewPr>
      <p:cViewPr varScale="1">
        <p:scale>
          <a:sx n="80" d="100"/>
          <a:sy n="80" d="100"/>
        </p:scale>
        <p:origin x="313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71C4A-B0E2-4B02-987B-FEB78C053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89F415-85E6-49B8-A4C0-E5FF72EA1A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7576C9-B7D5-4B4B-8C47-CD6AEC474FB2}" type="datetimeFigureOut">
              <a:rPr lang="en-US" smtClean="0"/>
              <a:t>2/17/2025</a:t>
            </a:fld>
            <a:endParaRPr lang="en-US"/>
          </a:p>
        </p:txBody>
      </p:sp>
      <p:sp>
        <p:nvSpPr>
          <p:cNvPr id="4" name="Footer Placeholder 3">
            <a:extLst>
              <a:ext uri="{FF2B5EF4-FFF2-40B4-BE49-F238E27FC236}">
                <a16:creationId xmlns:a16="http://schemas.microsoft.com/office/drawing/2014/main" id="{29424797-C6B2-4B3C-A3DC-8F442D4458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F18204-B720-4879-BFF5-30E8EF6E83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2CF4EF-533F-498E-A05C-4C3918839D55}" type="slidenum">
              <a:rPr lang="en-US" smtClean="0"/>
              <a:t>‹#›</a:t>
            </a:fld>
            <a:endParaRPr lang="en-US"/>
          </a:p>
        </p:txBody>
      </p:sp>
    </p:spTree>
    <p:extLst>
      <p:ext uri="{BB962C8B-B14F-4D97-AF65-F5344CB8AC3E}">
        <p14:creationId xmlns:p14="http://schemas.microsoft.com/office/powerpoint/2010/main" val="1526310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2328F-63A2-48FE-8909-C9C702487EB0}"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2FC800-1B86-4A90-A248-274ACA1E3400}" type="slidenum">
              <a:rPr lang="en-US" smtClean="0"/>
              <a:t>‹#›</a:t>
            </a:fld>
            <a:endParaRPr lang="en-US"/>
          </a:p>
        </p:txBody>
      </p:sp>
    </p:spTree>
    <p:extLst>
      <p:ext uri="{BB962C8B-B14F-4D97-AF65-F5344CB8AC3E}">
        <p14:creationId xmlns:p14="http://schemas.microsoft.com/office/powerpoint/2010/main" val="291916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0643346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2.svg"/><Relationship Id="rId34" Type="http://schemas.openxmlformats.org/officeDocument/2006/relationships/image" Target="../media/image35.svg"/><Relationship Id="rId7" Type="http://schemas.openxmlformats.org/officeDocument/2006/relationships/image" Target="../media/image8.svg"/><Relationship Id="rId12" Type="http://schemas.openxmlformats.org/officeDocument/2006/relationships/image" Target="../media/image13.svg"/><Relationship Id="rId17" Type="http://schemas.openxmlformats.org/officeDocument/2006/relationships/image" Target="../media/image18.sv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gif"/><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sv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svg"/><Relationship Id="rId36" Type="http://schemas.openxmlformats.org/officeDocument/2006/relationships/image" Target="../media/image37.png"/><Relationship Id="rId10" Type="http://schemas.openxmlformats.org/officeDocument/2006/relationships/image" Target="../media/image11.svg"/><Relationship Id="rId19" Type="http://schemas.openxmlformats.org/officeDocument/2006/relationships/image" Target="../media/image20.svg"/><Relationship Id="rId31"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2.svg"/><Relationship Id="rId34" Type="http://schemas.openxmlformats.org/officeDocument/2006/relationships/image" Target="../media/image35.svg"/><Relationship Id="rId7" Type="http://schemas.openxmlformats.org/officeDocument/2006/relationships/image" Target="../media/image8.svg"/><Relationship Id="rId12" Type="http://schemas.openxmlformats.org/officeDocument/2006/relationships/image" Target="../media/image13.svg"/><Relationship Id="rId17" Type="http://schemas.openxmlformats.org/officeDocument/2006/relationships/image" Target="../media/image18.sv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sv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gif"/><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svg"/><Relationship Id="rId37" Type="http://schemas.openxmlformats.org/officeDocument/2006/relationships/image" Target="../media/image38.pn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svg"/><Relationship Id="rId36" Type="http://schemas.openxmlformats.org/officeDocument/2006/relationships/image" Target="../media/image37.png"/><Relationship Id="rId10" Type="http://schemas.openxmlformats.org/officeDocument/2006/relationships/image" Target="../media/image11.svg"/><Relationship Id="rId19" Type="http://schemas.openxmlformats.org/officeDocument/2006/relationships/image" Target="../media/image20.svg"/><Relationship Id="rId31"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23.png"/><Relationship Id="rId26" Type="http://schemas.openxmlformats.org/officeDocument/2006/relationships/image" Target="../media/image38.png"/><Relationship Id="rId3" Type="http://schemas.openxmlformats.org/officeDocument/2006/relationships/image" Target="../media/image4.png"/><Relationship Id="rId21" Type="http://schemas.openxmlformats.org/officeDocument/2006/relationships/image" Target="../media/image26.png"/><Relationship Id="rId7" Type="http://schemas.openxmlformats.org/officeDocument/2006/relationships/image" Target="../media/image8.svg"/><Relationship Id="rId12" Type="http://schemas.openxmlformats.org/officeDocument/2006/relationships/image" Target="../media/image13.svg"/><Relationship Id="rId17" Type="http://schemas.openxmlformats.org/officeDocument/2006/relationships/image" Target="../media/image18.svg"/><Relationship Id="rId25" Type="http://schemas.openxmlformats.org/officeDocument/2006/relationships/image" Target="../media/image31.pn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9.sv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8.png"/><Relationship Id="rId10" Type="http://schemas.openxmlformats.org/officeDocument/2006/relationships/image" Target="../media/image11.svg"/><Relationship Id="rId19" Type="http://schemas.openxmlformats.org/officeDocument/2006/relationships/image" Target="../media/image24.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7.svg"/><Relationship Id="rId27" Type="http://schemas.openxmlformats.org/officeDocument/2006/relationships/image" Target="../media/image39.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23.png"/><Relationship Id="rId26" Type="http://schemas.openxmlformats.org/officeDocument/2006/relationships/image" Target="../media/image38.png"/><Relationship Id="rId3" Type="http://schemas.openxmlformats.org/officeDocument/2006/relationships/image" Target="../media/image4.png"/><Relationship Id="rId21" Type="http://schemas.openxmlformats.org/officeDocument/2006/relationships/image" Target="../media/image26.png"/><Relationship Id="rId7" Type="http://schemas.openxmlformats.org/officeDocument/2006/relationships/image" Target="../media/image8.svg"/><Relationship Id="rId12" Type="http://schemas.openxmlformats.org/officeDocument/2006/relationships/image" Target="../media/image13.svg"/><Relationship Id="rId17" Type="http://schemas.openxmlformats.org/officeDocument/2006/relationships/image" Target="../media/image18.svg"/><Relationship Id="rId25" Type="http://schemas.openxmlformats.org/officeDocument/2006/relationships/image" Target="../media/image31.pn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9.sv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8.png"/><Relationship Id="rId10" Type="http://schemas.openxmlformats.org/officeDocument/2006/relationships/image" Target="../media/image11.svg"/><Relationship Id="rId19" Type="http://schemas.openxmlformats.org/officeDocument/2006/relationships/image" Target="../media/image24.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7.svg"/><Relationship Id="rId27" Type="http://schemas.openxmlformats.org/officeDocument/2006/relationships/image" Target="../media/image39.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23.png"/><Relationship Id="rId26" Type="http://schemas.openxmlformats.org/officeDocument/2006/relationships/image" Target="../media/image38.png"/><Relationship Id="rId3" Type="http://schemas.openxmlformats.org/officeDocument/2006/relationships/image" Target="../media/image4.png"/><Relationship Id="rId21" Type="http://schemas.openxmlformats.org/officeDocument/2006/relationships/image" Target="../media/image26.png"/><Relationship Id="rId7" Type="http://schemas.openxmlformats.org/officeDocument/2006/relationships/image" Target="../media/image8.svg"/><Relationship Id="rId12" Type="http://schemas.openxmlformats.org/officeDocument/2006/relationships/image" Target="../media/image13.svg"/><Relationship Id="rId17" Type="http://schemas.openxmlformats.org/officeDocument/2006/relationships/image" Target="../media/image18.svg"/><Relationship Id="rId25" Type="http://schemas.openxmlformats.org/officeDocument/2006/relationships/image" Target="../media/image31.pn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9.sv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8.png"/><Relationship Id="rId10" Type="http://schemas.openxmlformats.org/officeDocument/2006/relationships/image" Target="../media/image11.svg"/><Relationship Id="rId19" Type="http://schemas.openxmlformats.org/officeDocument/2006/relationships/image" Target="../media/image24.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7.svg"/><Relationship Id="rId27" Type="http://schemas.openxmlformats.org/officeDocument/2006/relationships/image" Target="../media/image39.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23.png"/><Relationship Id="rId26" Type="http://schemas.openxmlformats.org/officeDocument/2006/relationships/image" Target="../media/image38.png"/><Relationship Id="rId3" Type="http://schemas.openxmlformats.org/officeDocument/2006/relationships/image" Target="../media/image4.png"/><Relationship Id="rId21" Type="http://schemas.openxmlformats.org/officeDocument/2006/relationships/image" Target="../media/image26.png"/><Relationship Id="rId7" Type="http://schemas.openxmlformats.org/officeDocument/2006/relationships/image" Target="../media/image8.svg"/><Relationship Id="rId12" Type="http://schemas.openxmlformats.org/officeDocument/2006/relationships/image" Target="../media/image13.svg"/><Relationship Id="rId17" Type="http://schemas.openxmlformats.org/officeDocument/2006/relationships/image" Target="../media/image18.svg"/><Relationship Id="rId25" Type="http://schemas.openxmlformats.org/officeDocument/2006/relationships/image" Target="../media/image31.pn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9.sv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8.png"/><Relationship Id="rId10" Type="http://schemas.openxmlformats.org/officeDocument/2006/relationships/image" Target="../media/image11.svg"/><Relationship Id="rId19" Type="http://schemas.openxmlformats.org/officeDocument/2006/relationships/image" Target="../media/image24.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7.svg"/><Relationship Id="rId27" Type="http://schemas.openxmlformats.org/officeDocument/2006/relationships/image" Target="../media/image39.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HẠM DUYÊN 1 - 9Slide.vn">
            <a:extLst>
              <a:ext uri="{FF2B5EF4-FFF2-40B4-BE49-F238E27FC236}">
                <a16:creationId xmlns:a16="http://schemas.microsoft.com/office/drawing/2014/main" id="{70806AD0-E196-C58E-D688-031C43F2C82C}"/>
              </a:ext>
            </a:extLst>
          </p:cNvPr>
          <p:cNvPicPr>
            <a:picLocks noChangeAspect="1"/>
          </p:cNvPicPr>
          <p:nvPr userDrawn="1"/>
        </p:nvPicPr>
        <p:blipFill>
          <a:blip r:embed="rId2">
            <a:alphaModFix amt="48000"/>
          </a:blip>
          <a:srcRect/>
          <a:stretch>
            <a:fillRect/>
          </a:stretch>
        </p:blipFill>
        <p:spPr>
          <a:xfrm>
            <a:off x="11465" y="9577"/>
            <a:ext cx="12180535" cy="6851551"/>
          </a:xfrm>
          <a:prstGeom prst="rect">
            <a:avLst/>
          </a:prstGeom>
        </p:spPr>
      </p:pic>
      <p:pic>
        <p:nvPicPr>
          <p:cNvPr id="5" name="PHẠM DUYÊN 2 - 9Slide.vn">
            <a:extLst>
              <a:ext uri="{FF2B5EF4-FFF2-40B4-BE49-F238E27FC236}">
                <a16:creationId xmlns:a16="http://schemas.microsoft.com/office/drawing/2014/main" id="{7A5A7BEC-6BB9-8BC2-7515-C09CAEB57DD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61506"/>
          <a:stretch/>
        </p:blipFill>
        <p:spPr>
          <a:xfrm>
            <a:off x="0" y="2512126"/>
            <a:ext cx="685800" cy="1781588"/>
          </a:xfrm>
          <a:prstGeom prst="rect">
            <a:avLst/>
          </a:prstGeom>
        </p:spPr>
      </p:pic>
      <p:pic>
        <p:nvPicPr>
          <p:cNvPr id="6" name="PHẠM DUYÊN 3 - 9Slide.vn">
            <a:extLst>
              <a:ext uri="{FF2B5EF4-FFF2-40B4-BE49-F238E27FC236}">
                <a16:creationId xmlns:a16="http://schemas.microsoft.com/office/drawing/2014/main" id="{8544FE89-C3D1-CF2F-A9AB-9FAE8650B5D0}"/>
              </a:ext>
            </a:extLst>
          </p:cNvPr>
          <p:cNvPicPr>
            <a:picLocks noChangeAspect="1"/>
          </p:cNvPicPr>
          <p:nvPr userDrawn="1"/>
        </p:nvPicPr>
        <p:blipFill>
          <a:blip r:embed="rId5"/>
          <a:srcRect/>
          <a:stretch>
            <a:fillRect/>
          </a:stretch>
        </p:blipFill>
        <p:spPr>
          <a:xfrm>
            <a:off x="4817024" y="3757002"/>
            <a:ext cx="2369999" cy="1564199"/>
          </a:xfrm>
          <a:prstGeom prst="rect">
            <a:avLst/>
          </a:prstGeom>
        </p:spPr>
      </p:pic>
      <p:pic>
        <p:nvPicPr>
          <p:cNvPr id="7" name="PHẠM DUYÊN 4 - 9Slide.vn">
            <a:extLst>
              <a:ext uri="{FF2B5EF4-FFF2-40B4-BE49-F238E27FC236}">
                <a16:creationId xmlns:a16="http://schemas.microsoft.com/office/drawing/2014/main" id="{F09A344A-8E10-4D7B-16F8-F2A9A84F1DB4}"/>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7713" y="4482651"/>
            <a:ext cx="2216211" cy="2216211"/>
          </a:xfrm>
          <a:prstGeom prst="rect">
            <a:avLst/>
          </a:prstGeom>
        </p:spPr>
      </p:pic>
      <p:pic>
        <p:nvPicPr>
          <p:cNvPr id="8" name="PHẠM DUYÊN 5 - 9Slide.vn">
            <a:extLst>
              <a:ext uri="{FF2B5EF4-FFF2-40B4-BE49-F238E27FC236}">
                <a16:creationId xmlns:a16="http://schemas.microsoft.com/office/drawing/2014/main" id="{C450FD31-6BD2-62D8-09DA-ED3490C40789}"/>
              </a:ext>
            </a:extLst>
          </p:cNvPr>
          <p:cNvPicPr>
            <a:picLocks noChangeAspect="1"/>
          </p:cNvPicPr>
          <p:nvPr userDrawn="1"/>
        </p:nvPicPr>
        <p:blipFill>
          <a:blip r:embed="rId8"/>
          <a:srcRect/>
          <a:stretch>
            <a:fillRect/>
          </a:stretch>
        </p:blipFill>
        <p:spPr>
          <a:xfrm>
            <a:off x="7403431" y="5180770"/>
            <a:ext cx="819974" cy="819974"/>
          </a:xfrm>
          <a:prstGeom prst="rect">
            <a:avLst/>
          </a:prstGeom>
        </p:spPr>
      </p:pic>
      <p:pic>
        <p:nvPicPr>
          <p:cNvPr id="9" name="PHẠM DUYÊN 6 - 9Slide.vn">
            <a:extLst>
              <a:ext uri="{FF2B5EF4-FFF2-40B4-BE49-F238E27FC236}">
                <a16:creationId xmlns:a16="http://schemas.microsoft.com/office/drawing/2014/main" id="{DABC65B4-81C6-CD66-C6DC-F79533644F45}"/>
              </a:ext>
            </a:extLst>
          </p:cNvPr>
          <p:cNvPicPr>
            <a:picLocks noChangeAspect="1"/>
          </p:cNvPicPr>
          <p:nvPr userDrawn="1"/>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b="49223"/>
          <a:stretch/>
        </p:blipFill>
        <p:spPr>
          <a:xfrm>
            <a:off x="3213445" y="6040230"/>
            <a:ext cx="1774935" cy="830474"/>
          </a:xfrm>
          <a:prstGeom prst="rect">
            <a:avLst/>
          </a:prstGeom>
        </p:spPr>
      </p:pic>
      <p:pic>
        <p:nvPicPr>
          <p:cNvPr id="10" name="PHẠM DUYÊN 7 - 9Slide.vn">
            <a:extLst>
              <a:ext uri="{FF2B5EF4-FFF2-40B4-BE49-F238E27FC236}">
                <a16:creationId xmlns:a16="http://schemas.microsoft.com/office/drawing/2014/main" id="{CB7AD110-20D2-C665-A34C-5CF71E011F70}"/>
              </a:ext>
            </a:extLst>
          </p:cNvPr>
          <p:cNvPicPr>
            <a:picLocks noChangeAspect="1"/>
          </p:cNvPicPr>
          <p:nvPr userDrawn="1"/>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885715" y="4914086"/>
            <a:ext cx="1943914" cy="1943914"/>
          </a:xfrm>
          <a:prstGeom prst="rect">
            <a:avLst/>
          </a:prstGeom>
        </p:spPr>
      </p:pic>
      <p:pic>
        <p:nvPicPr>
          <p:cNvPr id="11" name="PHẠM DUYÊN 8 - 9Slide.vn">
            <a:extLst>
              <a:ext uri="{FF2B5EF4-FFF2-40B4-BE49-F238E27FC236}">
                <a16:creationId xmlns:a16="http://schemas.microsoft.com/office/drawing/2014/main" id="{55A68B65-60CA-6C8B-A998-ED84232097DE}"/>
              </a:ext>
            </a:extLst>
          </p:cNvPr>
          <p:cNvPicPr>
            <a:picLocks noChangeAspect="1"/>
          </p:cNvPicPr>
          <p:nvPr userDrawn="1"/>
        </p:nvPicPr>
        <p:blipFill>
          <a:blip r:embed="rId13"/>
          <a:srcRect/>
          <a:stretch>
            <a:fillRect/>
          </a:stretch>
        </p:blipFill>
        <p:spPr>
          <a:xfrm>
            <a:off x="172516" y="292887"/>
            <a:ext cx="1572866" cy="1572866"/>
          </a:xfrm>
          <a:prstGeom prst="rect">
            <a:avLst/>
          </a:prstGeom>
        </p:spPr>
      </p:pic>
      <p:pic>
        <p:nvPicPr>
          <p:cNvPr id="12" name="PHẠM DUYÊN 9 - 9Slide.vn">
            <a:extLst>
              <a:ext uri="{FF2B5EF4-FFF2-40B4-BE49-F238E27FC236}">
                <a16:creationId xmlns:a16="http://schemas.microsoft.com/office/drawing/2014/main" id="{C607B192-C4ED-270E-F69A-CCC2446A30DE}"/>
              </a:ext>
            </a:extLst>
          </p:cNvPr>
          <p:cNvPicPr>
            <a:picLocks noChangeAspect="1"/>
          </p:cNvPicPr>
          <p:nvPr userDrawn="1"/>
        </p:nvPicPr>
        <p:blipFill>
          <a:blip r:embed="rId13"/>
          <a:srcRect/>
          <a:stretch>
            <a:fillRect/>
          </a:stretch>
        </p:blipFill>
        <p:spPr>
          <a:xfrm>
            <a:off x="6002024" y="376453"/>
            <a:ext cx="618695" cy="618695"/>
          </a:xfrm>
          <a:prstGeom prst="rect">
            <a:avLst/>
          </a:prstGeom>
        </p:spPr>
      </p:pic>
      <p:pic>
        <p:nvPicPr>
          <p:cNvPr id="13" name="PHẠM DUYÊN 10 - 9Slide.vn">
            <a:extLst>
              <a:ext uri="{FF2B5EF4-FFF2-40B4-BE49-F238E27FC236}">
                <a16:creationId xmlns:a16="http://schemas.microsoft.com/office/drawing/2014/main" id="{D3F55476-4CE8-1DC3-A408-0020B0908C3F}"/>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76291" y="1721958"/>
            <a:ext cx="909424" cy="909424"/>
          </a:xfrm>
          <a:prstGeom prst="rect">
            <a:avLst/>
          </a:prstGeom>
        </p:spPr>
      </p:pic>
      <p:pic>
        <p:nvPicPr>
          <p:cNvPr id="14" name="PHẠM DUYÊN 11 - 9Slide.vn">
            <a:extLst>
              <a:ext uri="{FF2B5EF4-FFF2-40B4-BE49-F238E27FC236}">
                <a16:creationId xmlns:a16="http://schemas.microsoft.com/office/drawing/2014/main" id="{F4024CD8-6A2E-31DB-654C-FAD1D7AFB19E}"/>
              </a:ext>
            </a:extLst>
          </p:cNvPr>
          <p:cNvPicPr>
            <a:picLocks noChangeAspect="1"/>
          </p:cNvPicPr>
          <p:nvPr userDrawn="1"/>
        </p:nvPicPr>
        <p:blipFill>
          <a:blip r:embed="rId8"/>
          <a:srcRect/>
          <a:stretch>
            <a:fillRect/>
          </a:stretch>
        </p:blipFill>
        <p:spPr>
          <a:xfrm>
            <a:off x="3419251" y="685801"/>
            <a:ext cx="309347" cy="309347"/>
          </a:xfrm>
          <a:prstGeom prst="rect">
            <a:avLst/>
          </a:prstGeom>
        </p:spPr>
      </p:pic>
      <p:pic>
        <p:nvPicPr>
          <p:cNvPr id="15" name="PHẠM DUYÊN 12 - 9Slide.vn">
            <a:extLst>
              <a:ext uri="{FF2B5EF4-FFF2-40B4-BE49-F238E27FC236}">
                <a16:creationId xmlns:a16="http://schemas.microsoft.com/office/drawing/2014/main" id="{F371E274-D642-6AC9-C7F2-142ABC9B10A4}"/>
              </a:ext>
            </a:extLst>
          </p:cNvPr>
          <p:cNvPicPr>
            <a:picLocks noChangeAspect="1"/>
          </p:cNvPicPr>
          <p:nvPr userDrawn="1"/>
        </p:nvPicPr>
        <p:blipFill>
          <a:blip r:embed="rId8"/>
          <a:srcRect/>
          <a:stretch>
            <a:fillRect/>
          </a:stretch>
        </p:blipFill>
        <p:spPr>
          <a:xfrm>
            <a:off x="10529670" y="2847557"/>
            <a:ext cx="328001" cy="328001"/>
          </a:xfrm>
          <a:prstGeom prst="rect">
            <a:avLst/>
          </a:prstGeom>
        </p:spPr>
      </p:pic>
      <p:pic>
        <p:nvPicPr>
          <p:cNvPr id="16" name="PHẠM DUYÊN 13 - 9Slide.vn">
            <a:extLst>
              <a:ext uri="{FF2B5EF4-FFF2-40B4-BE49-F238E27FC236}">
                <a16:creationId xmlns:a16="http://schemas.microsoft.com/office/drawing/2014/main" id="{49CF4379-E4CB-3F8F-5BD7-D90CD892D7A4}"/>
              </a:ext>
            </a:extLst>
          </p:cNvPr>
          <p:cNvPicPr>
            <a:picLocks noChangeAspect="1"/>
          </p:cNvPicPr>
          <p:nvPr userDrawn="1"/>
        </p:nvPicPr>
        <p:blipFill>
          <a:blip r:embed="rId13"/>
          <a:srcRect/>
          <a:stretch>
            <a:fillRect/>
          </a:stretch>
        </p:blipFill>
        <p:spPr>
          <a:xfrm>
            <a:off x="3728598" y="4394355"/>
            <a:ext cx="372315" cy="372315"/>
          </a:xfrm>
          <a:prstGeom prst="rect">
            <a:avLst/>
          </a:prstGeom>
        </p:spPr>
      </p:pic>
      <p:pic>
        <p:nvPicPr>
          <p:cNvPr id="17" name="PHẠM DUYÊN 14 - 9Slide.vn">
            <a:extLst>
              <a:ext uri="{FF2B5EF4-FFF2-40B4-BE49-F238E27FC236}">
                <a16:creationId xmlns:a16="http://schemas.microsoft.com/office/drawing/2014/main" id="{A64CCFB4-DE14-0CED-E276-A9982874889D}"/>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45382" y="0"/>
            <a:ext cx="1320053" cy="585774"/>
          </a:xfrm>
          <a:prstGeom prst="rect">
            <a:avLst/>
          </a:prstGeom>
        </p:spPr>
      </p:pic>
      <p:pic>
        <p:nvPicPr>
          <p:cNvPr id="18" name="PHẠM DUYÊN 15 - 9Slide.vn">
            <a:extLst>
              <a:ext uri="{FF2B5EF4-FFF2-40B4-BE49-F238E27FC236}">
                <a16:creationId xmlns:a16="http://schemas.microsoft.com/office/drawing/2014/main" id="{0779147B-9BF6-8413-26F5-25666AC04032}"/>
              </a:ext>
            </a:extLst>
          </p:cNvPr>
          <p:cNvPicPr>
            <a:picLocks noChangeAspect="1"/>
          </p:cNvPicPr>
          <p:nvPr userDrawn="1"/>
        </p:nvPicPr>
        <p:blipFill rotWithShape="1">
          <a:blip r:embed="rId13"/>
          <a:srcRect b="37554"/>
          <a:stretch/>
        </p:blipFill>
        <p:spPr>
          <a:xfrm>
            <a:off x="6096000" y="6698862"/>
            <a:ext cx="254840" cy="159138"/>
          </a:xfrm>
          <a:prstGeom prst="rect">
            <a:avLst/>
          </a:prstGeom>
        </p:spPr>
      </p:pic>
      <p:pic>
        <p:nvPicPr>
          <p:cNvPr id="19" name="PHẠM DUYÊN 16 - 9Slide.vn">
            <a:extLst>
              <a:ext uri="{FF2B5EF4-FFF2-40B4-BE49-F238E27FC236}">
                <a16:creationId xmlns:a16="http://schemas.microsoft.com/office/drawing/2014/main" id="{64DBBECE-E6A2-82D1-4553-54E05BD2E9EE}"/>
              </a:ext>
            </a:extLst>
          </p:cNvPr>
          <p:cNvPicPr>
            <a:picLocks noChangeAspect="1"/>
          </p:cNvPicPr>
          <p:nvPr userDrawn="1"/>
        </p:nvPicPr>
        <p:blipFill rotWithShape="1">
          <a:blip r:embed="rId13"/>
          <a:srcRect r="50000"/>
          <a:stretch/>
        </p:blipFill>
        <p:spPr>
          <a:xfrm>
            <a:off x="12005843" y="3570844"/>
            <a:ext cx="186157" cy="372315"/>
          </a:xfrm>
          <a:prstGeom prst="rect">
            <a:avLst/>
          </a:prstGeom>
        </p:spPr>
      </p:pic>
      <p:pic>
        <p:nvPicPr>
          <p:cNvPr id="20" name="PHẠM DUYÊN 17 - 9Slide.vn">
            <a:extLst>
              <a:ext uri="{FF2B5EF4-FFF2-40B4-BE49-F238E27FC236}">
                <a16:creationId xmlns:a16="http://schemas.microsoft.com/office/drawing/2014/main" id="{7B58F1D6-FDA0-1BD7-B631-B17C39592CCC}"/>
              </a:ext>
            </a:extLst>
          </p:cNvPr>
          <p:cNvPicPr>
            <a:picLocks noChangeAspect="1"/>
          </p:cNvPicPr>
          <p:nvPr userDrawn="1"/>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813418" y="6000744"/>
            <a:ext cx="792137" cy="790157"/>
          </a:xfrm>
          <a:prstGeom prst="rect">
            <a:avLst/>
          </a:prstGeom>
        </p:spPr>
      </p:pic>
      <p:pic>
        <p:nvPicPr>
          <p:cNvPr id="21" name="PHẠM DUYÊN 18 - 9Slide.vn">
            <a:extLst>
              <a:ext uri="{FF2B5EF4-FFF2-40B4-BE49-F238E27FC236}">
                <a16:creationId xmlns:a16="http://schemas.microsoft.com/office/drawing/2014/main" id="{2A4EA17F-7F60-107F-5744-47816A202441}"/>
              </a:ext>
            </a:extLst>
          </p:cNvPr>
          <p:cNvPicPr>
            <a:picLocks noChangeAspect="1"/>
          </p:cNvPicPr>
          <p:nvPr userDrawn="1"/>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608419">
            <a:off x="49422" y="1828475"/>
            <a:ext cx="741857" cy="954157"/>
          </a:xfrm>
          <a:prstGeom prst="rect">
            <a:avLst/>
          </a:prstGeom>
        </p:spPr>
      </p:pic>
      <p:pic>
        <p:nvPicPr>
          <p:cNvPr id="22" name="PHẠM DUYÊN 19 - 9Slide.vn">
            <a:extLst>
              <a:ext uri="{FF2B5EF4-FFF2-40B4-BE49-F238E27FC236}">
                <a16:creationId xmlns:a16="http://schemas.microsoft.com/office/drawing/2014/main" id="{4AB31B18-4018-560F-DCD6-8D58FC8BD99C}"/>
              </a:ext>
            </a:extLst>
          </p:cNvPr>
          <p:cNvPicPr>
            <a:picLocks noChangeAspect="1"/>
          </p:cNvPicPr>
          <p:nvPr userDrawn="1"/>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3673314">
            <a:off x="11320858" y="4355717"/>
            <a:ext cx="692045" cy="790157"/>
          </a:xfrm>
          <a:prstGeom prst="rect">
            <a:avLst/>
          </a:prstGeom>
        </p:spPr>
      </p:pic>
      <p:pic>
        <p:nvPicPr>
          <p:cNvPr id="23" name="PHẠM DUYÊN 20 - 9Slide.vn">
            <a:extLst>
              <a:ext uri="{FF2B5EF4-FFF2-40B4-BE49-F238E27FC236}">
                <a16:creationId xmlns:a16="http://schemas.microsoft.com/office/drawing/2014/main" id="{47794991-0247-41A4-6DC5-544B1CE62604}"/>
              </a:ext>
            </a:extLst>
          </p:cNvPr>
          <p:cNvPicPr>
            <a:picLocks noChangeAspect="1"/>
          </p:cNvPicPr>
          <p:nvPr userDrawn="1"/>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1626274" y="2191577"/>
            <a:ext cx="539005" cy="693253"/>
          </a:xfrm>
          <a:prstGeom prst="rect">
            <a:avLst/>
          </a:prstGeom>
        </p:spPr>
      </p:pic>
      <p:pic>
        <p:nvPicPr>
          <p:cNvPr id="24" name="PHẠM DUYÊN 21 - 9Slide.vn">
            <a:extLst>
              <a:ext uri="{FF2B5EF4-FFF2-40B4-BE49-F238E27FC236}">
                <a16:creationId xmlns:a16="http://schemas.microsoft.com/office/drawing/2014/main" id="{7617952C-9201-49CA-E265-D0DE0340C9F0}"/>
              </a:ext>
            </a:extLst>
          </p:cNvPr>
          <p:cNvPicPr>
            <a:picLocks noChangeAspect="1"/>
          </p:cNvPicPr>
          <p:nvPr userDrawn="1"/>
        </p:nvPicPr>
        <p:blipFill>
          <a:blip r:embed="rId24"/>
          <a:srcRect/>
          <a:stretch>
            <a:fillRect/>
          </a:stretch>
        </p:blipFill>
        <p:spPr>
          <a:xfrm>
            <a:off x="9140716" y="349943"/>
            <a:ext cx="744999" cy="745846"/>
          </a:xfrm>
          <a:prstGeom prst="rect">
            <a:avLst/>
          </a:prstGeom>
        </p:spPr>
      </p:pic>
      <p:pic>
        <p:nvPicPr>
          <p:cNvPr id="25" name="PHẠM DUYÊN 22 - 9Slide.vn">
            <a:extLst>
              <a:ext uri="{FF2B5EF4-FFF2-40B4-BE49-F238E27FC236}">
                <a16:creationId xmlns:a16="http://schemas.microsoft.com/office/drawing/2014/main" id="{A7F10B6B-225C-3E0D-7E43-6E42E95513D3}"/>
              </a:ext>
            </a:extLst>
          </p:cNvPr>
          <p:cNvPicPr>
            <a:picLocks noChangeAspect="1"/>
          </p:cNvPicPr>
          <p:nvPr userDrawn="1"/>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10231418" y="5321201"/>
            <a:ext cx="596506" cy="591286"/>
          </a:xfrm>
          <a:prstGeom prst="rect">
            <a:avLst/>
          </a:prstGeom>
        </p:spPr>
      </p:pic>
      <p:pic>
        <p:nvPicPr>
          <p:cNvPr id="26" name="PHẠM DUYÊN 23 - 9Slide.vn">
            <a:extLst>
              <a:ext uri="{FF2B5EF4-FFF2-40B4-BE49-F238E27FC236}">
                <a16:creationId xmlns:a16="http://schemas.microsoft.com/office/drawing/2014/main" id="{F70F23C5-D57D-6AB0-7A8B-1C0D6288DA40}"/>
              </a:ext>
            </a:extLst>
          </p:cNvPr>
          <p:cNvPicPr>
            <a:picLocks noChangeAspect="1"/>
          </p:cNvPicPr>
          <p:nvPr userDrawn="1"/>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rot="10892027">
            <a:off x="10901888" y="5876557"/>
            <a:ext cx="596506" cy="591286"/>
          </a:xfrm>
          <a:prstGeom prst="rect">
            <a:avLst/>
          </a:prstGeom>
        </p:spPr>
      </p:pic>
      <p:pic>
        <p:nvPicPr>
          <p:cNvPr id="27" name="PHẠM DUYÊN 24 - 9Slide.vn">
            <a:extLst>
              <a:ext uri="{FF2B5EF4-FFF2-40B4-BE49-F238E27FC236}">
                <a16:creationId xmlns:a16="http://schemas.microsoft.com/office/drawing/2014/main" id="{1D16DE36-D15E-1ED8-1F7C-4DEE1CA94D4D}"/>
              </a:ext>
            </a:extLst>
          </p:cNvPr>
          <p:cNvPicPr>
            <a:picLocks noChangeAspect="1"/>
          </p:cNvPicPr>
          <p:nvPr userDrawn="1"/>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893296" y="883701"/>
            <a:ext cx="982051" cy="982051"/>
          </a:xfrm>
          <a:prstGeom prst="rect">
            <a:avLst/>
          </a:prstGeom>
        </p:spPr>
      </p:pic>
      <p:pic>
        <p:nvPicPr>
          <p:cNvPr id="28" name="PHẠM DUYÊN 25 - 9Slide.vn">
            <a:extLst>
              <a:ext uri="{FF2B5EF4-FFF2-40B4-BE49-F238E27FC236}">
                <a16:creationId xmlns:a16="http://schemas.microsoft.com/office/drawing/2014/main" id="{8AB92B9D-4940-F8A3-E270-AF0897ED351A}"/>
              </a:ext>
            </a:extLst>
          </p:cNvPr>
          <p:cNvPicPr>
            <a:picLocks noChangeAspect="1"/>
          </p:cNvPicPr>
          <p:nvPr userDrawn="1"/>
        </p:nvPicPr>
        <p:blipFill>
          <a:blip r:embed="rId29"/>
          <a:srcRect/>
          <a:stretch>
            <a:fillRect/>
          </a:stretch>
        </p:blipFill>
        <p:spPr>
          <a:xfrm>
            <a:off x="425977" y="2466476"/>
            <a:ext cx="2084185" cy="135472"/>
          </a:xfrm>
          <a:prstGeom prst="rect">
            <a:avLst/>
          </a:prstGeom>
        </p:spPr>
      </p:pic>
      <p:pic>
        <p:nvPicPr>
          <p:cNvPr id="35" name="PHẠM DUYÊN 26 - 9Slide.vn">
            <a:extLst>
              <a:ext uri="{FF2B5EF4-FFF2-40B4-BE49-F238E27FC236}">
                <a16:creationId xmlns:a16="http://schemas.microsoft.com/office/drawing/2014/main" id="{FE4B29CB-CC0C-0502-1E7F-F84692C50BE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39767"/>
          <a:stretch/>
        </p:blipFill>
        <p:spPr>
          <a:xfrm>
            <a:off x="10857672" y="0"/>
            <a:ext cx="1320054" cy="2191577"/>
          </a:xfrm>
          <a:prstGeom prst="rect">
            <a:avLst/>
          </a:prstGeom>
        </p:spPr>
      </p:pic>
      <p:pic>
        <p:nvPicPr>
          <p:cNvPr id="39" name="PHẠM DUYÊN 27 - 9Slide.vn">
            <a:extLst>
              <a:ext uri="{FF2B5EF4-FFF2-40B4-BE49-F238E27FC236}">
                <a16:creationId xmlns:a16="http://schemas.microsoft.com/office/drawing/2014/main" id="{79F9267B-8A70-1A03-5527-F88B51E62D2A}"/>
              </a:ext>
            </a:extLst>
          </p:cNvPr>
          <p:cNvPicPr>
            <a:picLocks noChangeAspect="1"/>
          </p:cNvPicPr>
          <p:nvPr userDrawn="1"/>
        </p:nvPicPr>
        <p:blipFill rotWithShape="1">
          <a:blip r:embed="rId30"/>
          <a:srcRect l="20120"/>
          <a:stretch/>
        </p:blipFill>
        <p:spPr>
          <a:xfrm>
            <a:off x="-1796" y="5034541"/>
            <a:ext cx="1143609" cy="1361281"/>
          </a:xfrm>
          <a:prstGeom prst="rect">
            <a:avLst/>
          </a:prstGeom>
        </p:spPr>
      </p:pic>
      <p:pic>
        <p:nvPicPr>
          <p:cNvPr id="40" name="PHẠM DUYÊN 28 - 9Slide.vn">
            <a:extLst>
              <a:ext uri="{FF2B5EF4-FFF2-40B4-BE49-F238E27FC236}">
                <a16:creationId xmlns:a16="http://schemas.microsoft.com/office/drawing/2014/main" id="{673F8B89-A316-4963-BE61-57171180AF7C}"/>
              </a:ext>
            </a:extLst>
          </p:cNvPr>
          <p:cNvPicPr>
            <a:picLocks noChangeAspect="1"/>
          </p:cNvPicPr>
          <p:nvPr userDrawn="1"/>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p:blipFill>
        <p:spPr>
          <a:xfrm>
            <a:off x="0" y="6537515"/>
            <a:ext cx="3413760" cy="17072"/>
          </a:xfrm>
          <a:prstGeom prst="rect">
            <a:avLst/>
          </a:prstGeom>
        </p:spPr>
      </p:pic>
      <p:pic>
        <p:nvPicPr>
          <p:cNvPr id="41" name="PHẠM DUYÊN 29 - 9Slide.vn">
            <a:extLst>
              <a:ext uri="{FF2B5EF4-FFF2-40B4-BE49-F238E27FC236}">
                <a16:creationId xmlns:a16="http://schemas.microsoft.com/office/drawing/2014/main" id="{5C23B70B-0765-47D7-0D00-1DDB0A6A344A}"/>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r="74440"/>
          <a:stretch>
            <a:fillRect/>
          </a:stretch>
        </p:blipFill>
        <p:spPr>
          <a:xfrm>
            <a:off x="10945508" y="3374136"/>
            <a:ext cx="1246492" cy="54864"/>
          </a:xfrm>
          <a:custGeom>
            <a:avLst/>
            <a:gdLst>
              <a:gd name="connsiteX0" fmla="*/ 0 w 1869738"/>
              <a:gd name="connsiteY0" fmla="*/ 0 h 82296"/>
              <a:gd name="connsiteX1" fmla="*/ 1869738 w 1869738"/>
              <a:gd name="connsiteY1" fmla="*/ 0 h 82296"/>
              <a:gd name="connsiteX2" fmla="*/ 1869738 w 1869738"/>
              <a:gd name="connsiteY2" fmla="*/ 82296 h 82296"/>
              <a:gd name="connsiteX3" fmla="*/ 0 w 1869738"/>
              <a:gd name="connsiteY3" fmla="*/ 82296 h 82296"/>
              <a:gd name="connsiteX4" fmla="*/ 0 w 1869738"/>
              <a:gd name="connsiteY4" fmla="*/ 0 h 8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738" h="82296">
                <a:moveTo>
                  <a:pt x="0" y="0"/>
                </a:moveTo>
                <a:lnTo>
                  <a:pt x="1869738" y="0"/>
                </a:lnTo>
                <a:lnTo>
                  <a:pt x="1869738" y="82296"/>
                </a:lnTo>
                <a:lnTo>
                  <a:pt x="0" y="82296"/>
                </a:lnTo>
                <a:lnTo>
                  <a:pt x="0" y="0"/>
                </a:lnTo>
                <a:close/>
              </a:path>
            </a:pathLst>
          </a:custGeom>
        </p:spPr>
      </p:pic>
      <p:pic>
        <p:nvPicPr>
          <p:cNvPr id="48" name="PHẠM DUYÊN 30 - 9Slide.vn">
            <a:extLst>
              <a:ext uri="{FF2B5EF4-FFF2-40B4-BE49-F238E27FC236}">
                <a16:creationId xmlns:a16="http://schemas.microsoft.com/office/drawing/2014/main" id="{46D88E42-7915-ED60-728E-5B0F23C6CA9B}"/>
              </a:ext>
            </a:extLst>
          </p:cNvPr>
          <p:cNvPicPr>
            <a:picLocks noChangeAspect="1"/>
          </p:cNvPicPr>
          <p:nvPr userDrawn="1"/>
        </p:nvPicPr>
        <p:blipFill>
          <a:blip r:embed="rId35"/>
          <a:srcRect l="77770" t="66066"/>
          <a:stretch>
            <a:fillRect/>
          </a:stretch>
        </p:blipFill>
        <p:spPr>
          <a:xfrm>
            <a:off x="0" y="4564639"/>
            <a:ext cx="2377440" cy="31381"/>
          </a:xfrm>
          <a:custGeom>
            <a:avLst/>
            <a:gdLst>
              <a:gd name="connsiteX0" fmla="*/ 0 w 3608112"/>
              <a:gd name="connsiteY0" fmla="*/ 0 h 47625"/>
              <a:gd name="connsiteX1" fmla="*/ 3608112 w 3608112"/>
              <a:gd name="connsiteY1" fmla="*/ 0 h 47625"/>
              <a:gd name="connsiteX2" fmla="*/ 3608112 w 3608112"/>
              <a:gd name="connsiteY2" fmla="*/ 47625 h 47625"/>
              <a:gd name="connsiteX3" fmla="*/ 0 w 3608112"/>
              <a:gd name="connsiteY3" fmla="*/ 47625 h 47625"/>
              <a:gd name="connsiteX4" fmla="*/ 0 w 3608112"/>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12" h="47625">
                <a:moveTo>
                  <a:pt x="0" y="0"/>
                </a:moveTo>
                <a:lnTo>
                  <a:pt x="3608112" y="0"/>
                </a:lnTo>
                <a:lnTo>
                  <a:pt x="3608112" y="47625"/>
                </a:lnTo>
                <a:lnTo>
                  <a:pt x="0" y="47625"/>
                </a:lnTo>
                <a:lnTo>
                  <a:pt x="0" y="0"/>
                </a:lnTo>
                <a:close/>
              </a:path>
            </a:pathLst>
          </a:custGeom>
        </p:spPr>
      </p:pic>
      <p:pic>
        <p:nvPicPr>
          <p:cNvPr id="49" name="PHẠM DUYÊN 31 - 9Slide.vn">
            <a:extLst>
              <a:ext uri="{FF2B5EF4-FFF2-40B4-BE49-F238E27FC236}">
                <a16:creationId xmlns:a16="http://schemas.microsoft.com/office/drawing/2014/main" id="{770CC381-E767-C027-1E41-A5D2E88791CD}"/>
              </a:ext>
            </a:extLst>
          </p:cNvPr>
          <p:cNvPicPr>
            <a:picLocks noChangeAspect="1"/>
          </p:cNvPicPr>
          <p:nvPr userDrawn="1"/>
        </p:nvPicPr>
        <p:blipFill>
          <a:blip r:embed="rId36"/>
          <a:srcRect l="74391" b="73379"/>
          <a:stretch>
            <a:fillRect/>
          </a:stretch>
        </p:blipFill>
        <p:spPr>
          <a:xfrm>
            <a:off x="0" y="4750796"/>
            <a:ext cx="1745381" cy="31750"/>
          </a:xfrm>
          <a:custGeom>
            <a:avLst/>
            <a:gdLst>
              <a:gd name="connsiteX0" fmla="*/ 0 w 2618072"/>
              <a:gd name="connsiteY0" fmla="*/ 0 h 47625"/>
              <a:gd name="connsiteX1" fmla="*/ 2618072 w 2618072"/>
              <a:gd name="connsiteY1" fmla="*/ 0 h 47625"/>
              <a:gd name="connsiteX2" fmla="*/ 2618072 w 2618072"/>
              <a:gd name="connsiteY2" fmla="*/ 47625 h 47625"/>
              <a:gd name="connsiteX3" fmla="*/ 0 w 2618072"/>
              <a:gd name="connsiteY3" fmla="*/ 47625 h 47625"/>
              <a:gd name="connsiteX4" fmla="*/ 0 w 2618072"/>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072" h="47625">
                <a:moveTo>
                  <a:pt x="0" y="0"/>
                </a:moveTo>
                <a:lnTo>
                  <a:pt x="2618072" y="0"/>
                </a:lnTo>
                <a:lnTo>
                  <a:pt x="2618072" y="47625"/>
                </a:lnTo>
                <a:lnTo>
                  <a:pt x="0" y="47625"/>
                </a:lnTo>
                <a:lnTo>
                  <a:pt x="0" y="0"/>
                </a:lnTo>
                <a:close/>
              </a:path>
            </a:pathLst>
          </a:custGeom>
        </p:spPr>
      </p:pic>
    </p:spTree>
    <p:extLst>
      <p:ext uri="{BB962C8B-B14F-4D97-AF65-F5344CB8AC3E}">
        <p14:creationId xmlns:p14="http://schemas.microsoft.com/office/powerpoint/2010/main" val="2740273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0-#ppt_w/2"/>
                                          </p:val>
                                        </p:tav>
                                        <p:tav tm="100000">
                                          <p:val>
                                            <p:strVal val="#ppt_x"/>
                                          </p:val>
                                        </p:tav>
                                      </p:tavLst>
                                    </p:anim>
                                    <p:anim calcmode="lin" valueType="num">
                                      <p:cBhvr additive="base">
                                        <p:cTn id="12" dur="12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250" fill="hold"/>
                                        <p:tgtEl>
                                          <p:spTgt spid="9"/>
                                        </p:tgtEl>
                                        <p:attrNameLst>
                                          <p:attrName>ppt_x</p:attrName>
                                        </p:attrNameLst>
                                      </p:cBhvr>
                                      <p:tavLst>
                                        <p:tav tm="0">
                                          <p:val>
                                            <p:strVal val="0-#ppt_w/2"/>
                                          </p:val>
                                        </p:tav>
                                        <p:tav tm="100000">
                                          <p:val>
                                            <p:strVal val="#ppt_x"/>
                                          </p:val>
                                        </p:tav>
                                      </p:tavLst>
                                    </p:anim>
                                    <p:anim calcmode="lin" valueType="num">
                                      <p:cBhvr additive="base">
                                        <p:cTn id="16" dur="125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250" fill="hold"/>
                                        <p:tgtEl>
                                          <p:spTgt spid="11"/>
                                        </p:tgtEl>
                                        <p:attrNameLst>
                                          <p:attrName>ppt_x</p:attrName>
                                        </p:attrNameLst>
                                      </p:cBhvr>
                                      <p:tavLst>
                                        <p:tav tm="0">
                                          <p:val>
                                            <p:strVal val="0-#ppt_w/2"/>
                                          </p:val>
                                        </p:tav>
                                        <p:tav tm="100000">
                                          <p:val>
                                            <p:strVal val="#ppt_x"/>
                                          </p:val>
                                        </p:tav>
                                      </p:tavLst>
                                    </p:anim>
                                    <p:anim calcmode="lin" valueType="num">
                                      <p:cBhvr additive="base">
                                        <p:cTn id="20" dur="125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250" fill="hold"/>
                                        <p:tgtEl>
                                          <p:spTgt spid="14"/>
                                        </p:tgtEl>
                                        <p:attrNameLst>
                                          <p:attrName>ppt_x</p:attrName>
                                        </p:attrNameLst>
                                      </p:cBhvr>
                                      <p:tavLst>
                                        <p:tav tm="0">
                                          <p:val>
                                            <p:strVal val="0-#ppt_w/2"/>
                                          </p:val>
                                        </p:tav>
                                        <p:tav tm="100000">
                                          <p:val>
                                            <p:strVal val="#ppt_x"/>
                                          </p:val>
                                        </p:tav>
                                      </p:tavLst>
                                    </p:anim>
                                    <p:anim calcmode="lin" valueType="num">
                                      <p:cBhvr additive="base">
                                        <p:cTn id="24" dur="125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250" fill="hold"/>
                                        <p:tgtEl>
                                          <p:spTgt spid="16"/>
                                        </p:tgtEl>
                                        <p:attrNameLst>
                                          <p:attrName>ppt_x</p:attrName>
                                        </p:attrNameLst>
                                      </p:cBhvr>
                                      <p:tavLst>
                                        <p:tav tm="0">
                                          <p:val>
                                            <p:strVal val="0-#ppt_w/2"/>
                                          </p:val>
                                        </p:tav>
                                        <p:tav tm="100000">
                                          <p:val>
                                            <p:strVal val="#ppt_x"/>
                                          </p:val>
                                        </p:tav>
                                      </p:tavLst>
                                    </p:anim>
                                    <p:anim calcmode="lin" valueType="num">
                                      <p:cBhvr additive="base">
                                        <p:cTn id="28" dur="125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250" fill="hold"/>
                                        <p:tgtEl>
                                          <p:spTgt spid="17"/>
                                        </p:tgtEl>
                                        <p:attrNameLst>
                                          <p:attrName>ppt_x</p:attrName>
                                        </p:attrNameLst>
                                      </p:cBhvr>
                                      <p:tavLst>
                                        <p:tav tm="0">
                                          <p:val>
                                            <p:strVal val="0-#ppt_w/2"/>
                                          </p:val>
                                        </p:tav>
                                        <p:tav tm="100000">
                                          <p:val>
                                            <p:strVal val="#ppt_x"/>
                                          </p:val>
                                        </p:tav>
                                      </p:tavLst>
                                    </p:anim>
                                    <p:anim calcmode="lin" valueType="num">
                                      <p:cBhvr additive="base">
                                        <p:cTn id="32" dur="125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250" fill="hold"/>
                                        <p:tgtEl>
                                          <p:spTgt spid="21"/>
                                        </p:tgtEl>
                                        <p:attrNameLst>
                                          <p:attrName>ppt_x</p:attrName>
                                        </p:attrNameLst>
                                      </p:cBhvr>
                                      <p:tavLst>
                                        <p:tav tm="0">
                                          <p:val>
                                            <p:strVal val="0-#ppt_w/2"/>
                                          </p:val>
                                        </p:tav>
                                        <p:tav tm="100000">
                                          <p:val>
                                            <p:strVal val="#ppt_x"/>
                                          </p:val>
                                        </p:tav>
                                      </p:tavLst>
                                    </p:anim>
                                    <p:anim calcmode="lin" valueType="num">
                                      <p:cBhvr additive="base">
                                        <p:cTn id="36" dur="125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1250" fill="hold"/>
                                        <p:tgtEl>
                                          <p:spTgt spid="27"/>
                                        </p:tgtEl>
                                        <p:attrNameLst>
                                          <p:attrName>ppt_x</p:attrName>
                                        </p:attrNameLst>
                                      </p:cBhvr>
                                      <p:tavLst>
                                        <p:tav tm="0">
                                          <p:val>
                                            <p:strVal val="0-#ppt_w/2"/>
                                          </p:val>
                                        </p:tav>
                                        <p:tav tm="100000">
                                          <p:val>
                                            <p:strVal val="#ppt_x"/>
                                          </p:val>
                                        </p:tav>
                                      </p:tavLst>
                                    </p:anim>
                                    <p:anim calcmode="lin" valueType="num">
                                      <p:cBhvr additive="base">
                                        <p:cTn id="40" dur="125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1250" fill="hold"/>
                                        <p:tgtEl>
                                          <p:spTgt spid="28"/>
                                        </p:tgtEl>
                                        <p:attrNameLst>
                                          <p:attrName>ppt_x</p:attrName>
                                        </p:attrNameLst>
                                      </p:cBhvr>
                                      <p:tavLst>
                                        <p:tav tm="0">
                                          <p:val>
                                            <p:strVal val="0-#ppt_w/2"/>
                                          </p:val>
                                        </p:tav>
                                        <p:tav tm="100000">
                                          <p:val>
                                            <p:strVal val="#ppt_x"/>
                                          </p:val>
                                        </p:tav>
                                      </p:tavLst>
                                    </p:anim>
                                    <p:anim calcmode="lin" valueType="num">
                                      <p:cBhvr additive="base">
                                        <p:cTn id="44" dur="1250" fill="hold"/>
                                        <p:tgtEl>
                                          <p:spTgt spid="28"/>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250" fill="hold"/>
                                        <p:tgtEl>
                                          <p:spTgt spid="39"/>
                                        </p:tgtEl>
                                        <p:attrNameLst>
                                          <p:attrName>ppt_x</p:attrName>
                                        </p:attrNameLst>
                                      </p:cBhvr>
                                      <p:tavLst>
                                        <p:tav tm="0">
                                          <p:val>
                                            <p:strVal val="0-#ppt_w/2"/>
                                          </p:val>
                                        </p:tav>
                                        <p:tav tm="100000">
                                          <p:val>
                                            <p:strVal val="#ppt_x"/>
                                          </p:val>
                                        </p:tav>
                                      </p:tavLst>
                                    </p:anim>
                                    <p:anim calcmode="lin" valueType="num">
                                      <p:cBhvr additive="base">
                                        <p:cTn id="48" dur="125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1250" fill="hold"/>
                                        <p:tgtEl>
                                          <p:spTgt spid="40"/>
                                        </p:tgtEl>
                                        <p:attrNameLst>
                                          <p:attrName>ppt_x</p:attrName>
                                        </p:attrNameLst>
                                      </p:cBhvr>
                                      <p:tavLst>
                                        <p:tav tm="0">
                                          <p:val>
                                            <p:strVal val="0-#ppt_w/2"/>
                                          </p:val>
                                        </p:tav>
                                        <p:tav tm="100000">
                                          <p:val>
                                            <p:strVal val="#ppt_x"/>
                                          </p:val>
                                        </p:tav>
                                      </p:tavLst>
                                    </p:anim>
                                    <p:anim calcmode="lin" valueType="num">
                                      <p:cBhvr additive="base">
                                        <p:cTn id="52" dur="125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250" fill="hold"/>
                                        <p:tgtEl>
                                          <p:spTgt spid="48"/>
                                        </p:tgtEl>
                                        <p:attrNameLst>
                                          <p:attrName>ppt_x</p:attrName>
                                        </p:attrNameLst>
                                      </p:cBhvr>
                                      <p:tavLst>
                                        <p:tav tm="0">
                                          <p:val>
                                            <p:strVal val="0-#ppt_w/2"/>
                                          </p:val>
                                        </p:tav>
                                        <p:tav tm="100000">
                                          <p:val>
                                            <p:strVal val="#ppt_x"/>
                                          </p:val>
                                        </p:tav>
                                      </p:tavLst>
                                    </p:anim>
                                    <p:anim calcmode="lin" valueType="num">
                                      <p:cBhvr additive="base">
                                        <p:cTn id="56" dur="1250" fill="hold"/>
                                        <p:tgtEl>
                                          <p:spTgt spid="4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1250" fill="hold"/>
                                        <p:tgtEl>
                                          <p:spTgt spid="49"/>
                                        </p:tgtEl>
                                        <p:attrNameLst>
                                          <p:attrName>ppt_x</p:attrName>
                                        </p:attrNameLst>
                                      </p:cBhvr>
                                      <p:tavLst>
                                        <p:tav tm="0">
                                          <p:val>
                                            <p:strVal val="0-#ppt_w/2"/>
                                          </p:val>
                                        </p:tav>
                                        <p:tav tm="100000">
                                          <p:val>
                                            <p:strVal val="#ppt_x"/>
                                          </p:val>
                                        </p:tav>
                                      </p:tavLst>
                                    </p:anim>
                                    <p:anim calcmode="lin" valueType="num">
                                      <p:cBhvr additive="base">
                                        <p:cTn id="60" dur="1250" fill="hold"/>
                                        <p:tgtEl>
                                          <p:spTgt spid="49"/>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1+#ppt_w/2"/>
                                          </p:val>
                                        </p:tav>
                                        <p:tav tm="100000">
                                          <p:val>
                                            <p:strVal val="#ppt_x"/>
                                          </p:val>
                                        </p:tav>
                                      </p:tavLst>
                                    </p:anim>
                                    <p:anim calcmode="lin" valueType="num">
                                      <p:cBhvr additive="base">
                                        <p:cTn id="64" dur="1250" fill="hold"/>
                                        <p:tgtEl>
                                          <p:spTgt spid="8"/>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1250" fill="hold"/>
                                        <p:tgtEl>
                                          <p:spTgt spid="10"/>
                                        </p:tgtEl>
                                        <p:attrNameLst>
                                          <p:attrName>ppt_x</p:attrName>
                                        </p:attrNameLst>
                                      </p:cBhvr>
                                      <p:tavLst>
                                        <p:tav tm="0">
                                          <p:val>
                                            <p:strVal val="1+#ppt_w/2"/>
                                          </p:val>
                                        </p:tav>
                                        <p:tav tm="100000">
                                          <p:val>
                                            <p:strVal val="#ppt_x"/>
                                          </p:val>
                                        </p:tav>
                                      </p:tavLst>
                                    </p:anim>
                                    <p:anim calcmode="lin" valueType="num">
                                      <p:cBhvr additive="base">
                                        <p:cTn id="68" dur="1250" fill="hold"/>
                                        <p:tgtEl>
                                          <p:spTgt spid="10"/>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1250" fill="hold"/>
                                        <p:tgtEl>
                                          <p:spTgt spid="12"/>
                                        </p:tgtEl>
                                        <p:attrNameLst>
                                          <p:attrName>ppt_x</p:attrName>
                                        </p:attrNameLst>
                                      </p:cBhvr>
                                      <p:tavLst>
                                        <p:tav tm="0">
                                          <p:val>
                                            <p:strVal val="1+#ppt_w/2"/>
                                          </p:val>
                                        </p:tav>
                                        <p:tav tm="100000">
                                          <p:val>
                                            <p:strVal val="#ppt_x"/>
                                          </p:val>
                                        </p:tav>
                                      </p:tavLst>
                                    </p:anim>
                                    <p:anim calcmode="lin" valueType="num">
                                      <p:cBhvr additive="base">
                                        <p:cTn id="72" dur="1250" fill="hold"/>
                                        <p:tgtEl>
                                          <p:spTgt spid="12"/>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1250" fill="hold"/>
                                        <p:tgtEl>
                                          <p:spTgt spid="13"/>
                                        </p:tgtEl>
                                        <p:attrNameLst>
                                          <p:attrName>ppt_x</p:attrName>
                                        </p:attrNameLst>
                                      </p:cBhvr>
                                      <p:tavLst>
                                        <p:tav tm="0">
                                          <p:val>
                                            <p:strVal val="1+#ppt_w/2"/>
                                          </p:val>
                                        </p:tav>
                                        <p:tav tm="100000">
                                          <p:val>
                                            <p:strVal val="#ppt_x"/>
                                          </p:val>
                                        </p:tav>
                                      </p:tavLst>
                                    </p:anim>
                                    <p:anim calcmode="lin" valueType="num">
                                      <p:cBhvr additive="base">
                                        <p:cTn id="76" dur="1250" fill="hold"/>
                                        <p:tgtEl>
                                          <p:spTgt spid="13"/>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1250" fill="hold"/>
                                        <p:tgtEl>
                                          <p:spTgt spid="15"/>
                                        </p:tgtEl>
                                        <p:attrNameLst>
                                          <p:attrName>ppt_x</p:attrName>
                                        </p:attrNameLst>
                                      </p:cBhvr>
                                      <p:tavLst>
                                        <p:tav tm="0">
                                          <p:val>
                                            <p:strVal val="1+#ppt_w/2"/>
                                          </p:val>
                                        </p:tav>
                                        <p:tav tm="100000">
                                          <p:val>
                                            <p:strVal val="#ppt_x"/>
                                          </p:val>
                                        </p:tav>
                                      </p:tavLst>
                                    </p:anim>
                                    <p:anim calcmode="lin" valueType="num">
                                      <p:cBhvr additive="base">
                                        <p:cTn id="80" dur="1250" fill="hold"/>
                                        <p:tgtEl>
                                          <p:spTgt spid="15"/>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1250" fill="hold"/>
                                        <p:tgtEl>
                                          <p:spTgt spid="18"/>
                                        </p:tgtEl>
                                        <p:attrNameLst>
                                          <p:attrName>ppt_x</p:attrName>
                                        </p:attrNameLst>
                                      </p:cBhvr>
                                      <p:tavLst>
                                        <p:tav tm="0">
                                          <p:val>
                                            <p:strVal val="1+#ppt_w/2"/>
                                          </p:val>
                                        </p:tav>
                                        <p:tav tm="100000">
                                          <p:val>
                                            <p:strVal val="#ppt_x"/>
                                          </p:val>
                                        </p:tav>
                                      </p:tavLst>
                                    </p:anim>
                                    <p:anim calcmode="lin" valueType="num">
                                      <p:cBhvr additive="base">
                                        <p:cTn id="84" dur="1250" fill="hold"/>
                                        <p:tgtEl>
                                          <p:spTgt spid="18"/>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1250" fill="hold"/>
                                        <p:tgtEl>
                                          <p:spTgt spid="19"/>
                                        </p:tgtEl>
                                        <p:attrNameLst>
                                          <p:attrName>ppt_x</p:attrName>
                                        </p:attrNameLst>
                                      </p:cBhvr>
                                      <p:tavLst>
                                        <p:tav tm="0">
                                          <p:val>
                                            <p:strVal val="1+#ppt_w/2"/>
                                          </p:val>
                                        </p:tav>
                                        <p:tav tm="100000">
                                          <p:val>
                                            <p:strVal val="#ppt_x"/>
                                          </p:val>
                                        </p:tav>
                                      </p:tavLst>
                                    </p:anim>
                                    <p:anim calcmode="lin" valueType="num">
                                      <p:cBhvr additive="base">
                                        <p:cTn id="88" dur="1250" fill="hold"/>
                                        <p:tgtEl>
                                          <p:spTgt spid="19"/>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1250" fill="hold"/>
                                        <p:tgtEl>
                                          <p:spTgt spid="20"/>
                                        </p:tgtEl>
                                        <p:attrNameLst>
                                          <p:attrName>ppt_x</p:attrName>
                                        </p:attrNameLst>
                                      </p:cBhvr>
                                      <p:tavLst>
                                        <p:tav tm="0">
                                          <p:val>
                                            <p:strVal val="1+#ppt_w/2"/>
                                          </p:val>
                                        </p:tav>
                                        <p:tav tm="100000">
                                          <p:val>
                                            <p:strVal val="#ppt_x"/>
                                          </p:val>
                                        </p:tav>
                                      </p:tavLst>
                                    </p:anim>
                                    <p:anim calcmode="lin" valueType="num">
                                      <p:cBhvr additive="base">
                                        <p:cTn id="92" dur="1250" fill="hold"/>
                                        <p:tgtEl>
                                          <p:spTgt spid="20"/>
                                        </p:tgtEl>
                                        <p:attrNameLst>
                                          <p:attrName>ppt_y</p:attrName>
                                        </p:attrNameLst>
                                      </p:cBhvr>
                                      <p:tavLst>
                                        <p:tav tm="0">
                                          <p:val>
                                            <p:strVal val="#ppt_y"/>
                                          </p:val>
                                        </p:tav>
                                        <p:tav tm="100000">
                                          <p:val>
                                            <p:strVal val="#ppt_y"/>
                                          </p:val>
                                        </p:tav>
                                      </p:tavLst>
                                    </p:anim>
                                  </p:childTnLst>
                                </p:cTn>
                              </p:par>
                              <p:par>
                                <p:cTn id="93" presetID="2" presetClass="entr" presetSubtype="2"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1250" fill="hold"/>
                                        <p:tgtEl>
                                          <p:spTgt spid="22"/>
                                        </p:tgtEl>
                                        <p:attrNameLst>
                                          <p:attrName>ppt_x</p:attrName>
                                        </p:attrNameLst>
                                      </p:cBhvr>
                                      <p:tavLst>
                                        <p:tav tm="0">
                                          <p:val>
                                            <p:strVal val="1+#ppt_w/2"/>
                                          </p:val>
                                        </p:tav>
                                        <p:tav tm="100000">
                                          <p:val>
                                            <p:strVal val="#ppt_x"/>
                                          </p:val>
                                        </p:tav>
                                      </p:tavLst>
                                    </p:anim>
                                    <p:anim calcmode="lin" valueType="num">
                                      <p:cBhvr additive="base">
                                        <p:cTn id="96" dur="1250" fill="hold"/>
                                        <p:tgtEl>
                                          <p:spTgt spid="22"/>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1250" fill="hold"/>
                                        <p:tgtEl>
                                          <p:spTgt spid="23"/>
                                        </p:tgtEl>
                                        <p:attrNameLst>
                                          <p:attrName>ppt_x</p:attrName>
                                        </p:attrNameLst>
                                      </p:cBhvr>
                                      <p:tavLst>
                                        <p:tav tm="0">
                                          <p:val>
                                            <p:strVal val="1+#ppt_w/2"/>
                                          </p:val>
                                        </p:tav>
                                        <p:tav tm="100000">
                                          <p:val>
                                            <p:strVal val="#ppt_x"/>
                                          </p:val>
                                        </p:tav>
                                      </p:tavLst>
                                    </p:anim>
                                    <p:anim calcmode="lin" valueType="num">
                                      <p:cBhvr additive="base">
                                        <p:cTn id="100" dur="1250" fill="hold"/>
                                        <p:tgtEl>
                                          <p:spTgt spid="23"/>
                                        </p:tgtEl>
                                        <p:attrNameLst>
                                          <p:attrName>ppt_y</p:attrName>
                                        </p:attrNameLst>
                                      </p:cBhvr>
                                      <p:tavLst>
                                        <p:tav tm="0">
                                          <p:val>
                                            <p:strVal val="#ppt_y"/>
                                          </p:val>
                                        </p:tav>
                                        <p:tav tm="100000">
                                          <p:val>
                                            <p:strVal val="#ppt_y"/>
                                          </p:val>
                                        </p:tav>
                                      </p:tavLst>
                                    </p:anim>
                                  </p:childTnLst>
                                </p:cTn>
                              </p:par>
                              <p:par>
                                <p:cTn id="101" presetID="2" presetClass="entr" presetSubtype="2" fill="hold"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1250" fill="hold"/>
                                        <p:tgtEl>
                                          <p:spTgt spid="24"/>
                                        </p:tgtEl>
                                        <p:attrNameLst>
                                          <p:attrName>ppt_x</p:attrName>
                                        </p:attrNameLst>
                                      </p:cBhvr>
                                      <p:tavLst>
                                        <p:tav tm="0">
                                          <p:val>
                                            <p:strVal val="1+#ppt_w/2"/>
                                          </p:val>
                                        </p:tav>
                                        <p:tav tm="100000">
                                          <p:val>
                                            <p:strVal val="#ppt_x"/>
                                          </p:val>
                                        </p:tav>
                                      </p:tavLst>
                                    </p:anim>
                                    <p:anim calcmode="lin" valueType="num">
                                      <p:cBhvr additive="base">
                                        <p:cTn id="104" dur="1250" fill="hold"/>
                                        <p:tgtEl>
                                          <p:spTgt spid="24"/>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1250" fill="hold"/>
                                        <p:tgtEl>
                                          <p:spTgt spid="25"/>
                                        </p:tgtEl>
                                        <p:attrNameLst>
                                          <p:attrName>ppt_x</p:attrName>
                                        </p:attrNameLst>
                                      </p:cBhvr>
                                      <p:tavLst>
                                        <p:tav tm="0">
                                          <p:val>
                                            <p:strVal val="1+#ppt_w/2"/>
                                          </p:val>
                                        </p:tav>
                                        <p:tav tm="100000">
                                          <p:val>
                                            <p:strVal val="#ppt_x"/>
                                          </p:val>
                                        </p:tav>
                                      </p:tavLst>
                                    </p:anim>
                                    <p:anim calcmode="lin" valueType="num">
                                      <p:cBhvr additive="base">
                                        <p:cTn id="108" dur="1250" fill="hold"/>
                                        <p:tgtEl>
                                          <p:spTgt spid="25"/>
                                        </p:tgtEl>
                                        <p:attrNameLst>
                                          <p:attrName>ppt_y</p:attrName>
                                        </p:attrNameLst>
                                      </p:cBhvr>
                                      <p:tavLst>
                                        <p:tav tm="0">
                                          <p:val>
                                            <p:strVal val="#ppt_y"/>
                                          </p:val>
                                        </p:tav>
                                        <p:tav tm="100000">
                                          <p:val>
                                            <p:strVal val="#ppt_y"/>
                                          </p:val>
                                        </p:tav>
                                      </p:tavLst>
                                    </p:anim>
                                  </p:childTnLst>
                                </p:cTn>
                              </p:par>
                              <p:par>
                                <p:cTn id="109" presetID="2" presetClass="entr" presetSubtype="2" fill="hold" nodeType="with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1250" fill="hold"/>
                                        <p:tgtEl>
                                          <p:spTgt spid="26"/>
                                        </p:tgtEl>
                                        <p:attrNameLst>
                                          <p:attrName>ppt_x</p:attrName>
                                        </p:attrNameLst>
                                      </p:cBhvr>
                                      <p:tavLst>
                                        <p:tav tm="0">
                                          <p:val>
                                            <p:strVal val="1+#ppt_w/2"/>
                                          </p:val>
                                        </p:tav>
                                        <p:tav tm="100000">
                                          <p:val>
                                            <p:strVal val="#ppt_x"/>
                                          </p:val>
                                        </p:tav>
                                      </p:tavLst>
                                    </p:anim>
                                    <p:anim calcmode="lin" valueType="num">
                                      <p:cBhvr additive="base">
                                        <p:cTn id="112" dur="1250" fill="hold"/>
                                        <p:tgtEl>
                                          <p:spTgt spid="26"/>
                                        </p:tgtEl>
                                        <p:attrNameLst>
                                          <p:attrName>ppt_y</p:attrName>
                                        </p:attrNameLst>
                                      </p:cBhvr>
                                      <p:tavLst>
                                        <p:tav tm="0">
                                          <p:val>
                                            <p:strVal val="#ppt_y"/>
                                          </p:val>
                                        </p:tav>
                                        <p:tav tm="100000">
                                          <p:val>
                                            <p:strVal val="#ppt_y"/>
                                          </p:val>
                                        </p:tav>
                                      </p:tavLst>
                                    </p:anim>
                                  </p:childTnLst>
                                </p:cTn>
                              </p:par>
                              <p:par>
                                <p:cTn id="113" presetID="2" presetClass="entr" presetSubtype="2" fill="hold" nodeType="with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additive="base">
                                        <p:cTn id="115" dur="1250" fill="hold"/>
                                        <p:tgtEl>
                                          <p:spTgt spid="35"/>
                                        </p:tgtEl>
                                        <p:attrNameLst>
                                          <p:attrName>ppt_x</p:attrName>
                                        </p:attrNameLst>
                                      </p:cBhvr>
                                      <p:tavLst>
                                        <p:tav tm="0">
                                          <p:val>
                                            <p:strVal val="1+#ppt_w/2"/>
                                          </p:val>
                                        </p:tav>
                                        <p:tav tm="100000">
                                          <p:val>
                                            <p:strVal val="#ppt_x"/>
                                          </p:val>
                                        </p:tav>
                                      </p:tavLst>
                                    </p:anim>
                                    <p:anim calcmode="lin" valueType="num">
                                      <p:cBhvr additive="base">
                                        <p:cTn id="116" dur="1250" fill="hold"/>
                                        <p:tgtEl>
                                          <p:spTgt spid="35"/>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0"/>
                                  </p:stCondLst>
                                  <p:childTnLst>
                                    <p:set>
                                      <p:cBhvr>
                                        <p:cTn id="118" dur="1" fill="hold">
                                          <p:stCondLst>
                                            <p:cond delay="0"/>
                                          </p:stCondLst>
                                        </p:cTn>
                                        <p:tgtEl>
                                          <p:spTgt spid="41"/>
                                        </p:tgtEl>
                                        <p:attrNameLst>
                                          <p:attrName>style.visibility</p:attrName>
                                        </p:attrNameLst>
                                      </p:cBhvr>
                                      <p:to>
                                        <p:strVal val="visible"/>
                                      </p:to>
                                    </p:set>
                                    <p:anim calcmode="lin" valueType="num">
                                      <p:cBhvr additive="base">
                                        <p:cTn id="119" dur="1250" fill="hold"/>
                                        <p:tgtEl>
                                          <p:spTgt spid="41"/>
                                        </p:tgtEl>
                                        <p:attrNameLst>
                                          <p:attrName>ppt_x</p:attrName>
                                        </p:attrNameLst>
                                      </p:cBhvr>
                                      <p:tavLst>
                                        <p:tav tm="0">
                                          <p:val>
                                            <p:strVal val="1+#ppt_w/2"/>
                                          </p:val>
                                        </p:tav>
                                        <p:tav tm="100000">
                                          <p:val>
                                            <p:strVal val="#ppt_x"/>
                                          </p:val>
                                        </p:tav>
                                      </p:tavLst>
                                    </p:anim>
                                    <p:anim calcmode="lin" valueType="num">
                                      <p:cBhvr additive="base">
                                        <p:cTn id="120" dur="125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76AB-7359-8CB7-E63E-C81451DBE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E5D090-C5E6-82B0-3F77-3B56FF98E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35F4C3-AD44-0753-591F-C30029E969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AB2E6-208A-408B-9B90-2255685124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A8230F0-2DAF-4661-8331-592EA842DF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FBC68CF-6F75-3408-982A-E8B9E65EF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88A6C-FE22-4CF3-91B4-68A9E7E472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13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D0E8-F46D-5999-A3EB-29F615F54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5F48C-6336-4706-719C-95FDCD4AD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7A77C-521C-C5B6-C45D-211C434631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AB2E6-208A-408B-9B90-2255685124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3807EDA-BA92-171D-FA77-BFCAFC8444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B132D9-B084-D424-7A56-31B749F833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88A6C-FE22-4CF3-91B4-68A9E7E472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609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6CA2-6744-080B-671F-FE3282D9F1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FBCD8C-7993-4D01-7A18-0FFEDCB6E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E6F141-CB8E-8964-A4B9-50C557AC33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AB2E6-208A-408B-9B90-2255685124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D8E331A-82F4-222E-1339-389151FEA90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7E60974-136F-8ECB-007E-F0C56F58E7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88A6C-FE22-4CF3-91B4-68A9E7E472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723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2C57-57AB-7788-47A6-214E67323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A2D82-14D6-E319-8487-411B880961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2E332A-3D37-D5BC-B95A-625B6BCFD8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AEC59B-AAC8-1E4A-7883-08754DD551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AB2E6-208A-408B-9B90-2255685124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4679B17-BCB9-D25C-6DBF-8D51BFF029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4E44600-75E5-3861-A28A-5E1689756B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88A6C-FE22-4CF3-91B4-68A9E7E472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143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9F44-DFCC-3F2A-D49B-1A545B317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A19C5-8AD8-FC19-0BC2-5B2DE5C456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83E31-4E0C-A8FA-549A-3FE087C985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1F9E9-B5BF-4EFD-670C-BACEB91F4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A50F81-1659-FA27-4A86-102189435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7CC118-9ECB-C65E-D10D-024636CB565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AB2E6-208A-408B-9B90-2255685124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0366300F-3D2B-7852-45BB-1A39CFD47E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A4CA376F-A785-9EBD-23DC-910FA4B95F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88A6C-FE22-4CF3-91B4-68A9E7E472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216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A6AA-40E5-5E30-2D82-40585E6F0F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3479FC-D338-3EE7-9D8C-FE0D3F2B65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AB2E6-208A-408B-9B90-2255685124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8CFFC6B-ABBD-80FA-626D-421599410E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4F40840-871B-FB0B-8C97-7FC7D5B028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88A6C-FE22-4CF3-91B4-68A9E7E472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502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2C491-24B5-FED4-7916-7097E7F7DB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AB2E6-208A-408B-9B90-2255685124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573F1F0-5CBB-8C9C-BDFF-2D8739BE3C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F3840F9-6728-CEFC-E092-39626327C6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88A6C-FE22-4CF3-91B4-68A9E7E472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007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7138-6155-5351-849E-52024E104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4969C-A97E-3249-2507-A12659F8D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825A0B-880D-C649-2A00-29D47A817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3AB83-DA12-2059-A07F-5BFAC21A06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AB2E6-208A-408B-9B90-2255685124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8513D2F-2D5A-195B-8858-166433DE16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11251D8-36E1-C7FD-7275-6706A5B773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88A6C-FE22-4CF3-91B4-68A9E7E472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956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C210-539E-1EDE-1261-A2CC88096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1F1FE9-AF92-C273-015A-F018674E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256DC2-6EA2-5915-D018-9867EF65E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929E2-8D84-4464-0623-19525C3C7F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AB2E6-208A-408B-9B90-2255685124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E6C640B-6BBD-6896-98BF-5889645236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4E8B0C8-474D-C834-CC33-D1ADB4E430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88A6C-FE22-4CF3-91B4-68A9E7E472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736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D4CA-9825-A70F-3A68-37C3B5442A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633016-CDE2-654C-BB74-AD33469073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72005-5AA4-FA23-1E70-89C68E8DC2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AB2E6-208A-408B-9B90-2255685124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E4822A2-FE83-1BEE-B0A4-E60B0E956A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75B7215-D503-703B-C39E-84976AF26A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88A6C-FE22-4CF3-91B4-68A9E7E472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84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7" name="PHẠM DUYÊN 1 - 9Slide.vn">
            <a:extLst>
              <a:ext uri="{FF2B5EF4-FFF2-40B4-BE49-F238E27FC236}">
                <a16:creationId xmlns:a16="http://schemas.microsoft.com/office/drawing/2014/main" id="{5F5F67A4-0CF1-EDFE-F2D4-0AA19604BD37}"/>
              </a:ext>
            </a:extLst>
          </p:cNvPr>
          <p:cNvPicPr>
            <a:picLocks noChangeAspect="1"/>
          </p:cNvPicPr>
          <p:nvPr userDrawn="1"/>
        </p:nvPicPr>
        <p:blipFill>
          <a:blip r:embed="rId2">
            <a:alphaModFix amt="48000"/>
          </a:blip>
          <a:srcRect/>
          <a:stretch>
            <a:fillRect/>
          </a:stretch>
        </p:blipFill>
        <p:spPr>
          <a:xfrm>
            <a:off x="11465" y="9577"/>
            <a:ext cx="12180535" cy="6851551"/>
          </a:xfrm>
          <a:prstGeom prst="rect">
            <a:avLst/>
          </a:prstGeom>
        </p:spPr>
      </p:pic>
      <p:pic>
        <p:nvPicPr>
          <p:cNvPr id="48" name="PHẠM DUYÊN 2 - 9Slide.vn">
            <a:extLst>
              <a:ext uri="{FF2B5EF4-FFF2-40B4-BE49-F238E27FC236}">
                <a16:creationId xmlns:a16="http://schemas.microsoft.com/office/drawing/2014/main" id="{BFB51B4B-C855-1874-3446-B1EBCBC0FBE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61506"/>
          <a:stretch/>
        </p:blipFill>
        <p:spPr>
          <a:xfrm>
            <a:off x="0" y="2512126"/>
            <a:ext cx="685800" cy="1781588"/>
          </a:xfrm>
          <a:prstGeom prst="rect">
            <a:avLst/>
          </a:prstGeom>
        </p:spPr>
      </p:pic>
      <p:pic>
        <p:nvPicPr>
          <p:cNvPr id="49" name="PHẠM DUYÊN 3 - 9Slide.vn">
            <a:extLst>
              <a:ext uri="{FF2B5EF4-FFF2-40B4-BE49-F238E27FC236}">
                <a16:creationId xmlns:a16="http://schemas.microsoft.com/office/drawing/2014/main" id="{643A47FA-B70A-2C0C-4139-AF1CF191522B}"/>
              </a:ext>
            </a:extLst>
          </p:cNvPr>
          <p:cNvPicPr>
            <a:picLocks noChangeAspect="1"/>
          </p:cNvPicPr>
          <p:nvPr userDrawn="1"/>
        </p:nvPicPr>
        <p:blipFill>
          <a:blip r:embed="rId5"/>
          <a:srcRect/>
          <a:stretch>
            <a:fillRect/>
          </a:stretch>
        </p:blipFill>
        <p:spPr>
          <a:xfrm>
            <a:off x="4817024" y="3757002"/>
            <a:ext cx="2369999" cy="1564199"/>
          </a:xfrm>
          <a:prstGeom prst="rect">
            <a:avLst/>
          </a:prstGeom>
        </p:spPr>
      </p:pic>
      <p:pic>
        <p:nvPicPr>
          <p:cNvPr id="50" name="PHẠM DUYÊN 4 - 9Slide.vn">
            <a:extLst>
              <a:ext uri="{FF2B5EF4-FFF2-40B4-BE49-F238E27FC236}">
                <a16:creationId xmlns:a16="http://schemas.microsoft.com/office/drawing/2014/main" id="{00E38CBB-C461-CE19-BCC3-BFA8B67FD5BB}"/>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7713" y="4482651"/>
            <a:ext cx="2216211" cy="2216211"/>
          </a:xfrm>
          <a:prstGeom prst="rect">
            <a:avLst/>
          </a:prstGeom>
        </p:spPr>
      </p:pic>
      <p:pic>
        <p:nvPicPr>
          <p:cNvPr id="51" name="PHẠM DUYÊN 5 - 9Slide.vn">
            <a:extLst>
              <a:ext uri="{FF2B5EF4-FFF2-40B4-BE49-F238E27FC236}">
                <a16:creationId xmlns:a16="http://schemas.microsoft.com/office/drawing/2014/main" id="{F133EAE2-5E11-F8FA-8AE2-F79A0A7F6BE4}"/>
              </a:ext>
            </a:extLst>
          </p:cNvPr>
          <p:cNvPicPr>
            <a:picLocks noChangeAspect="1"/>
          </p:cNvPicPr>
          <p:nvPr userDrawn="1"/>
        </p:nvPicPr>
        <p:blipFill>
          <a:blip r:embed="rId8"/>
          <a:srcRect/>
          <a:stretch>
            <a:fillRect/>
          </a:stretch>
        </p:blipFill>
        <p:spPr>
          <a:xfrm>
            <a:off x="7403431" y="5180770"/>
            <a:ext cx="819974" cy="819974"/>
          </a:xfrm>
          <a:prstGeom prst="rect">
            <a:avLst/>
          </a:prstGeom>
        </p:spPr>
      </p:pic>
      <p:pic>
        <p:nvPicPr>
          <p:cNvPr id="52" name="PHẠM DUYÊN 6 - 9Slide.vn">
            <a:extLst>
              <a:ext uri="{FF2B5EF4-FFF2-40B4-BE49-F238E27FC236}">
                <a16:creationId xmlns:a16="http://schemas.microsoft.com/office/drawing/2014/main" id="{9795D166-1298-FFB9-43DE-85105D066690}"/>
              </a:ext>
            </a:extLst>
          </p:cNvPr>
          <p:cNvPicPr>
            <a:picLocks noChangeAspect="1"/>
          </p:cNvPicPr>
          <p:nvPr userDrawn="1"/>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b="49223"/>
          <a:stretch/>
        </p:blipFill>
        <p:spPr>
          <a:xfrm>
            <a:off x="3213445" y="6040230"/>
            <a:ext cx="1774935" cy="830474"/>
          </a:xfrm>
          <a:prstGeom prst="rect">
            <a:avLst/>
          </a:prstGeom>
        </p:spPr>
      </p:pic>
      <p:pic>
        <p:nvPicPr>
          <p:cNvPr id="53" name="PHẠM DUYÊN 7 - 9Slide.vn">
            <a:extLst>
              <a:ext uri="{FF2B5EF4-FFF2-40B4-BE49-F238E27FC236}">
                <a16:creationId xmlns:a16="http://schemas.microsoft.com/office/drawing/2014/main" id="{18EF364A-09AC-4372-3E03-3D5733ECCBC3}"/>
              </a:ext>
            </a:extLst>
          </p:cNvPr>
          <p:cNvPicPr>
            <a:picLocks noChangeAspect="1"/>
          </p:cNvPicPr>
          <p:nvPr userDrawn="1"/>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885715" y="4914086"/>
            <a:ext cx="1943914" cy="1943914"/>
          </a:xfrm>
          <a:prstGeom prst="rect">
            <a:avLst/>
          </a:prstGeom>
        </p:spPr>
      </p:pic>
      <p:pic>
        <p:nvPicPr>
          <p:cNvPr id="54" name="PHẠM DUYÊN 8 - 9Slide.vn">
            <a:extLst>
              <a:ext uri="{FF2B5EF4-FFF2-40B4-BE49-F238E27FC236}">
                <a16:creationId xmlns:a16="http://schemas.microsoft.com/office/drawing/2014/main" id="{3C15B6FF-EF23-2B72-EF4B-0322113D4FE2}"/>
              </a:ext>
            </a:extLst>
          </p:cNvPr>
          <p:cNvPicPr>
            <a:picLocks noChangeAspect="1"/>
          </p:cNvPicPr>
          <p:nvPr userDrawn="1"/>
        </p:nvPicPr>
        <p:blipFill>
          <a:blip r:embed="rId13"/>
          <a:srcRect/>
          <a:stretch>
            <a:fillRect/>
          </a:stretch>
        </p:blipFill>
        <p:spPr>
          <a:xfrm>
            <a:off x="172516" y="292887"/>
            <a:ext cx="1572866" cy="1572866"/>
          </a:xfrm>
          <a:prstGeom prst="rect">
            <a:avLst/>
          </a:prstGeom>
        </p:spPr>
      </p:pic>
      <p:pic>
        <p:nvPicPr>
          <p:cNvPr id="55" name="PHẠM DUYÊN 9 - 9Slide.vn">
            <a:extLst>
              <a:ext uri="{FF2B5EF4-FFF2-40B4-BE49-F238E27FC236}">
                <a16:creationId xmlns:a16="http://schemas.microsoft.com/office/drawing/2014/main" id="{9F46BBEE-993C-6640-711A-09784904A887}"/>
              </a:ext>
            </a:extLst>
          </p:cNvPr>
          <p:cNvPicPr>
            <a:picLocks noChangeAspect="1"/>
          </p:cNvPicPr>
          <p:nvPr userDrawn="1"/>
        </p:nvPicPr>
        <p:blipFill>
          <a:blip r:embed="rId13"/>
          <a:srcRect/>
          <a:stretch>
            <a:fillRect/>
          </a:stretch>
        </p:blipFill>
        <p:spPr>
          <a:xfrm>
            <a:off x="6002024" y="376453"/>
            <a:ext cx="618695" cy="618695"/>
          </a:xfrm>
          <a:prstGeom prst="rect">
            <a:avLst/>
          </a:prstGeom>
        </p:spPr>
      </p:pic>
      <p:pic>
        <p:nvPicPr>
          <p:cNvPr id="56" name="PHẠM DUYÊN 10 - 9Slide.vn">
            <a:extLst>
              <a:ext uri="{FF2B5EF4-FFF2-40B4-BE49-F238E27FC236}">
                <a16:creationId xmlns:a16="http://schemas.microsoft.com/office/drawing/2014/main" id="{A3A67D9D-3CCA-765D-F1ED-1C66A5CEFD8E}"/>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76291" y="1721958"/>
            <a:ext cx="909424" cy="909424"/>
          </a:xfrm>
          <a:prstGeom prst="rect">
            <a:avLst/>
          </a:prstGeom>
        </p:spPr>
      </p:pic>
      <p:pic>
        <p:nvPicPr>
          <p:cNvPr id="57" name="PHẠM DUYÊN 11 - 9Slide.vn">
            <a:extLst>
              <a:ext uri="{FF2B5EF4-FFF2-40B4-BE49-F238E27FC236}">
                <a16:creationId xmlns:a16="http://schemas.microsoft.com/office/drawing/2014/main" id="{68A44B58-44F2-6DB4-C1EB-DF7CBE784DD8}"/>
              </a:ext>
            </a:extLst>
          </p:cNvPr>
          <p:cNvPicPr>
            <a:picLocks noChangeAspect="1"/>
          </p:cNvPicPr>
          <p:nvPr userDrawn="1"/>
        </p:nvPicPr>
        <p:blipFill>
          <a:blip r:embed="rId8"/>
          <a:srcRect/>
          <a:stretch>
            <a:fillRect/>
          </a:stretch>
        </p:blipFill>
        <p:spPr>
          <a:xfrm>
            <a:off x="3419251" y="685801"/>
            <a:ext cx="309347" cy="309347"/>
          </a:xfrm>
          <a:prstGeom prst="rect">
            <a:avLst/>
          </a:prstGeom>
        </p:spPr>
      </p:pic>
      <p:pic>
        <p:nvPicPr>
          <p:cNvPr id="58" name="PHẠM DUYÊN 12 - 9Slide.vn">
            <a:extLst>
              <a:ext uri="{FF2B5EF4-FFF2-40B4-BE49-F238E27FC236}">
                <a16:creationId xmlns:a16="http://schemas.microsoft.com/office/drawing/2014/main" id="{4A2775E5-516B-2D9A-973C-A06A6EB82594}"/>
              </a:ext>
            </a:extLst>
          </p:cNvPr>
          <p:cNvPicPr>
            <a:picLocks noChangeAspect="1"/>
          </p:cNvPicPr>
          <p:nvPr userDrawn="1"/>
        </p:nvPicPr>
        <p:blipFill>
          <a:blip r:embed="rId8"/>
          <a:srcRect/>
          <a:stretch>
            <a:fillRect/>
          </a:stretch>
        </p:blipFill>
        <p:spPr>
          <a:xfrm>
            <a:off x="10529670" y="2847557"/>
            <a:ext cx="328001" cy="328001"/>
          </a:xfrm>
          <a:prstGeom prst="rect">
            <a:avLst/>
          </a:prstGeom>
        </p:spPr>
      </p:pic>
      <p:pic>
        <p:nvPicPr>
          <p:cNvPr id="59" name="PHẠM DUYÊN 13 - 9Slide.vn">
            <a:extLst>
              <a:ext uri="{FF2B5EF4-FFF2-40B4-BE49-F238E27FC236}">
                <a16:creationId xmlns:a16="http://schemas.microsoft.com/office/drawing/2014/main" id="{34551C83-6E18-D1BC-5F01-79152E266DB6}"/>
              </a:ext>
            </a:extLst>
          </p:cNvPr>
          <p:cNvPicPr>
            <a:picLocks noChangeAspect="1"/>
          </p:cNvPicPr>
          <p:nvPr userDrawn="1"/>
        </p:nvPicPr>
        <p:blipFill>
          <a:blip r:embed="rId13"/>
          <a:srcRect/>
          <a:stretch>
            <a:fillRect/>
          </a:stretch>
        </p:blipFill>
        <p:spPr>
          <a:xfrm>
            <a:off x="3728598" y="4394355"/>
            <a:ext cx="372315" cy="372315"/>
          </a:xfrm>
          <a:prstGeom prst="rect">
            <a:avLst/>
          </a:prstGeom>
        </p:spPr>
      </p:pic>
      <p:pic>
        <p:nvPicPr>
          <p:cNvPr id="60" name="PHẠM DUYÊN 14 - 9Slide.vn">
            <a:extLst>
              <a:ext uri="{FF2B5EF4-FFF2-40B4-BE49-F238E27FC236}">
                <a16:creationId xmlns:a16="http://schemas.microsoft.com/office/drawing/2014/main" id="{0B894FCC-5AC4-49FF-B30A-4C5CB1012F45}"/>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45382" y="0"/>
            <a:ext cx="1320053" cy="585774"/>
          </a:xfrm>
          <a:prstGeom prst="rect">
            <a:avLst/>
          </a:prstGeom>
        </p:spPr>
      </p:pic>
      <p:pic>
        <p:nvPicPr>
          <p:cNvPr id="61" name="PHẠM DUYÊN 15 - 9Slide.vn">
            <a:extLst>
              <a:ext uri="{FF2B5EF4-FFF2-40B4-BE49-F238E27FC236}">
                <a16:creationId xmlns:a16="http://schemas.microsoft.com/office/drawing/2014/main" id="{1026C836-F808-8AC2-C484-ECB6A4794751}"/>
              </a:ext>
            </a:extLst>
          </p:cNvPr>
          <p:cNvPicPr>
            <a:picLocks noChangeAspect="1"/>
          </p:cNvPicPr>
          <p:nvPr userDrawn="1"/>
        </p:nvPicPr>
        <p:blipFill rotWithShape="1">
          <a:blip r:embed="rId13"/>
          <a:srcRect b="37554"/>
          <a:stretch/>
        </p:blipFill>
        <p:spPr>
          <a:xfrm>
            <a:off x="6096000" y="6698862"/>
            <a:ext cx="254840" cy="159138"/>
          </a:xfrm>
          <a:prstGeom prst="rect">
            <a:avLst/>
          </a:prstGeom>
        </p:spPr>
      </p:pic>
      <p:pic>
        <p:nvPicPr>
          <p:cNvPr id="62" name="PHẠM DUYÊN 16 - 9Slide.vn">
            <a:extLst>
              <a:ext uri="{FF2B5EF4-FFF2-40B4-BE49-F238E27FC236}">
                <a16:creationId xmlns:a16="http://schemas.microsoft.com/office/drawing/2014/main" id="{413E77E2-83E6-26FC-DCCE-D863A2D2CFC2}"/>
              </a:ext>
            </a:extLst>
          </p:cNvPr>
          <p:cNvPicPr>
            <a:picLocks noChangeAspect="1"/>
          </p:cNvPicPr>
          <p:nvPr userDrawn="1"/>
        </p:nvPicPr>
        <p:blipFill rotWithShape="1">
          <a:blip r:embed="rId13"/>
          <a:srcRect r="50000"/>
          <a:stretch/>
        </p:blipFill>
        <p:spPr>
          <a:xfrm>
            <a:off x="12005843" y="3570844"/>
            <a:ext cx="186157" cy="372315"/>
          </a:xfrm>
          <a:prstGeom prst="rect">
            <a:avLst/>
          </a:prstGeom>
        </p:spPr>
      </p:pic>
      <p:pic>
        <p:nvPicPr>
          <p:cNvPr id="63" name="PHẠM DUYÊN 17 - 9Slide.vn">
            <a:extLst>
              <a:ext uri="{FF2B5EF4-FFF2-40B4-BE49-F238E27FC236}">
                <a16:creationId xmlns:a16="http://schemas.microsoft.com/office/drawing/2014/main" id="{E923B448-357B-6738-DD78-07A7792F3761}"/>
              </a:ext>
            </a:extLst>
          </p:cNvPr>
          <p:cNvPicPr>
            <a:picLocks noChangeAspect="1"/>
          </p:cNvPicPr>
          <p:nvPr userDrawn="1"/>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813418" y="6000744"/>
            <a:ext cx="792137" cy="790157"/>
          </a:xfrm>
          <a:prstGeom prst="rect">
            <a:avLst/>
          </a:prstGeom>
        </p:spPr>
      </p:pic>
      <p:pic>
        <p:nvPicPr>
          <p:cNvPr id="64" name="PHẠM DUYÊN 18 - 9Slide.vn">
            <a:extLst>
              <a:ext uri="{FF2B5EF4-FFF2-40B4-BE49-F238E27FC236}">
                <a16:creationId xmlns:a16="http://schemas.microsoft.com/office/drawing/2014/main" id="{9D8D6430-6675-C3A1-AE7C-E0EDD0B12475}"/>
              </a:ext>
            </a:extLst>
          </p:cNvPr>
          <p:cNvPicPr>
            <a:picLocks noChangeAspect="1"/>
          </p:cNvPicPr>
          <p:nvPr userDrawn="1"/>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608419">
            <a:off x="49422" y="1828475"/>
            <a:ext cx="741857" cy="954157"/>
          </a:xfrm>
          <a:prstGeom prst="rect">
            <a:avLst/>
          </a:prstGeom>
        </p:spPr>
      </p:pic>
      <p:pic>
        <p:nvPicPr>
          <p:cNvPr id="65" name="PHẠM DUYÊN 19 - 9Slide.vn">
            <a:extLst>
              <a:ext uri="{FF2B5EF4-FFF2-40B4-BE49-F238E27FC236}">
                <a16:creationId xmlns:a16="http://schemas.microsoft.com/office/drawing/2014/main" id="{1ACB872D-22F0-7309-5CD6-A80546EF5C83}"/>
              </a:ext>
            </a:extLst>
          </p:cNvPr>
          <p:cNvPicPr>
            <a:picLocks noChangeAspect="1"/>
          </p:cNvPicPr>
          <p:nvPr userDrawn="1"/>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3673314">
            <a:off x="11320858" y="4355717"/>
            <a:ext cx="692045" cy="790157"/>
          </a:xfrm>
          <a:prstGeom prst="rect">
            <a:avLst/>
          </a:prstGeom>
        </p:spPr>
      </p:pic>
      <p:pic>
        <p:nvPicPr>
          <p:cNvPr id="66" name="PHẠM DUYÊN 20 - 9Slide.vn">
            <a:extLst>
              <a:ext uri="{FF2B5EF4-FFF2-40B4-BE49-F238E27FC236}">
                <a16:creationId xmlns:a16="http://schemas.microsoft.com/office/drawing/2014/main" id="{B58000EC-CFF0-CF1C-3A73-7DA74E731CA7}"/>
              </a:ext>
            </a:extLst>
          </p:cNvPr>
          <p:cNvPicPr>
            <a:picLocks noChangeAspect="1"/>
          </p:cNvPicPr>
          <p:nvPr userDrawn="1"/>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1626274" y="2191577"/>
            <a:ext cx="539005" cy="693253"/>
          </a:xfrm>
          <a:prstGeom prst="rect">
            <a:avLst/>
          </a:prstGeom>
        </p:spPr>
      </p:pic>
      <p:pic>
        <p:nvPicPr>
          <p:cNvPr id="67" name="PHẠM DUYÊN 21 - 9Slide.vn">
            <a:extLst>
              <a:ext uri="{FF2B5EF4-FFF2-40B4-BE49-F238E27FC236}">
                <a16:creationId xmlns:a16="http://schemas.microsoft.com/office/drawing/2014/main" id="{C798A4BD-A297-C1DE-5B7D-0666B6D8D99F}"/>
              </a:ext>
            </a:extLst>
          </p:cNvPr>
          <p:cNvPicPr>
            <a:picLocks noChangeAspect="1"/>
          </p:cNvPicPr>
          <p:nvPr userDrawn="1"/>
        </p:nvPicPr>
        <p:blipFill>
          <a:blip r:embed="rId24"/>
          <a:srcRect/>
          <a:stretch>
            <a:fillRect/>
          </a:stretch>
        </p:blipFill>
        <p:spPr>
          <a:xfrm>
            <a:off x="9140716" y="349943"/>
            <a:ext cx="744999" cy="745846"/>
          </a:xfrm>
          <a:prstGeom prst="rect">
            <a:avLst/>
          </a:prstGeom>
        </p:spPr>
      </p:pic>
      <p:pic>
        <p:nvPicPr>
          <p:cNvPr id="68" name="PHẠM DUYÊN 22 - 9Slide.vn">
            <a:extLst>
              <a:ext uri="{FF2B5EF4-FFF2-40B4-BE49-F238E27FC236}">
                <a16:creationId xmlns:a16="http://schemas.microsoft.com/office/drawing/2014/main" id="{A944B56F-4FC7-95F0-783E-980A22F88A76}"/>
              </a:ext>
            </a:extLst>
          </p:cNvPr>
          <p:cNvPicPr>
            <a:picLocks noChangeAspect="1"/>
          </p:cNvPicPr>
          <p:nvPr userDrawn="1"/>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10231418" y="5321201"/>
            <a:ext cx="596506" cy="591286"/>
          </a:xfrm>
          <a:prstGeom prst="rect">
            <a:avLst/>
          </a:prstGeom>
        </p:spPr>
      </p:pic>
      <p:pic>
        <p:nvPicPr>
          <p:cNvPr id="69" name="PHẠM DUYÊN 23 - 9Slide.vn">
            <a:extLst>
              <a:ext uri="{FF2B5EF4-FFF2-40B4-BE49-F238E27FC236}">
                <a16:creationId xmlns:a16="http://schemas.microsoft.com/office/drawing/2014/main" id="{764676AD-732D-E899-031B-9F7CB6E1A135}"/>
              </a:ext>
            </a:extLst>
          </p:cNvPr>
          <p:cNvPicPr>
            <a:picLocks noChangeAspect="1"/>
          </p:cNvPicPr>
          <p:nvPr userDrawn="1"/>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rot="10892027">
            <a:off x="10901888" y="5876557"/>
            <a:ext cx="596506" cy="591286"/>
          </a:xfrm>
          <a:prstGeom prst="rect">
            <a:avLst/>
          </a:prstGeom>
        </p:spPr>
      </p:pic>
      <p:pic>
        <p:nvPicPr>
          <p:cNvPr id="70" name="PHẠM DUYÊN 24 - 9Slide.vn">
            <a:extLst>
              <a:ext uri="{FF2B5EF4-FFF2-40B4-BE49-F238E27FC236}">
                <a16:creationId xmlns:a16="http://schemas.microsoft.com/office/drawing/2014/main" id="{3B6A9E0F-AC48-A1E0-066A-9F3B44514A33}"/>
              </a:ext>
            </a:extLst>
          </p:cNvPr>
          <p:cNvPicPr>
            <a:picLocks noChangeAspect="1"/>
          </p:cNvPicPr>
          <p:nvPr userDrawn="1"/>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893296" y="883701"/>
            <a:ext cx="982051" cy="982051"/>
          </a:xfrm>
          <a:prstGeom prst="rect">
            <a:avLst/>
          </a:prstGeom>
        </p:spPr>
      </p:pic>
      <p:pic>
        <p:nvPicPr>
          <p:cNvPr id="71" name="PHẠM DUYÊN 25 - 9Slide.vn">
            <a:extLst>
              <a:ext uri="{FF2B5EF4-FFF2-40B4-BE49-F238E27FC236}">
                <a16:creationId xmlns:a16="http://schemas.microsoft.com/office/drawing/2014/main" id="{CEB4B3D7-5C84-D779-3FD1-00454621672C}"/>
              </a:ext>
            </a:extLst>
          </p:cNvPr>
          <p:cNvPicPr>
            <a:picLocks noChangeAspect="1"/>
          </p:cNvPicPr>
          <p:nvPr userDrawn="1"/>
        </p:nvPicPr>
        <p:blipFill>
          <a:blip r:embed="rId29"/>
          <a:srcRect/>
          <a:stretch>
            <a:fillRect/>
          </a:stretch>
        </p:blipFill>
        <p:spPr>
          <a:xfrm>
            <a:off x="425977" y="2466476"/>
            <a:ext cx="2084185" cy="135472"/>
          </a:xfrm>
          <a:prstGeom prst="rect">
            <a:avLst/>
          </a:prstGeom>
        </p:spPr>
      </p:pic>
      <p:pic>
        <p:nvPicPr>
          <p:cNvPr id="72" name="PHẠM DUYÊN 26 - 9Slide.vn">
            <a:extLst>
              <a:ext uri="{FF2B5EF4-FFF2-40B4-BE49-F238E27FC236}">
                <a16:creationId xmlns:a16="http://schemas.microsoft.com/office/drawing/2014/main" id="{0DA8BBC4-9498-AA18-614A-9619EFAAABB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39767"/>
          <a:stretch/>
        </p:blipFill>
        <p:spPr>
          <a:xfrm>
            <a:off x="10857672" y="0"/>
            <a:ext cx="1320054" cy="2191577"/>
          </a:xfrm>
          <a:prstGeom prst="rect">
            <a:avLst/>
          </a:prstGeom>
        </p:spPr>
      </p:pic>
      <p:pic>
        <p:nvPicPr>
          <p:cNvPr id="73" name="PHẠM DUYÊN 27 - 9Slide.vn">
            <a:extLst>
              <a:ext uri="{FF2B5EF4-FFF2-40B4-BE49-F238E27FC236}">
                <a16:creationId xmlns:a16="http://schemas.microsoft.com/office/drawing/2014/main" id="{270008FE-9449-6E33-ADB1-0273736BAB0E}"/>
              </a:ext>
            </a:extLst>
          </p:cNvPr>
          <p:cNvPicPr>
            <a:picLocks noChangeAspect="1"/>
          </p:cNvPicPr>
          <p:nvPr userDrawn="1"/>
        </p:nvPicPr>
        <p:blipFill rotWithShape="1">
          <a:blip r:embed="rId30"/>
          <a:srcRect l="20120"/>
          <a:stretch/>
        </p:blipFill>
        <p:spPr>
          <a:xfrm>
            <a:off x="-1796" y="5034541"/>
            <a:ext cx="1143609" cy="1361281"/>
          </a:xfrm>
          <a:prstGeom prst="rect">
            <a:avLst/>
          </a:prstGeom>
        </p:spPr>
      </p:pic>
      <p:pic>
        <p:nvPicPr>
          <p:cNvPr id="74" name="PHẠM DUYÊN 28 - 9Slide.vn">
            <a:extLst>
              <a:ext uri="{FF2B5EF4-FFF2-40B4-BE49-F238E27FC236}">
                <a16:creationId xmlns:a16="http://schemas.microsoft.com/office/drawing/2014/main" id="{B84C6BF3-549B-353E-E684-F443AF5FD252}"/>
              </a:ext>
            </a:extLst>
          </p:cNvPr>
          <p:cNvPicPr>
            <a:picLocks noChangeAspect="1"/>
          </p:cNvPicPr>
          <p:nvPr userDrawn="1"/>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p:blipFill>
        <p:spPr>
          <a:xfrm>
            <a:off x="0" y="6537515"/>
            <a:ext cx="3413760" cy="17072"/>
          </a:xfrm>
          <a:prstGeom prst="rect">
            <a:avLst/>
          </a:prstGeom>
        </p:spPr>
      </p:pic>
      <p:pic>
        <p:nvPicPr>
          <p:cNvPr id="75" name="PHẠM DUYÊN 29 - 9Slide.vn">
            <a:extLst>
              <a:ext uri="{FF2B5EF4-FFF2-40B4-BE49-F238E27FC236}">
                <a16:creationId xmlns:a16="http://schemas.microsoft.com/office/drawing/2014/main" id="{61719AAC-D1D1-43BB-C989-BB5FB07A9397}"/>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r="74440"/>
          <a:stretch>
            <a:fillRect/>
          </a:stretch>
        </p:blipFill>
        <p:spPr>
          <a:xfrm>
            <a:off x="10945508" y="3374136"/>
            <a:ext cx="1246492" cy="54864"/>
          </a:xfrm>
          <a:custGeom>
            <a:avLst/>
            <a:gdLst>
              <a:gd name="connsiteX0" fmla="*/ 0 w 1869738"/>
              <a:gd name="connsiteY0" fmla="*/ 0 h 82296"/>
              <a:gd name="connsiteX1" fmla="*/ 1869738 w 1869738"/>
              <a:gd name="connsiteY1" fmla="*/ 0 h 82296"/>
              <a:gd name="connsiteX2" fmla="*/ 1869738 w 1869738"/>
              <a:gd name="connsiteY2" fmla="*/ 82296 h 82296"/>
              <a:gd name="connsiteX3" fmla="*/ 0 w 1869738"/>
              <a:gd name="connsiteY3" fmla="*/ 82296 h 82296"/>
              <a:gd name="connsiteX4" fmla="*/ 0 w 1869738"/>
              <a:gd name="connsiteY4" fmla="*/ 0 h 8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738" h="82296">
                <a:moveTo>
                  <a:pt x="0" y="0"/>
                </a:moveTo>
                <a:lnTo>
                  <a:pt x="1869738" y="0"/>
                </a:lnTo>
                <a:lnTo>
                  <a:pt x="1869738" y="82296"/>
                </a:lnTo>
                <a:lnTo>
                  <a:pt x="0" y="82296"/>
                </a:lnTo>
                <a:lnTo>
                  <a:pt x="0" y="0"/>
                </a:lnTo>
                <a:close/>
              </a:path>
            </a:pathLst>
          </a:custGeom>
        </p:spPr>
      </p:pic>
      <p:pic>
        <p:nvPicPr>
          <p:cNvPr id="76" name="PHẠM DUYÊN 30 - 9Slide.vn">
            <a:extLst>
              <a:ext uri="{FF2B5EF4-FFF2-40B4-BE49-F238E27FC236}">
                <a16:creationId xmlns:a16="http://schemas.microsoft.com/office/drawing/2014/main" id="{0F817C73-099A-936D-E86C-7172BBFFEA42}"/>
              </a:ext>
            </a:extLst>
          </p:cNvPr>
          <p:cNvPicPr>
            <a:picLocks noChangeAspect="1"/>
          </p:cNvPicPr>
          <p:nvPr userDrawn="1"/>
        </p:nvPicPr>
        <p:blipFill>
          <a:blip r:embed="rId35"/>
          <a:srcRect l="77770" t="66066"/>
          <a:stretch>
            <a:fillRect/>
          </a:stretch>
        </p:blipFill>
        <p:spPr>
          <a:xfrm>
            <a:off x="0" y="4564639"/>
            <a:ext cx="2377440" cy="31381"/>
          </a:xfrm>
          <a:custGeom>
            <a:avLst/>
            <a:gdLst>
              <a:gd name="connsiteX0" fmla="*/ 0 w 3608112"/>
              <a:gd name="connsiteY0" fmla="*/ 0 h 47625"/>
              <a:gd name="connsiteX1" fmla="*/ 3608112 w 3608112"/>
              <a:gd name="connsiteY1" fmla="*/ 0 h 47625"/>
              <a:gd name="connsiteX2" fmla="*/ 3608112 w 3608112"/>
              <a:gd name="connsiteY2" fmla="*/ 47625 h 47625"/>
              <a:gd name="connsiteX3" fmla="*/ 0 w 3608112"/>
              <a:gd name="connsiteY3" fmla="*/ 47625 h 47625"/>
              <a:gd name="connsiteX4" fmla="*/ 0 w 3608112"/>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12" h="47625">
                <a:moveTo>
                  <a:pt x="0" y="0"/>
                </a:moveTo>
                <a:lnTo>
                  <a:pt x="3608112" y="0"/>
                </a:lnTo>
                <a:lnTo>
                  <a:pt x="3608112" y="47625"/>
                </a:lnTo>
                <a:lnTo>
                  <a:pt x="0" y="47625"/>
                </a:lnTo>
                <a:lnTo>
                  <a:pt x="0" y="0"/>
                </a:lnTo>
                <a:close/>
              </a:path>
            </a:pathLst>
          </a:custGeom>
        </p:spPr>
      </p:pic>
      <p:pic>
        <p:nvPicPr>
          <p:cNvPr id="77" name="PHẠM DUYÊN 31 - 9Slide.vn">
            <a:extLst>
              <a:ext uri="{FF2B5EF4-FFF2-40B4-BE49-F238E27FC236}">
                <a16:creationId xmlns:a16="http://schemas.microsoft.com/office/drawing/2014/main" id="{08F3BEE8-16EB-5E08-E3CC-A894DFD14665}"/>
              </a:ext>
            </a:extLst>
          </p:cNvPr>
          <p:cNvPicPr>
            <a:picLocks noChangeAspect="1"/>
          </p:cNvPicPr>
          <p:nvPr userDrawn="1"/>
        </p:nvPicPr>
        <p:blipFill>
          <a:blip r:embed="rId36"/>
          <a:srcRect l="74391" b="73379"/>
          <a:stretch>
            <a:fillRect/>
          </a:stretch>
        </p:blipFill>
        <p:spPr>
          <a:xfrm>
            <a:off x="0" y="4750796"/>
            <a:ext cx="1745381" cy="31750"/>
          </a:xfrm>
          <a:custGeom>
            <a:avLst/>
            <a:gdLst>
              <a:gd name="connsiteX0" fmla="*/ 0 w 2618072"/>
              <a:gd name="connsiteY0" fmla="*/ 0 h 47625"/>
              <a:gd name="connsiteX1" fmla="*/ 2618072 w 2618072"/>
              <a:gd name="connsiteY1" fmla="*/ 0 h 47625"/>
              <a:gd name="connsiteX2" fmla="*/ 2618072 w 2618072"/>
              <a:gd name="connsiteY2" fmla="*/ 47625 h 47625"/>
              <a:gd name="connsiteX3" fmla="*/ 0 w 2618072"/>
              <a:gd name="connsiteY3" fmla="*/ 47625 h 47625"/>
              <a:gd name="connsiteX4" fmla="*/ 0 w 2618072"/>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072" h="47625">
                <a:moveTo>
                  <a:pt x="0" y="0"/>
                </a:moveTo>
                <a:lnTo>
                  <a:pt x="2618072" y="0"/>
                </a:lnTo>
                <a:lnTo>
                  <a:pt x="2618072" y="47625"/>
                </a:lnTo>
                <a:lnTo>
                  <a:pt x="0" y="47625"/>
                </a:lnTo>
                <a:lnTo>
                  <a:pt x="0" y="0"/>
                </a:lnTo>
                <a:close/>
              </a:path>
            </a:pathLst>
          </a:custGeom>
        </p:spPr>
      </p:pic>
      <p:pic>
        <p:nvPicPr>
          <p:cNvPr id="78" name="PHẠM DUYÊN 32 - 9Slide.vn">
            <a:extLst>
              <a:ext uri="{FF2B5EF4-FFF2-40B4-BE49-F238E27FC236}">
                <a16:creationId xmlns:a16="http://schemas.microsoft.com/office/drawing/2014/main" id="{1B64CAA4-16A6-FC05-B0E4-DE205EB6DD2E}"/>
              </a:ext>
            </a:extLst>
          </p:cNvPr>
          <p:cNvPicPr>
            <a:picLocks noChangeAspect="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a:fillRect/>
          </a:stretch>
        </p:blipFill>
        <p:spPr>
          <a:xfrm>
            <a:off x="2757714" y="1846147"/>
            <a:ext cx="6700384" cy="3005972"/>
          </a:xfrm>
          <a:prstGeom prst="rect">
            <a:avLst/>
          </a:prstGeom>
        </p:spPr>
      </p:pic>
    </p:spTree>
    <p:extLst>
      <p:ext uri="{BB962C8B-B14F-4D97-AF65-F5344CB8AC3E}">
        <p14:creationId xmlns:p14="http://schemas.microsoft.com/office/powerpoint/2010/main" val="248743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3C395-19FD-B9E5-5A22-86AE741549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ADCB0-3FC7-9399-DEAE-D82184B16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23BC9-EB3E-518E-BADB-96F81E9F6B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DAB2E6-208A-408B-9B90-2255685124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1F9C885-21E5-2200-C71C-08755F34B4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850FD4-24EB-2CAB-6ED7-A93CE36AA8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88A6C-FE22-4CF3-91B4-68A9E7E472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851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377219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25448337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HẠM DUYÊN 1 - 9Slide.vn">
            <a:extLst>
              <a:ext uri="{FF2B5EF4-FFF2-40B4-BE49-F238E27FC236}">
                <a16:creationId xmlns:a16="http://schemas.microsoft.com/office/drawing/2014/main" id="{9066C1B6-FD93-98BB-EBE2-3A4BDA893905}"/>
              </a:ext>
            </a:extLst>
          </p:cNvPr>
          <p:cNvPicPr>
            <a:picLocks noChangeAspect="1"/>
          </p:cNvPicPr>
          <p:nvPr userDrawn="1"/>
        </p:nvPicPr>
        <p:blipFill>
          <a:blip r:embed="rId2">
            <a:alphaModFix amt="48000"/>
          </a:blip>
          <a:srcRect/>
          <a:stretch>
            <a:fillRect/>
          </a:stretch>
        </p:blipFill>
        <p:spPr>
          <a:xfrm>
            <a:off x="11465" y="9577"/>
            <a:ext cx="12180535" cy="6851551"/>
          </a:xfrm>
          <a:prstGeom prst="rect">
            <a:avLst/>
          </a:prstGeom>
        </p:spPr>
      </p:pic>
      <p:pic>
        <p:nvPicPr>
          <p:cNvPr id="18" name="PHẠM DUYÊN 2 - 9Slide.vn">
            <a:extLst>
              <a:ext uri="{FF2B5EF4-FFF2-40B4-BE49-F238E27FC236}">
                <a16:creationId xmlns:a16="http://schemas.microsoft.com/office/drawing/2014/main" id="{E6E4238F-2FEF-93A9-E606-C2E4806A2403}"/>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61506"/>
          <a:stretch/>
        </p:blipFill>
        <p:spPr>
          <a:xfrm>
            <a:off x="0" y="2512126"/>
            <a:ext cx="685800" cy="1781588"/>
          </a:xfrm>
          <a:prstGeom prst="rect">
            <a:avLst/>
          </a:prstGeom>
        </p:spPr>
      </p:pic>
      <p:pic>
        <p:nvPicPr>
          <p:cNvPr id="19" name="PHẠM DUYÊN 3 - 9Slide.vn">
            <a:extLst>
              <a:ext uri="{FF2B5EF4-FFF2-40B4-BE49-F238E27FC236}">
                <a16:creationId xmlns:a16="http://schemas.microsoft.com/office/drawing/2014/main" id="{BDAEF24F-D828-8CA4-8AAB-A1C6C0423FDD}"/>
              </a:ext>
            </a:extLst>
          </p:cNvPr>
          <p:cNvPicPr>
            <a:picLocks noChangeAspect="1"/>
          </p:cNvPicPr>
          <p:nvPr userDrawn="1"/>
        </p:nvPicPr>
        <p:blipFill>
          <a:blip r:embed="rId5"/>
          <a:srcRect/>
          <a:stretch>
            <a:fillRect/>
          </a:stretch>
        </p:blipFill>
        <p:spPr>
          <a:xfrm>
            <a:off x="4817024" y="3757002"/>
            <a:ext cx="2369999" cy="1564199"/>
          </a:xfrm>
          <a:prstGeom prst="rect">
            <a:avLst/>
          </a:prstGeom>
        </p:spPr>
      </p:pic>
      <p:pic>
        <p:nvPicPr>
          <p:cNvPr id="20" name="PHẠM DUYÊN 4 - 9Slide.vn">
            <a:extLst>
              <a:ext uri="{FF2B5EF4-FFF2-40B4-BE49-F238E27FC236}">
                <a16:creationId xmlns:a16="http://schemas.microsoft.com/office/drawing/2014/main" id="{9FBE37B9-B767-6D82-7185-10ECADA5A87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7713" y="4482651"/>
            <a:ext cx="2216211" cy="2216211"/>
          </a:xfrm>
          <a:prstGeom prst="rect">
            <a:avLst/>
          </a:prstGeom>
        </p:spPr>
      </p:pic>
      <p:pic>
        <p:nvPicPr>
          <p:cNvPr id="21" name="PHẠM DUYÊN 5 - 9Slide.vn">
            <a:extLst>
              <a:ext uri="{FF2B5EF4-FFF2-40B4-BE49-F238E27FC236}">
                <a16:creationId xmlns:a16="http://schemas.microsoft.com/office/drawing/2014/main" id="{22F4E287-3DCA-5778-79D1-D0C1409F89D8}"/>
              </a:ext>
            </a:extLst>
          </p:cNvPr>
          <p:cNvPicPr>
            <a:picLocks noChangeAspect="1"/>
          </p:cNvPicPr>
          <p:nvPr userDrawn="1"/>
        </p:nvPicPr>
        <p:blipFill>
          <a:blip r:embed="rId8"/>
          <a:srcRect/>
          <a:stretch>
            <a:fillRect/>
          </a:stretch>
        </p:blipFill>
        <p:spPr>
          <a:xfrm>
            <a:off x="7403431" y="5180770"/>
            <a:ext cx="819974" cy="819974"/>
          </a:xfrm>
          <a:prstGeom prst="rect">
            <a:avLst/>
          </a:prstGeom>
        </p:spPr>
      </p:pic>
      <p:pic>
        <p:nvPicPr>
          <p:cNvPr id="22" name="PHẠM DUYÊN 6 - 9Slide.vn">
            <a:extLst>
              <a:ext uri="{FF2B5EF4-FFF2-40B4-BE49-F238E27FC236}">
                <a16:creationId xmlns:a16="http://schemas.microsoft.com/office/drawing/2014/main" id="{E651ABAD-1622-BC99-5FF7-C41844D99AD2}"/>
              </a:ext>
            </a:extLst>
          </p:cNvPr>
          <p:cNvPicPr>
            <a:picLocks noChangeAspect="1"/>
          </p:cNvPicPr>
          <p:nvPr userDrawn="1"/>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b="49223"/>
          <a:stretch/>
        </p:blipFill>
        <p:spPr>
          <a:xfrm>
            <a:off x="3213445" y="6040230"/>
            <a:ext cx="1774935" cy="830474"/>
          </a:xfrm>
          <a:prstGeom prst="rect">
            <a:avLst/>
          </a:prstGeom>
        </p:spPr>
      </p:pic>
      <p:pic>
        <p:nvPicPr>
          <p:cNvPr id="23" name="PHẠM DUYÊN 7 - 9Slide.vn">
            <a:extLst>
              <a:ext uri="{FF2B5EF4-FFF2-40B4-BE49-F238E27FC236}">
                <a16:creationId xmlns:a16="http://schemas.microsoft.com/office/drawing/2014/main" id="{A4C5891C-8EE0-DCA3-B9A6-AA31F2545A09}"/>
              </a:ext>
            </a:extLst>
          </p:cNvPr>
          <p:cNvPicPr>
            <a:picLocks noChangeAspect="1"/>
          </p:cNvPicPr>
          <p:nvPr userDrawn="1"/>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885715" y="4914086"/>
            <a:ext cx="1943914" cy="1943914"/>
          </a:xfrm>
          <a:prstGeom prst="rect">
            <a:avLst/>
          </a:prstGeom>
        </p:spPr>
      </p:pic>
      <p:pic>
        <p:nvPicPr>
          <p:cNvPr id="24" name="PHẠM DUYÊN 8 - 9Slide.vn">
            <a:extLst>
              <a:ext uri="{FF2B5EF4-FFF2-40B4-BE49-F238E27FC236}">
                <a16:creationId xmlns:a16="http://schemas.microsoft.com/office/drawing/2014/main" id="{A51DDA32-8FDC-B5E5-50F6-53BAC224E49A}"/>
              </a:ext>
            </a:extLst>
          </p:cNvPr>
          <p:cNvPicPr>
            <a:picLocks noChangeAspect="1"/>
          </p:cNvPicPr>
          <p:nvPr userDrawn="1"/>
        </p:nvPicPr>
        <p:blipFill rotWithShape="1">
          <a:blip r:embed="rId13"/>
          <a:srcRect l="20241" t="22278"/>
          <a:stretch/>
        </p:blipFill>
        <p:spPr>
          <a:xfrm>
            <a:off x="0" y="-1"/>
            <a:ext cx="1254490" cy="1222467"/>
          </a:xfrm>
          <a:prstGeom prst="rect">
            <a:avLst/>
          </a:prstGeom>
        </p:spPr>
      </p:pic>
      <p:pic>
        <p:nvPicPr>
          <p:cNvPr id="25" name="PHẠM DUYÊN 9 - 9Slide.vn">
            <a:extLst>
              <a:ext uri="{FF2B5EF4-FFF2-40B4-BE49-F238E27FC236}">
                <a16:creationId xmlns:a16="http://schemas.microsoft.com/office/drawing/2014/main" id="{339B35B2-8759-AD7F-7C5D-C451C8BE46F8}"/>
              </a:ext>
            </a:extLst>
          </p:cNvPr>
          <p:cNvPicPr>
            <a:picLocks noChangeAspect="1"/>
          </p:cNvPicPr>
          <p:nvPr userDrawn="1"/>
        </p:nvPicPr>
        <p:blipFill rotWithShape="1">
          <a:blip r:embed="rId13"/>
          <a:srcRect t="16597"/>
          <a:stretch/>
        </p:blipFill>
        <p:spPr>
          <a:xfrm>
            <a:off x="6096000" y="-12704"/>
            <a:ext cx="618695" cy="516006"/>
          </a:xfrm>
          <a:prstGeom prst="rect">
            <a:avLst/>
          </a:prstGeom>
        </p:spPr>
      </p:pic>
      <p:pic>
        <p:nvPicPr>
          <p:cNvPr id="26" name="PHẠM DUYÊN 10 - 9Slide.vn">
            <a:extLst>
              <a:ext uri="{FF2B5EF4-FFF2-40B4-BE49-F238E27FC236}">
                <a16:creationId xmlns:a16="http://schemas.microsoft.com/office/drawing/2014/main" id="{5C19A18A-2864-464D-615C-B92CD09157BE}"/>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76291" y="1721958"/>
            <a:ext cx="909424" cy="909424"/>
          </a:xfrm>
          <a:prstGeom prst="rect">
            <a:avLst/>
          </a:prstGeom>
        </p:spPr>
      </p:pic>
      <p:pic>
        <p:nvPicPr>
          <p:cNvPr id="27" name="PHẠM DUYÊN 11 - 9Slide.vn">
            <a:extLst>
              <a:ext uri="{FF2B5EF4-FFF2-40B4-BE49-F238E27FC236}">
                <a16:creationId xmlns:a16="http://schemas.microsoft.com/office/drawing/2014/main" id="{8F5F6C8F-3DEE-A994-2061-521C5EF485CC}"/>
              </a:ext>
            </a:extLst>
          </p:cNvPr>
          <p:cNvPicPr>
            <a:picLocks noChangeAspect="1"/>
          </p:cNvPicPr>
          <p:nvPr userDrawn="1"/>
        </p:nvPicPr>
        <p:blipFill>
          <a:blip r:embed="rId8"/>
          <a:srcRect/>
          <a:stretch>
            <a:fillRect/>
          </a:stretch>
        </p:blipFill>
        <p:spPr>
          <a:xfrm>
            <a:off x="3419251" y="685801"/>
            <a:ext cx="309347" cy="309347"/>
          </a:xfrm>
          <a:prstGeom prst="rect">
            <a:avLst/>
          </a:prstGeom>
        </p:spPr>
      </p:pic>
      <p:pic>
        <p:nvPicPr>
          <p:cNvPr id="28" name="PHẠM DUYÊN 12 - 9Slide.vn">
            <a:extLst>
              <a:ext uri="{FF2B5EF4-FFF2-40B4-BE49-F238E27FC236}">
                <a16:creationId xmlns:a16="http://schemas.microsoft.com/office/drawing/2014/main" id="{CFB94A5E-7571-67CC-D3DE-FF78C2D0D67E}"/>
              </a:ext>
            </a:extLst>
          </p:cNvPr>
          <p:cNvPicPr>
            <a:picLocks noChangeAspect="1"/>
          </p:cNvPicPr>
          <p:nvPr userDrawn="1"/>
        </p:nvPicPr>
        <p:blipFill>
          <a:blip r:embed="rId8"/>
          <a:srcRect/>
          <a:stretch>
            <a:fillRect/>
          </a:stretch>
        </p:blipFill>
        <p:spPr>
          <a:xfrm>
            <a:off x="10529670" y="2847557"/>
            <a:ext cx="328001" cy="328001"/>
          </a:xfrm>
          <a:prstGeom prst="rect">
            <a:avLst/>
          </a:prstGeom>
        </p:spPr>
      </p:pic>
      <p:pic>
        <p:nvPicPr>
          <p:cNvPr id="29" name="PHẠM DUYÊN 13 - 9Slide.vn">
            <a:extLst>
              <a:ext uri="{FF2B5EF4-FFF2-40B4-BE49-F238E27FC236}">
                <a16:creationId xmlns:a16="http://schemas.microsoft.com/office/drawing/2014/main" id="{989DDA8F-EB01-E9DC-3B20-09EE85D4C5FD}"/>
              </a:ext>
            </a:extLst>
          </p:cNvPr>
          <p:cNvPicPr>
            <a:picLocks noChangeAspect="1"/>
          </p:cNvPicPr>
          <p:nvPr userDrawn="1"/>
        </p:nvPicPr>
        <p:blipFill>
          <a:blip r:embed="rId13"/>
          <a:srcRect/>
          <a:stretch>
            <a:fillRect/>
          </a:stretch>
        </p:blipFill>
        <p:spPr>
          <a:xfrm>
            <a:off x="3728598" y="4394355"/>
            <a:ext cx="372315" cy="372315"/>
          </a:xfrm>
          <a:prstGeom prst="rect">
            <a:avLst/>
          </a:prstGeom>
        </p:spPr>
      </p:pic>
      <p:pic>
        <p:nvPicPr>
          <p:cNvPr id="30" name="PHẠM DUYÊN 14 - 9Slide.vn">
            <a:extLst>
              <a:ext uri="{FF2B5EF4-FFF2-40B4-BE49-F238E27FC236}">
                <a16:creationId xmlns:a16="http://schemas.microsoft.com/office/drawing/2014/main" id="{8BA7975A-0ECD-7AE5-1DE5-2BB30252E358}"/>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45382" y="0"/>
            <a:ext cx="1320053" cy="585774"/>
          </a:xfrm>
          <a:prstGeom prst="rect">
            <a:avLst/>
          </a:prstGeom>
        </p:spPr>
      </p:pic>
      <p:pic>
        <p:nvPicPr>
          <p:cNvPr id="31" name="PHẠM DUYÊN 15 - 9Slide.vn">
            <a:extLst>
              <a:ext uri="{FF2B5EF4-FFF2-40B4-BE49-F238E27FC236}">
                <a16:creationId xmlns:a16="http://schemas.microsoft.com/office/drawing/2014/main" id="{9C8EFD6D-DA68-8BA5-E9BF-3DD9BFBE9356}"/>
              </a:ext>
            </a:extLst>
          </p:cNvPr>
          <p:cNvPicPr>
            <a:picLocks noChangeAspect="1"/>
          </p:cNvPicPr>
          <p:nvPr userDrawn="1"/>
        </p:nvPicPr>
        <p:blipFill rotWithShape="1">
          <a:blip r:embed="rId13"/>
          <a:srcRect b="37554"/>
          <a:stretch/>
        </p:blipFill>
        <p:spPr>
          <a:xfrm>
            <a:off x="6096000" y="6698862"/>
            <a:ext cx="254840" cy="159138"/>
          </a:xfrm>
          <a:prstGeom prst="rect">
            <a:avLst/>
          </a:prstGeom>
        </p:spPr>
      </p:pic>
      <p:pic>
        <p:nvPicPr>
          <p:cNvPr id="33" name="PHẠM DUYÊN 16 - 9Slide.vn">
            <a:extLst>
              <a:ext uri="{FF2B5EF4-FFF2-40B4-BE49-F238E27FC236}">
                <a16:creationId xmlns:a16="http://schemas.microsoft.com/office/drawing/2014/main" id="{D9775B07-AA7B-9798-FD76-667C81378C8D}"/>
              </a:ext>
            </a:extLst>
          </p:cNvPr>
          <p:cNvPicPr>
            <a:picLocks noChangeAspect="1"/>
          </p:cNvPicPr>
          <p:nvPr userDrawn="1"/>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813418" y="6000744"/>
            <a:ext cx="792137" cy="790157"/>
          </a:xfrm>
          <a:prstGeom prst="rect">
            <a:avLst/>
          </a:prstGeom>
        </p:spPr>
      </p:pic>
      <p:pic>
        <p:nvPicPr>
          <p:cNvPr id="36" name="PHẠM DUYÊN 17 - 9Slide.vn">
            <a:extLst>
              <a:ext uri="{FF2B5EF4-FFF2-40B4-BE49-F238E27FC236}">
                <a16:creationId xmlns:a16="http://schemas.microsoft.com/office/drawing/2014/main" id="{55397B4B-9D36-E9D2-B6EA-171A29AD4C5F}"/>
              </a:ext>
            </a:extLst>
          </p:cNvPr>
          <p:cNvPicPr>
            <a:picLocks noChangeAspect="1"/>
          </p:cNvPicPr>
          <p:nvPr userDrawn="1"/>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1626274" y="2191577"/>
            <a:ext cx="539005" cy="693253"/>
          </a:xfrm>
          <a:prstGeom prst="rect">
            <a:avLst/>
          </a:prstGeom>
        </p:spPr>
      </p:pic>
      <p:pic>
        <p:nvPicPr>
          <p:cNvPr id="37" name="PHẠM DUYÊN 18 - 9Slide.vn">
            <a:extLst>
              <a:ext uri="{FF2B5EF4-FFF2-40B4-BE49-F238E27FC236}">
                <a16:creationId xmlns:a16="http://schemas.microsoft.com/office/drawing/2014/main" id="{AF64E515-52C7-58BE-D7BA-1D074AA8F60D}"/>
              </a:ext>
            </a:extLst>
          </p:cNvPr>
          <p:cNvPicPr>
            <a:picLocks noChangeAspect="1"/>
          </p:cNvPicPr>
          <p:nvPr userDrawn="1"/>
        </p:nvPicPr>
        <p:blipFill>
          <a:blip r:embed="rId20"/>
          <a:srcRect/>
          <a:stretch>
            <a:fillRect/>
          </a:stretch>
        </p:blipFill>
        <p:spPr>
          <a:xfrm>
            <a:off x="9140716" y="349943"/>
            <a:ext cx="744999" cy="745846"/>
          </a:xfrm>
          <a:prstGeom prst="rect">
            <a:avLst/>
          </a:prstGeom>
        </p:spPr>
      </p:pic>
      <p:pic>
        <p:nvPicPr>
          <p:cNvPr id="38" name="PHẠM DUYÊN 19 - 9Slide.vn">
            <a:extLst>
              <a:ext uri="{FF2B5EF4-FFF2-40B4-BE49-F238E27FC236}">
                <a16:creationId xmlns:a16="http://schemas.microsoft.com/office/drawing/2014/main" id="{04A6A7F2-C510-4233-59FD-BCF06550F3DF}"/>
              </a:ext>
            </a:extLst>
          </p:cNvPr>
          <p:cNvPicPr>
            <a:picLocks noChangeAspect="1"/>
          </p:cNvPicPr>
          <p:nvPr userDrawn="1"/>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0231418" y="5321201"/>
            <a:ext cx="596506" cy="591286"/>
          </a:xfrm>
          <a:prstGeom prst="rect">
            <a:avLst/>
          </a:prstGeom>
        </p:spPr>
      </p:pic>
      <p:pic>
        <p:nvPicPr>
          <p:cNvPr id="39" name="PHẠM DUYÊN 20 - 9Slide.vn">
            <a:extLst>
              <a:ext uri="{FF2B5EF4-FFF2-40B4-BE49-F238E27FC236}">
                <a16:creationId xmlns:a16="http://schemas.microsoft.com/office/drawing/2014/main" id="{6CAD365B-009B-1EB5-78B9-787F7B98D134}"/>
              </a:ext>
            </a:extLst>
          </p:cNvPr>
          <p:cNvPicPr>
            <a:picLocks noChangeAspect="1"/>
          </p:cNvPicPr>
          <p:nvPr userDrawn="1"/>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0892027">
            <a:off x="10901888" y="5876557"/>
            <a:ext cx="596506" cy="591286"/>
          </a:xfrm>
          <a:prstGeom prst="rect">
            <a:avLst/>
          </a:prstGeom>
        </p:spPr>
      </p:pic>
      <p:pic>
        <p:nvPicPr>
          <p:cNvPr id="40" name="PHẠM DUYÊN 21 - 9Slide.vn">
            <a:extLst>
              <a:ext uri="{FF2B5EF4-FFF2-40B4-BE49-F238E27FC236}">
                <a16:creationId xmlns:a16="http://schemas.microsoft.com/office/drawing/2014/main" id="{759579B4-2CC6-9DF8-7617-7D79220A93FE}"/>
              </a:ext>
            </a:extLst>
          </p:cNvPr>
          <p:cNvPicPr>
            <a:picLocks noChangeAspect="1"/>
          </p:cNvPicPr>
          <p:nvPr userDrawn="1"/>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402404" y="240415"/>
            <a:ext cx="982051" cy="982051"/>
          </a:xfrm>
          <a:prstGeom prst="rect">
            <a:avLst/>
          </a:prstGeom>
        </p:spPr>
      </p:pic>
      <p:pic>
        <p:nvPicPr>
          <p:cNvPr id="42" name="PHẠM DUYÊN 22 - 9Slide.vn">
            <a:extLst>
              <a:ext uri="{FF2B5EF4-FFF2-40B4-BE49-F238E27FC236}">
                <a16:creationId xmlns:a16="http://schemas.microsoft.com/office/drawing/2014/main" id="{F5AC599D-0463-A214-7AB3-5EA5F12F8414}"/>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39767"/>
          <a:stretch/>
        </p:blipFill>
        <p:spPr>
          <a:xfrm>
            <a:off x="10857672" y="0"/>
            <a:ext cx="1320054" cy="2191577"/>
          </a:xfrm>
          <a:prstGeom prst="rect">
            <a:avLst/>
          </a:prstGeom>
        </p:spPr>
      </p:pic>
      <p:pic>
        <p:nvPicPr>
          <p:cNvPr id="43" name="PHẠM DUYÊN 23 - 9Slide.vn">
            <a:extLst>
              <a:ext uri="{FF2B5EF4-FFF2-40B4-BE49-F238E27FC236}">
                <a16:creationId xmlns:a16="http://schemas.microsoft.com/office/drawing/2014/main" id="{B8155554-069F-5CD5-5FD4-5B7662B3F744}"/>
              </a:ext>
            </a:extLst>
          </p:cNvPr>
          <p:cNvPicPr>
            <a:picLocks noChangeAspect="1"/>
          </p:cNvPicPr>
          <p:nvPr userDrawn="1"/>
        </p:nvPicPr>
        <p:blipFill rotWithShape="1">
          <a:blip r:embed="rId25"/>
          <a:srcRect l="20120"/>
          <a:stretch/>
        </p:blipFill>
        <p:spPr>
          <a:xfrm>
            <a:off x="-1796" y="5034541"/>
            <a:ext cx="1143609" cy="1361281"/>
          </a:xfrm>
          <a:prstGeom prst="rect">
            <a:avLst/>
          </a:prstGeom>
        </p:spPr>
      </p:pic>
      <p:pic>
        <p:nvPicPr>
          <p:cNvPr id="48" name="PHẠM DUYÊN 24 - 9Slide.vn">
            <a:extLst>
              <a:ext uri="{FF2B5EF4-FFF2-40B4-BE49-F238E27FC236}">
                <a16:creationId xmlns:a16="http://schemas.microsoft.com/office/drawing/2014/main" id="{0BAD6ABF-7BE0-337B-FFC9-AF6C13A8A1FB}"/>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10970" y="-10388"/>
            <a:ext cx="12170061" cy="6878776"/>
          </a:xfrm>
          <a:prstGeom prst="rect">
            <a:avLst/>
          </a:prstGeom>
        </p:spPr>
      </p:pic>
      <p:sp>
        <p:nvSpPr>
          <p:cNvPr id="49" name="PHẠM DUYÊN 25 - 9Slide.vn">
            <a:extLst>
              <a:ext uri="{FF2B5EF4-FFF2-40B4-BE49-F238E27FC236}">
                <a16:creationId xmlns:a16="http://schemas.microsoft.com/office/drawing/2014/main" id="{D5A4C721-40AA-961B-1BD2-764AB2BA9ADD}"/>
              </a:ext>
            </a:extLst>
          </p:cNvPr>
          <p:cNvSpPr/>
          <p:nvPr userDrawn="1"/>
        </p:nvSpPr>
        <p:spPr>
          <a:xfrm>
            <a:off x="298616" y="243037"/>
            <a:ext cx="11594769" cy="6371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764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HẠM DUYÊN 1 - 9Slide.vn">
            <a:extLst>
              <a:ext uri="{FF2B5EF4-FFF2-40B4-BE49-F238E27FC236}">
                <a16:creationId xmlns:a16="http://schemas.microsoft.com/office/drawing/2014/main" id="{7C63148F-4BC8-E70F-0F16-AD19EF5BEFEB}"/>
              </a:ext>
            </a:extLst>
          </p:cNvPr>
          <p:cNvPicPr>
            <a:picLocks noChangeAspect="1"/>
          </p:cNvPicPr>
          <p:nvPr userDrawn="1"/>
        </p:nvPicPr>
        <p:blipFill>
          <a:blip r:embed="rId2">
            <a:alphaModFix amt="48000"/>
          </a:blip>
          <a:srcRect/>
          <a:stretch>
            <a:fillRect/>
          </a:stretch>
        </p:blipFill>
        <p:spPr>
          <a:xfrm>
            <a:off x="11465" y="9577"/>
            <a:ext cx="12180535" cy="6851551"/>
          </a:xfrm>
          <a:prstGeom prst="rect">
            <a:avLst/>
          </a:prstGeom>
        </p:spPr>
      </p:pic>
      <p:pic>
        <p:nvPicPr>
          <p:cNvPr id="5" name="PHẠM DUYÊN 2 - 9Slide.vn">
            <a:extLst>
              <a:ext uri="{FF2B5EF4-FFF2-40B4-BE49-F238E27FC236}">
                <a16:creationId xmlns:a16="http://schemas.microsoft.com/office/drawing/2014/main" id="{D1B62F0E-EAB2-65B4-5E31-A2E50E3CB53F}"/>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61506"/>
          <a:stretch/>
        </p:blipFill>
        <p:spPr>
          <a:xfrm>
            <a:off x="0" y="2512126"/>
            <a:ext cx="685800" cy="1781588"/>
          </a:xfrm>
          <a:prstGeom prst="rect">
            <a:avLst/>
          </a:prstGeom>
        </p:spPr>
      </p:pic>
      <p:pic>
        <p:nvPicPr>
          <p:cNvPr id="6" name="PHẠM DUYÊN 3 - 9Slide.vn">
            <a:extLst>
              <a:ext uri="{FF2B5EF4-FFF2-40B4-BE49-F238E27FC236}">
                <a16:creationId xmlns:a16="http://schemas.microsoft.com/office/drawing/2014/main" id="{F2361E2B-30B8-DA40-0C4B-F71614456A1E}"/>
              </a:ext>
            </a:extLst>
          </p:cNvPr>
          <p:cNvPicPr>
            <a:picLocks noChangeAspect="1"/>
          </p:cNvPicPr>
          <p:nvPr userDrawn="1"/>
        </p:nvPicPr>
        <p:blipFill>
          <a:blip r:embed="rId5"/>
          <a:srcRect/>
          <a:stretch>
            <a:fillRect/>
          </a:stretch>
        </p:blipFill>
        <p:spPr>
          <a:xfrm>
            <a:off x="4817024" y="3757002"/>
            <a:ext cx="2369999" cy="1564199"/>
          </a:xfrm>
          <a:prstGeom prst="rect">
            <a:avLst/>
          </a:prstGeom>
        </p:spPr>
      </p:pic>
      <p:pic>
        <p:nvPicPr>
          <p:cNvPr id="7" name="PHẠM DUYÊN 4 - 9Slide.vn">
            <a:extLst>
              <a:ext uri="{FF2B5EF4-FFF2-40B4-BE49-F238E27FC236}">
                <a16:creationId xmlns:a16="http://schemas.microsoft.com/office/drawing/2014/main" id="{28B68AB5-23BA-1681-EE98-0099DD4ABF05}"/>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7713" y="4482651"/>
            <a:ext cx="2216211" cy="2216211"/>
          </a:xfrm>
          <a:prstGeom prst="rect">
            <a:avLst/>
          </a:prstGeom>
        </p:spPr>
      </p:pic>
      <p:pic>
        <p:nvPicPr>
          <p:cNvPr id="8" name="PHẠM DUYÊN 5 - 9Slide.vn">
            <a:extLst>
              <a:ext uri="{FF2B5EF4-FFF2-40B4-BE49-F238E27FC236}">
                <a16:creationId xmlns:a16="http://schemas.microsoft.com/office/drawing/2014/main" id="{C2236389-9146-1819-EDD5-5D88997165DB}"/>
              </a:ext>
            </a:extLst>
          </p:cNvPr>
          <p:cNvPicPr>
            <a:picLocks noChangeAspect="1"/>
          </p:cNvPicPr>
          <p:nvPr userDrawn="1"/>
        </p:nvPicPr>
        <p:blipFill>
          <a:blip r:embed="rId8"/>
          <a:srcRect/>
          <a:stretch>
            <a:fillRect/>
          </a:stretch>
        </p:blipFill>
        <p:spPr>
          <a:xfrm>
            <a:off x="7403431" y="5180770"/>
            <a:ext cx="819974" cy="819974"/>
          </a:xfrm>
          <a:prstGeom prst="rect">
            <a:avLst/>
          </a:prstGeom>
        </p:spPr>
      </p:pic>
      <p:pic>
        <p:nvPicPr>
          <p:cNvPr id="9" name="PHẠM DUYÊN 6 - 9Slide.vn">
            <a:extLst>
              <a:ext uri="{FF2B5EF4-FFF2-40B4-BE49-F238E27FC236}">
                <a16:creationId xmlns:a16="http://schemas.microsoft.com/office/drawing/2014/main" id="{0AFB92EB-511B-5647-2393-29A289FA5257}"/>
              </a:ext>
            </a:extLst>
          </p:cNvPr>
          <p:cNvPicPr>
            <a:picLocks noChangeAspect="1"/>
          </p:cNvPicPr>
          <p:nvPr userDrawn="1"/>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b="49223"/>
          <a:stretch/>
        </p:blipFill>
        <p:spPr>
          <a:xfrm>
            <a:off x="3213445" y="6040230"/>
            <a:ext cx="1774935" cy="830474"/>
          </a:xfrm>
          <a:prstGeom prst="rect">
            <a:avLst/>
          </a:prstGeom>
        </p:spPr>
      </p:pic>
      <p:pic>
        <p:nvPicPr>
          <p:cNvPr id="10" name="PHẠM DUYÊN 7 - 9Slide.vn">
            <a:extLst>
              <a:ext uri="{FF2B5EF4-FFF2-40B4-BE49-F238E27FC236}">
                <a16:creationId xmlns:a16="http://schemas.microsoft.com/office/drawing/2014/main" id="{6EF59BAA-96B2-9DA1-5266-88198FE6F218}"/>
              </a:ext>
            </a:extLst>
          </p:cNvPr>
          <p:cNvPicPr>
            <a:picLocks noChangeAspect="1"/>
          </p:cNvPicPr>
          <p:nvPr userDrawn="1"/>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885715" y="4914086"/>
            <a:ext cx="1943914" cy="1943914"/>
          </a:xfrm>
          <a:prstGeom prst="rect">
            <a:avLst/>
          </a:prstGeom>
        </p:spPr>
      </p:pic>
      <p:pic>
        <p:nvPicPr>
          <p:cNvPr id="11" name="PHẠM DUYÊN 8 - 9Slide.vn">
            <a:extLst>
              <a:ext uri="{FF2B5EF4-FFF2-40B4-BE49-F238E27FC236}">
                <a16:creationId xmlns:a16="http://schemas.microsoft.com/office/drawing/2014/main" id="{07738861-55F1-8BBA-5E4E-62987C006D6A}"/>
              </a:ext>
            </a:extLst>
          </p:cNvPr>
          <p:cNvPicPr>
            <a:picLocks noChangeAspect="1"/>
          </p:cNvPicPr>
          <p:nvPr userDrawn="1"/>
        </p:nvPicPr>
        <p:blipFill rotWithShape="1">
          <a:blip r:embed="rId13"/>
          <a:srcRect l="20241" t="22278"/>
          <a:stretch/>
        </p:blipFill>
        <p:spPr>
          <a:xfrm>
            <a:off x="0" y="-1"/>
            <a:ext cx="1254490" cy="1222467"/>
          </a:xfrm>
          <a:prstGeom prst="rect">
            <a:avLst/>
          </a:prstGeom>
        </p:spPr>
      </p:pic>
      <p:pic>
        <p:nvPicPr>
          <p:cNvPr id="12" name="PHẠM DUYÊN 9 - 9Slide.vn">
            <a:extLst>
              <a:ext uri="{FF2B5EF4-FFF2-40B4-BE49-F238E27FC236}">
                <a16:creationId xmlns:a16="http://schemas.microsoft.com/office/drawing/2014/main" id="{D33BC575-E7BB-596A-6917-E2A30A361DAA}"/>
              </a:ext>
            </a:extLst>
          </p:cNvPr>
          <p:cNvPicPr>
            <a:picLocks noChangeAspect="1"/>
          </p:cNvPicPr>
          <p:nvPr userDrawn="1"/>
        </p:nvPicPr>
        <p:blipFill rotWithShape="1">
          <a:blip r:embed="rId13"/>
          <a:srcRect t="16597"/>
          <a:stretch/>
        </p:blipFill>
        <p:spPr>
          <a:xfrm>
            <a:off x="6096000" y="-12704"/>
            <a:ext cx="618695" cy="516006"/>
          </a:xfrm>
          <a:prstGeom prst="rect">
            <a:avLst/>
          </a:prstGeom>
        </p:spPr>
      </p:pic>
      <p:pic>
        <p:nvPicPr>
          <p:cNvPr id="13" name="PHẠM DUYÊN 10 - 9Slide.vn">
            <a:extLst>
              <a:ext uri="{FF2B5EF4-FFF2-40B4-BE49-F238E27FC236}">
                <a16:creationId xmlns:a16="http://schemas.microsoft.com/office/drawing/2014/main" id="{09D0C8E6-93E9-2275-A0F4-A9508CD8C42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76291" y="1721958"/>
            <a:ext cx="909424" cy="909424"/>
          </a:xfrm>
          <a:prstGeom prst="rect">
            <a:avLst/>
          </a:prstGeom>
        </p:spPr>
      </p:pic>
      <p:pic>
        <p:nvPicPr>
          <p:cNvPr id="14" name="PHẠM DUYÊN 11 - 9Slide.vn">
            <a:extLst>
              <a:ext uri="{FF2B5EF4-FFF2-40B4-BE49-F238E27FC236}">
                <a16:creationId xmlns:a16="http://schemas.microsoft.com/office/drawing/2014/main" id="{0566652A-7582-DAD1-23F2-02F984E5EA7A}"/>
              </a:ext>
            </a:extLst>
          </p:cNvPr>
          <p:cNvPicPr>
            <a:picLocks noChangeAspect="1"/>
          </p:cNvPicPr>
          <p:nvPr userDrawn="1"/>
        </p:nvPicPr>
        <p:blipFill>
          <a:blip r:embed="rId8"/>
          <a:srcRect/>
          <a:stretch>
            <a:fillRect/>
          </a:stretch>
        </p:blipFill>
        <p:spPr>
          <a:xfrm>
            <a:off x="3419251" y="685801"/>
            <a:ext cx="309347" cy="309347"/>
          </a:xfrm>
          <a:prstGeom prst="rect">
            <a:avLst/>
          </a:prstGeom>
        </p:spPr>
      </p:pic>
      <p:pic>
        <p:nvPicPr>
          <p:cNvPr id="15" name="PHẠM DUYÊN 12 - 9Slide.vn">
            <a:extLst>
              <a:ext uri="{FF2B5EF4-FFF2-40B4-BE49-F238E27FC236}">
                <a16:creationId xmlns:a16="http://schemas.microsoft.com/office/drawing/2014/main" id="{34A2BF87-3EF1-A563-FFF9-C506FDBC2204}"/>
              </a:ext>
            </a:extLst>
          </p:cNvPr>
          <p:cNvPicPr>
            <a:picLocks noChangeAspect="1"/>
          </p:cNvPicPr>
          <p:nvPr userDrawn="1"/>
        </p:nvPicPr>
        <p:blipFill>
          <a:blip r:embed="rId8"/>
          <a:srcRect/>
          <a:stretch>
            <a:fillRect/>
          </a:stretch>
        </p:blipFill>
        <p:spPr>
          <a:xfrm>
            <a:off x="10529670" y="2847557"/>
            <a:ext cx="328001" cy="328001"/>
          </a:xfrm>
          <a:prstGeom prst="rect">
            <a:avLst/>
          </a:prstGeom>
        </p:spPr>
      </p:pic>
      <p:pic>
        <p:nvPicPr>
          <p:cNvPr id="16" name="PHẠM DUYÊN 13 - 9Slide.vn">
            <a:extLst>
              <a:ext uri="{FF2B5EF4-FFF2-40B4-BE49-F238E27FC236}">
                <a16:creationId xmlns:a16="http://schemas.microsoft.com/office/drawing/2014/main" id="{936B37BB-F253-C25E-027B-1300A7E435AB}"/>
              </a:ext>
            </a:extLst>
          </p:cNvPr>
          <p:cNvPicPr>
            <a:picLocks noChangeAspect="1"/>
          </p:cNvPicPr>
          <p:nvPr userDrawn="1"/>
        </p:nvPicPr>
        <p:blipFill>
          <a:blip r:embed="rId13"/>
          <a:srcRect/>
          <a:stretch>
            <a:fillRect/>
          </a:stretch>
        </p:blipFill>
        <p:spPr>
          <a:xfrm>
            <a:off x="3728598" y="4394355"/>
            <a:ext cx="372315" cy="372315"/>
          </a:xfrm>
          <a:prstGeom prst="rect">
            <a:avLst/>
          </a:prstGeom>
        </p:spPr>
      </p:pic>
      <p:pic>
        <p:nvPicPr>
          <p:cNvPr id="20" name="PHẠM DUYÊN 14 - 9Slide.vn">
            <a:extLst>
              <a:ext uri="{FF2B5EF4-FFF2-40B4-BE49-F238E27FC236}">
                <a16:creationId xmlns:a16="http://schemas.microsoft.com/office/drawing/2014/main" id="{9E385C06-F9CC-C515-E3AB-E89AEAADA3FB}"/>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45382" y="0"/>
            <a:ext cx="1320053" cy="585774"/>
          </a:xfrm>
          <a:prstGeom prst="rect">
            <a:avLst/>
          </a:prstGeom>
        </p:spPr>
      </p:pic>
      <p:pic>
        <p:nvPicPr>
          <p:cNvPr id="21" name="PHẠM DUYÊN 15 - 9Slide.vn">
            <a:extLst>
              <a:ext uri="{FF2B5EF4-FFF2-40B4-BE49-F238E27FC236}">
                <a16:creationId xmlns:a16="http://schemas.microsoft.com/office/drawing/2014/main" id="{8DA879F8-0A86-3320-226A-84FCB7BF28FF}"/>
              </a:ext>
            </a:extLst>
          </p:cNvPr>
          <p:cNvPicPr>
            <a:picLocks noChangeAspect="1"/>
          </p:cNvPicPr>
          <p:nvPr userDrawn="1"/>
        </p:nvPicPr>
        <p:blipFill rotWithShape="1">
          <a:blip r:embed="rId13"/>
          <a:srcRect b="37554"/>
          <a:stretch/>
        </p:blipFill>
        <p:spPr>
          <a:xfrm>
            <a:off x="6096000" y="6698862"/>
            <a:ext cx="254840" cy="159138"/>
          </a:xfrm>
          <a:prstGeom prst="rect">
            <a:avLst/>
          </a:prstGeom>
        </p:spPr>
      </p:pic>
      <p:pic>
        <p:nvPicPr>
          <p:cNvPr id="22" name="PHẠM DUYÊN 16 - 9Slide.vn">
            <a:extLst>
              <a:ext uri="{FF2B5EF4-FFF2-40B4-BE49-F238E27FC236}">
                <a16:creationId xmlns:a16="http://schemas.microsoft.com/office/drawing/2014/main" id="{282EB8F4-2E48-5F12-16E4-72BD75EA1775}"/>
              </a:ext>
            </a:extLst>
          </p:cNvPr>
          <p:cNvPicPr>
            <a:picLocks noChangeAspect="1"/>
          </p:cNvPicPr>
          <p:nvPr userDrawn="1"/>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813418" y="6000744"/>
            <a:ext cx="792137" cy="790157"/>
          </a:xfrm>
          <a:prstGeom prst="rect">
            <a:avLst/>
          </a:prstGeom>
        </p:spPr>
      </p:pic>
      <p:pic>
        <p:nvPicPr>
          <p:cNvPr id="23" name="PHẠM DUYÊN 17 - 9Slide.vn">
            <a:extLst>
              <a:ext uri="{FF2B5EF4-FFF2-40B4-BE49-F238E27FC236}">
                <a16:creationId xmlns:a16="http://schemas.microsoft.com/office/drawing/2014/main" id="{45AFAB53-D0AB-CC16-BE78-E728DC7CF250}"/>
              </a:ext>
            </a:extLst>
          </p:cNvPr>
          <p:cNvPicPr>
            <a:picLocks noChangeAspect="1"/>
          </p:cNvPicPr>
          <p:nvPr userDrawn="1"/>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1626274" y="2191577"/>
            <a:ext cx="539005" cy="693253"/>
          </a:xfrm>
          <a:prstGeom prst="rect">
            <a:avLst/>
          </a:prstGeom>
        </p:spPr>
      </p:pic>
      <p:pic>
        <p:nvPicPr>
          <p:cNvPr id="24" name="PHẠM DUYÊN 18 - 9Slide.vn">
            <a:extLst>
              <a:ext uri="{FF2B5EF4-FFF2-40B4-BE49-F238E27FC236}">
                <a16:creationId xmlns:a16="http://schemas.microsoft.com/office/drawing/2014/main" id="{F3367051-58FB-1848-60DF-C0D690A698BB}"/>
              </a:ext>
            </a:extLst>
          </p:cNvPr>
          <p:cNvPicPr>
            <a:picLocks noChangeAspect="1"/>
          </p:cNvPicPr>
          <p:nvPr userDrawn="1"/>
        </p:nvPicPr>
        <p:blipFill>
          <a:blip r:embed="rId20"/>
          <a:srcRect/>
          <a:stretch>
            <a:fillRect/>
          </a:stretch>
        </p:blipFill>
        <p:spPr>
          <a:xfrm>
            <a:off x="9140716" y="349943"/>
            <a:ext cx="744999" cy="745846"/>
          </a:xfrm>
          <a:prstGeom prst="rect">
            <a:avLst/>
          </a:prstGeom>
        </p:spPr>
      </p:pic>
      <p:pic>
        <p:nvPicPr>
          <p:cNvPr id="25" name="PHẠM DUYÊN 19 - 9Slide.vn">
            <a:extLst>
              <a:ext uri="{FF2B5EF4-FFF2-40B4-BE49-F238E27FC236}">
                <a16:creationId xmlns:a16="http://schemas.microsoft.com/office/drawing/2014/main" id="{D16B673B-BE0E-6299-45FC-69AFD3C6008E}"/>
              </a:ext>
            </a:extLst>
          </p:cNvPr>
          <p:cNvPicPr>
            <a:picLocks noChangeAspect="1"/>
          </p:cNvPicPr>
          <p:nvPr userDrawn="1"/>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0231418" y="5321201"/>
            <a:ext cx="596506" cy="591286"/>
          </a:xfrm>
          <a:prstGeom prst="rect">
            <a:avLst/>
          </a:prstGeom>
        </p:spPr>
      </p:pic>
      <p:pic>
        <p:nvPicPr>
          <p:cNvPr id="26" name="PHẠM DUYÊN 20 - 9Slide.vn">
            <a:extLst>
              <a:ext uri="{FF2B5EF4-FFF2-40B4-BE49-F238E27FC236}">
                <a16:creationId xmlns:a16="http://schemas.microsoft.com/office/drawing/2014/main" id="{B835C99C-4FF7-442D-EC81-82FB9585792E}"/>
              </a:ext>
            </a:extLst>
          </p:cNvPr>
          <p:cNvPicPr>
            <a:picLocks noChangeAspect="1"/>
          </p:cNvPicPr>
          <p:nvPr userDrawn="1"/>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0892027">
            <a:off x="10901888" y="5876557"/>
            <a:ext cx="596506" cy="591286"/>
          </a:xfrm>
          <a:prstGeom prst="rect">
            <a:avLst/>
          </a:prstGeom>
        </p:spPr>
      </p:pic>
      <p:pic>
        <p:nvPicPr>
          <p:cNvPr id="27" name="PHẠM DUYÊN 21 - 9Slide.vn">
            <a:extLst>
              <a:ext uri="{FF2B5EF4-FFF2-40B4-BE49-F238E27FC236}">
                <a16:creationId xmlns:a16="http://schemas.microsoft.com/office/drawing/2014/main" id="{3F0B0FCD-3B0F-CF72-269E-1C2A47C3A756}"/>
              </a:ext>
            </a:extLst>
          </p:cNvPr>
          <p:cNvPicPr>
            <a:picLocks noChangeAspect="1"/>
          </p:cNvPicPr>
          <p:nvPr userDrawn="1"/>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402404" y="240415"/>
            <a:ext cx="982051" cy="982051"/>
          </a:xfrm>
          <a:prstGeom prst="rect">
            <a:avLst/>
          </a:prstGeom>
        </p:spPr>
      </p:pic>
      <p:pic>
        <p:nvPicPr>
          <p:cNvPr id="28" name="PHẠM DUYÊN 22 - 9Slide.vn">
            <a:extLst>
              <a:ext uri="{FF2B5EF4-FFF2-40B4-BE49-F238E27FC236}">
                <a16:creationId xmlns:a16="http://schemas.microsoft.com/office/drawing/2014/main" id="{45EAAE73-660E-F850-A5B8-1A4507C2D5D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39767"/>
          <a:stretch/>
        </p:blipFill>
        <p:spPr>
          <a:xfrm>
            <a:off x="10857672" y="0"/>
            <a:ext cx="1320054" cy="2191577"/>
          </a:xfrm>
          <a:prstGeom prst="rect">
            <a:avLst/>
          </a:prstGeom>
        </p:spPr>
      </p:pic>
      <p:pic>
        <p:nvPicPr>
          <p:cNvPr id="29" name="PHẠM DUYÊN 23 - 9Slide.vn">
            <a:extLst>
              <a:ext uri="{FF2B5EF4-FFF2-40B4-BE49-F238E27FC236}">
                <a16:creationId xmlns:a16="http://schemas.microsoft.com/office/drawing/2014/main" id="{A18CE46E-3C19-961B-509D-A02C3E44416F}"/>
              </a:ext>
            </a:extLst>
          </p:cNvPr>
          <p:cNvPicPr>
            <a:picLocks noChangeAspect="1"/>
          </p:cNvPicPr>
          <p:nvPr userDrawn="1"/>
        </p:nvPicPr>
        <p:blipFill rotWithShape="1">
          <a:blip r:embed="rId25"/>
          <a:srcRect l="20120"/>
          <a:stretch/>
        </p:blipFill>
        <p:spPr>
          <a:xfrm>
            <a:off x="-1796" y="5034541"/>
            <a:ext cx="1143609" cy="1361281"/>
          </a:xfrm>
          <a:prstGeom prst="rect">
            <a:avLst/>
          </a:prstGeom>
        </p:spPr>
      </p:pic>
      <p:pic>
        <p:nvPicPr>
          <p:cNvPr id="30" name="PHẠM DUYÊN 24 - 9Slide.vn">
            <a:extLst>
              <a:ext uri="{FF2B5EF4-FFF2-40B4-BE49-F238E27FC236}">
                <a16:creationId xmlns:a16="http://schemas.microsoft.com/office/drawing/2014/main" id="{16BBDA18-12E4-F96B-98BB-AC02A1AE14BD}"/>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10970" y="-10388"/>
            <a:ext cx="12170061" cy="6878776"/>
          </a:xfrm>
          <a:prstGeom prst="rect">
            <a:avLst/>
          </a:prstGeom>
        </p:spPr>
      </p:pic>
      <p:sp>
        <p:nvSpPr>
          <p:cNvPr id="31" name="PHẠM DUYÊN 25 - 9Slide.vn">
            <a:extLst>
              <a:ext uri="{FF2B5EF4-FFF2-40B4-BE49-F238E27FC236}">
                <a16:creationId xmlns:a16="http://schemas.microsoft.com/office/drawing/2014/main" id="{ABA85BA8-623C-CC48-DB16-CE7A4968D40B}"/>
              </a:ext>
            </a:extLst>
          </p:cNvPr>
          <p:cNvSpPr/>
          <p:nvPr userDrawn="1"/>
        </p:nvSpPr>
        <p:spPr>
          <a:xfrm>
            <a:off x="298616" y="243037"/>
            <a:ext cx="11594769" cy="6371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899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PHẠM DUYÊN 1 - 9Slide.vn">
            <a:extLst>
              <a:ext uri="{FF2B5EF4-FFF2-40B4-BE49-F238E27FC236}">
                <a16:creationId xmlns:a16="http://schemas.microsoft.com/office/drawing/2014/main" id="{33010F0A-56AF-CAE9-09FA-5A0CDD465AC6}"/>
              </a:ext>
            </a:extLst>
          </p:cNvPr>
          <p:cNvPicPr>
            <a:picLocks noChangeAspect="1"/>
          </p:cNvPicPr>
          <p:nvPr userDrawn="1"/>
        </p:nvPicPr>
        <p:blipFill>
          <a:blip r:embed="rId2">
            <a:alphaModFix amt="48000"/>
          </a:blip>
          <a:srcRect/>
          <a:stretch>
            <a:fillRect/>
          </a:stretch>
        </p:blipFill>
        <p:spPr>
          <a:xfrm>
            <a:off x="11465" y="9577"/>
            <a:ext cx="12180535" cy="6851551"/>
          </a:xfrm>
          <a:prstGeom prst="rect">
            <a:avLst/>
          </a:prstGeom>
        </p:spPr>
      </p:pic>
      <p:pic>
        <p:nvPicPr>
          <p:cNvPr id="5" name="PHẠM DUYÊN 2 - 9Slide.vn">
            <a:extLst>
              <a:ext uri="{FF2B5EF4-FFF2-40B4-BE49-F238E27FC236}">
                <a16:creationId xmlns:a16="http://schemas.microsoft.com/office/drawing/2014/main" id="{EFBE3E2F-4241-A692-01F7-1F2B998CFADE}"/>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61506"/>
          <a:stretch/>
        </p:blipFill>
        <p:spPr>
          <a:xfrm>
            <a:off x="0" y="2512126"/>
            <a:ext cx="685800" cy="1781588"/>
          </a:xfrm>
          <a:prstGeom prst="rect">
            <a:avLst/>
          </a:prstGeom>
        </p:spPr>
      </p:pic>
      <p:pic>
        <p:nvPicPr>
          <p:cNvPr id="6" name="PHẠM DUYÊN 3 - 9Slide.vn">
            <a:extLst>
              <a:ext uri="{FF2B5EF4-FFF2-40B4-BE49-F238E27FC236}">
                <a16:creationId xmlns:a16="http://schemas.microsoft.com/office/drawing/2014/main" id="{C9F0610C-ACC8-073D-B443-3CE67A916FF1}"/>
              </a:ext>
            </a:extLst>
          </p:cNvPr>
          <p:cNvPicPr>
            <a:picLocks noChangeAspect="1"/>
          </p:cNvPicPr>
          <p:nvPr userDrawn="1"/>
        </p:nvPicPr>
        <p:blipFill>
          <a:blip r:embed="rId5"/>
          <a:srcRect/>
          <a:stretch>
            <a:fillRect/>
          </a:stretch>
        </p:blipFill>
        <p:spPr>
          <a:xfrm>
            <a:off x="4817024" y="3757002"/>
            <a:ext cx="2369999" cy="1564199"/>
          </a:xfrm>
          <a:prstGeom prst="rect">
            <a:avLst/>
          </a:prstGeom>
        </p:spPr>
      </p:pic>
      <p:pic>
        <p:nvPicPr>
          <p:cNvPr id="7" name="PHẠM DUYÊN 4 - 9Slide.vn">
            <a:extLst>
              <a:ext uri="{FF2B5EF4-FFF2-40B4-BE49-F238E27FC236}">
                <a16:creationId xmlns:a16="http://schemas.microsoft.com/office/drawing/2014/main" id="{6E1EFC0B-A4BB-D608-37E7-9CC44AA53213}"/>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7713" y="4482651"/>
            <a:ext cx="2216211" cy="2216211"/>
          </a:xfrm>
          <a:prstGeom prst="rect">
            <a:avLst/>
          </a:prstGeom>
        </p:spPr>
      </p:pic>
      <p:pic>
        <p:nvPicPr>
          <p:cNvPr id="8" name="PHẠM DUYÊN 5 - 9Slide.vn">
            <a:extLst>
              <a:ext uri="{FF2B5EF4-FFF2-40B4-BE49-F238E27FC236}">
                <a16:creationId xmlns:a16="http://schemas.microsoft.com/office/drawing/2014/main" id="{1A0689AE-623E-BFF1-0A2B-A5BD72C6C905}"/>
              </a:ext>
            </a:extLst>
          </p:cNvPr>
          <p:cNvPicPr>
            <a:picLocks noChangeAspect="1"/>
          </p:cNvPicPr>
          <p:nvPr userDrawn="1"/>
        </p:nvPicPr>
        <p:blipFill>
          <a:blip r:embed="rId8"/>
          <a:srcRect/>
          <a:stretch>
            <a:fillRect/>
          </a:stretch>
        </p:blipFill>
        <p:spPr>
          <a:xfrm>
            <a:off x="7403431" y="5180770"/>
            <a:ext cx="819974" cy="819974"/>
          </a:xfrm>
          <a:prstGeom prst="rect">
            <a:avLst/>
          </a:prstGeom>
        </p:spPr>
      </p:pic>
      <p:pic>
        <p:nvPicPr>
          <p:cNvPr id="9" name="PHẠM DUYÊN 6 - 9Slide.vn">
            <a:extLst>
              <a:ext uri="{FF2B5EF4-FFF2-40B4-BE49-F238E27FC236}">
                <a16:creationId xmlns:a16="http://schemas.microsoft.com/office/drawing/2014/main" id="{B3D5C1A7-05C6-ED9B-6DCC-3947F4E615CC}"/>
              </a:ext>
            </a:extLst>
          </p:cNvPr>
          <p:cNvPicPr>
            <a:picLocks noChangeAspect="1"/>
          </p:cNvPicPr>
          <p:nvPr userDrawn="1"/>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b="49223"/>
          <a:stretch/>
        </p:blipFill>
        <p:spPr>
          <a:xfrm>
            <a:off x="3213445" y="6040230"/>
            <a:ext cx="1774935" cy="830474"/>
          </a:xfrm>
          <a:prstGeom prst="rect">
            <a:avLst/>
          </a:prstGeom>
        </p:spPr>
      </p:pic>
      <p:pic>
        <p:nvPicPr>
          <p:cNvPr id="10" name="PHẠM DUYÊN 7 - 9Slide.vn">
            <a:extLst>
              <a:ext uri="{FF2B5EF4-FFF2-40B4-BE49-F238E27FC236}">
                <a16:creationId xmlns:a16="http://schemas.microsoft.com/office/drawing/2014/main" id="{FE71BF76-6B16-6E49-51EE-B21A94D194E7}"/>
              </a:ext>
            </a:extLst>
          </p:cNvPr>
          <p:cNvPicPr>
            <a:picLocks noChangeAspect="1"/>
          </p:cNvPicPr>
          <p:nvPr userDrawn="1"/>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885715" y="4914086"/>
            <a:ext cx="1943914" cy="1943914"/>
          </a:xfrm>
          <a:prstGeom prst="rect">
            <a:avLst/>
          </a:prstGeom>
        </p:spPr>
      </p:pic>
      <p:pic>
        <p:nvPicPr>
          <p:cNvPr id="11" name="PHẠM DUYÊN 8 - 9Slide.vn">
            <a:extLst>
              <a:ext uri="{FF2B5EF4-FFF2-40B4-BE49-F238E27FC236}">
                <a16:creationId xmlns:a16="http://schemas.microsoft.com/office/drawing/2014/main" id="{C07A071A-1753-C0A3-F350-9750940B88C2}"/>
              </a:ext>
            </a:extLst>
          </p:cNvPr>
          <p:cNvPicPr>
            <a:picLocks noChangeAspect="1"/>
          </p:cNvPicPr>
          <p:nvPr userDrawn="1"/>
        </p:nvPicPr>
        <p:blipFill rotWithShape="1">
          <a:blip r:embed="rId13"/>
          <a:srcRect l="20241" t="22278"/>
          <a:stretch/>
        </p:blipFill>
        <p:spPr>
          <a:xfrm>
            <a:off x="0" y="-1"/>
            <a:ext cx="1254490" cy="1222467"/>
          </a:xfrm>
          <a:prstGeom prst="rect">
            <a:avLst/>
          </a:prstGeom>
        </p:spPr>
      </p:pic>
      <p:pic>
        <p:nvPicPr>
          <p:cNvPr id="12" name="PHẠM DUYÊN 9 - 9Slide.vn">
            <a:extLst>
              <a:ext uri="{FF2B5EF4-FFF2-40B4-BE49-F238E27FC236}">
                <a16:creationId xmlns:a16="http://schemas.microsoft.com/office/drawing/2014/main" id="{249F5D15-3930-E75E-1548-3651E4EF71C9}"/>
              </a:ext>
            </a:extLst>
          </p:cNvPr>
          <p:cNvPicPr>
            <a:picLocks noChangeAspect="1"/>
          </p:cNvPicPr>
          <p:nvPr userDrawn="1"/>
        </p:nvPicPr>
        <p:blipFill rotWithShape="1">
          <a:blip r:embed="rId13"/>
          <a:srcRect t="16597"/>
          <a:stretch/>
        </p:blipFill>
        <p:spPr>
          <a:xfrm>
            <a:off x="6096000" y="-12704"/>
            <a:ext cx="618695" cy="516006"/>
          </a:xfrm>
          <a:prstGeom prst="rect">
            <a:avLst/>
          </a:prstGeom>
        </p:spPr>
      </p:pic>
      <p:pic>
        <p:nvPicPr>
          <p:cNvPr id="13" name="PHẠM DUYÊN 10 - 9Slide.vn">
            <a:extLst>
              <a:ext uri="{FF2B5EF4-FFF2-40B4-BE49-F238E27FC236}">
                <a16:creationId xmlns:a16="http://schemas.microsoft.com/office/drawing/2014/main" id="{1F5D5A63-2781-18DE-CAF0-4F83A26593C8}"/>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76291" y="1721958"/>
            <a:ext cx="909424" cy="909424"/>
          </a:xfrm>
          <a:prstGeom prst="rect">
            <a:avLst/>
          </a:prstGeom>
        </p:spPr>
      </p:pic>
      <p:pic>
        <p:nvPicPr>
          <p:cNvPr id="14" name="PHẠM DUYÊN 11 - 9Slide.vn">
            <a:extLst>
              <a:ext uri="{FF2B5EF4-FFF2-40B4-BE49-F238E27FC236}">
                <a16:creationId xmlns:a16="http://schemas.microsoft.com/office/drawing/2014/main" id="{0E3D7058-91CD-3096-82A8-5F5713A2EE72}"/>
              </a:ext>
            </a:extLst>
          </p:cNvPr>
          <p:cNvPicPr>
            <a:picLocks noChangeAspect="1"/>
          </p:cNvPicPr>
          <p:nvPr userDrawn="1"/>
        </p:nvPicPr>
        <p:blipFill>
          <a:blip r:embed="rId8"/>
          <a:srcRect/>
          <a:stretch>
            <a:fillRect/>
          </a:stretch>
        </p:blipFill>
        <p:spPr>
          <a:xfrm>
            <a:off x="3419251" y="685801"/>
            <a:ext cx="309347" cy="309347"/>
          </a:xfrm>
          <a:prstGeom prst="rect">
            <a:avLst/>
          </a:prstGeom>
        </p:spPr>
      </p:pic>
      <p:pic>
        <p:nvPicPr>
          <p:cNvPr id="15" name="PHẠM DUYÊN 12 - 9Slide.vn">
            <a:extLst>
              <a:ext uri="{FF2B5EF4-FFF2-40B4-BE49-F238E27FC236}">
                <a16:creationId xmlns:a16="http://schemas.microsoft.com/office/drawing/2014/main" id="{B194F0BC-F009-F262-1B52-0E83A2D79BE2}"/>
              </a:ext>
            </a:extLst>
          </p:cNvPr>
          <p:cNvPicPr>
            <a:picLocks noChangeAspect="1"/>
          </p:cNvPicPr>
          <p:nvPr userDrawn="1"/>
        </p:nvPicPr>
        <p:blipFill>
          <a:blip r:embed="rId8"/>
          <a:srcRect/>
          <a:stretch>
            <a:fillRect/>
          </a:stretch>
        </p:blipFill>
        <p:spPr>
          <a:xfrm>
            <a:off x="10529670" y="2847557"/>
            <a:ext cx="328001" cy="328001"/>
          </a:xfrm>
          <a:prstGeom prst="rect">
            <a:avLst/>
          </a:prstGeom>
        </p:spPr>
      </p:pic>
      <p:pic>
        <p:nvPicPr>
          <p:cNvPr id="18" name="PHẠM DUYÊN 13 - 9Slide.vn">
            <a:extLst>
              <a:ext uri="{FF2B5EF4-FFF2-40B4-BE49-F238E27FC236}">
                <a16:creationId xmlns:a16="http://schemas.microsoft.com/office/drawing/2014/main" id="{9A10A812-2A2D-66CC-6E8F-AA6EA13DC5D1}"/>
              </a:ext>
            </a:extLst>
          </p:cNvPr>
          <p:cNvPicPr>
            <a:picLocks noChangeAspect="1"/>
          </p:cNvPicPr>
          <p:nvPr userDrawn="1"/>
        </p:nvPicPr>
        <p:blipFill>
          <a:blip r:embed="rId13"/>
          <a:srcRect/>
          <a:stretch>
            <a:fillRect/>
          </a:stretch>
        </p:blipFill>
        <p:spPr>
          <a:xfrm>
            <a:off x="3728598" y="4394355"/>
            <a:ext cx="372315" cy="372315"/>
          </a:xfrm>
          <a:prstGeom prst="rect">
            <a:avLst/>
          </a:prstGeom>
        </p:spPr>
      </p:pic>
      <p:pic>
        <p:nvPicPr>
          <p:cNvPr id="21" name="PHẠM DUYÊN 14 - 9Slide.vn">
            <a:extLst>
              <a:ext uri="{FF2B5EF4-FFF2-40B4-BE49-F238E27FC236}">
                <a16:creationId xmlns:a16="http://schemas.microsoft.com/office/drawing/2014/main" id="{F5FAC9D8-AB04-DE1C-EA4A-5A2A9BF905C5}"/>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45382" y="0"/>
            <a:ext cx="1320053" cy="585774"/>
          </a:xfrm>
          <a:prstGeom prst="rect">
            <a:avLst/>
          </a:prstGeom>
        </p:spPr>
      </p:pic>
      <p:pic>
        <p:nvPicPr>
          <p:cNvPr id="22" name="PHẠM DUYÊN 15 - 9Slide.vn">
            <a:extLst>
              <a:ext uri="{FF2B5EF4-FFF2-40B4-BE49-F238E27FC236}">
                <a16:creationId xmlns:a16="http://schemas.microsoft.com/office/drawing/2014/main" id="{1CE351AB-B01D-4037-3104-61FDC396CAEA}"/>
              </a:ext>
            </a:extLst>
          </p:cNvPr>
          <p:cNvPicPr>
            <a:picLocks noChangeAspect="1"/>
          </p:cNvPicPr>
          <p:nvPr userDrawn="1"/>
        </p:nvPicPr>
        <p:blipFill rotWithShape="1">
          <a:blip r:embed="rId13"/>
          <a:srcRect b="37554"/>
          <a:stretch/>
        </p:blipFill>
        <p:spPr>
          <a:xfrm>
            <a:off x="6096000" y="6698862"/>
            <a:ext cx="254840" cy="159138"/>
          </a:xfrm>
          <a:prstGeom prst="rect">
            <a:avLst/>
          </a:prstGeom>
        </p:spPr>
      </p:pic>
      <p:pic>
        <p:nvPicPr>
          <p:cNvPr id="23" name="PHẠM DUYÊN 16 - 9Slide.vn">
            <a:extLst>
              <a:ext uri="{FF2B5EF4-FFF2-40B4-BE49-F238E27FC236}">
                <a16:creationId xmlns:a16="http://schemas.microsoft.com/office/drawing/2014/main" id="{00E2786D-8532-76DE-51AD-EC9A7E2CE841}"/>
              </a:ext>
            </a:extLst>
          </p:cNvPr>
          <p:cNvPicPr>
            <a:picLocks noChangeAspect="1"/>
          </p:cNvPicPr>
          <p:nvPr userDrawn="1"/>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813418" y="6000744"/>
            <a:ext cx="792137" cy="790157"/>
          </a:xfrm>
          <a:prstGeom prst="rect">
            <a:avLst/>
          </a:prstGeom>
        </p:spPr>
      </p:pic>
      <p:pic>
        <p:nvPicPr>
          <p:cNvPr id="24" name="PHẠM DUYÊN 17 - 9Slide.vn">
            <a:extLst>
              <a:ext uri="{FF2B5EF4-FFF2-40B4-BE49-F238E27FC236}">
                <a16:creationId xmlns:a16="http://schemas.microsoft.com/office/drawing/2014/main" id="{F6257301-1FFC-FFDB-9265-F51A7809AACE}"/>
              </a:ext>
            </a:extLst>
          </p:cNvPr>
          <p:cNvPicPr>
            <a:picLocks noChangeAspect="1"/>
          </p:cNvPicPr>
          <p:nvPr userDrawn="1"/>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1626274" y="2191577"/>
            <a:ext cx="539005" cy="693253"/>
          </a:xfrm>
          <a:prstGeom prst="rect">
            <a:avLst/>
          </a:prstGeom>
        </p:spPr>
      </p:pic>
      <p:pic>
        <p:nvPicPr>
          <p:cNvPr id="25" name="PHẠM DUYÊN 18 - 9Slide.vn">
            <a:extLst>
              <a:ext uri="{FF2B5EF4-FFF2-40B4-BE49-F238E27FC236}">
                <a16:creationId xmlns:a16="http://schemas.microsoft.com/office/drawing/2014/main" id="{E0E63374-57BF-F373-3184-B97BA214F274}"/>
              </a:ext>
            </a:extLst>
          </p:cNvPr>
          <p:cNvPicPr>
            <a:picLocks noChangeAspect="1"/>
          </p:cNvPicPr>
          <p:nvPr userDrawn="1"/>
        </p:nvPicPr>
        <p:blipFill>
          <a:blip r:embed="rId20"/>
          <a:srcRect/>
          <a:stretch>
            <a:fillRect/>
          </a:stretch>
        </p:blipFill>
        <p:spPr>
          <a:xfrm>
            <a:off x="9140716" y="349943"/>
            <a:ext cx="744999" cy="745846"/>
          </a:xfrm>
          <a:prstGeom prst="rect">
            <a:avLst/>
          </a:prstGeom>
        </p:spPr>
      </p:pic>
      <p:pic>
        <p:nvPicPr>
          <p:cNvPr id="26" name="PHẠM DUYÊN 19 - 9Slide.vn">
            <a:extLst>
              <a:ext uri="{FF2B5EF4-FFF2-40B4-BE49-F238E27FC236}">
                <a16:creationId xmlns:a16="http://schemas.microsoft.com/office/drawing/2014/main" id="{CF40E9C9-1860-77CE-07E9-380BDC5AED25}"/>
              </a:ext>
            </a:extLst>
          </p:cNvPr>
          <p:cNvPicPr>
            <a:picLocks noChangeAspect="1"/>
          </p:cNvPicPr>
          <p:nvPr userDrawn="1"/>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0231418" y="5321201"/>
            <a:ext cx="596506" cy="591286"/>
          </a:xfrm>
          <a:prstGeom prst="rect">
            <a:avLst/>
          </a:prstGeom>
        </p:spPr>
      </p:pic>
      <p:pic>
        <p:nvPicPr>
          <p:cNvPr id="27" name="PHẠM DUYÊN 20 - 9Slide.vn">
            <a:extLst>
              <a:ext uri="{FF2B5EF4-FFF2-40B4-BE49-F238E27FC236}">
                <a16:creationId xmlns:a16="http://schemas.microsoft.com/office/drawing/2014/main" id="{5497C728-74EE-4F0A-958D-FF4D3642110A}"/>
              </a:ext>
            </a:extLst>
          </p:cNvPr>
          <p:cNvPicPr>
            <a:picLocks noChangeAspect="1"/>
          </p:cNvPicPr>
          <p:nvPr userDrawn="1"/>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0892027">
            <a:off x="10901888" y="5876557"/>
            <a:ext cx="596506" cy="591286"/>
          </a:xfrm>
          <a:prstGeom prst="rect">
            <a:avLst/>
          </a:prstGeom>
        </p:spPr>
      </p:pic>
      <p:pic>
        <p:nvPicPr>
          <p:cNvPr id="28" name="PHẠM DUYÊN 21 - 9Slide.vn">
            <a:extLst>
              <a:ext uri="{FF2B5EF4-FFF2-40B4-BE49-F238E27FC236}">
                <a16:creationId xmlns:a16="http://schemas.microsoft.com/office/drawing/2014/main" id="{19568D81-0F66-0F42-5C56-3658DD92AC17}"/>
              </a:ext>
            </a:extLst>
          </p:cNvPr>
          <p:cNvPicPr>
            <a:picLocks noChangeAspect="1"/>
          </p:cNvPicPr>
          <p:nvPr userDrawn="1"/>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402404" y="240415"/>
            <a:ext cx="982051" cy="982051"/>
          </a:xfrm>
          <a:prstGeom prst="rect">
            <a:avLst/>
          </a:prstGeom>
        </p:spPr>
      </p:pic>
      <p:pic>
        <p:nvPicPr>
          <p:cNvPr id="29" name="PHẠM DUYÊN 22 - 9Slide.vn">
            <a:extLst>
              <a:ext uri="{FF2B5EF4-FFF2-40B4-BE49-F238E27FC236}">
                <a16:creationId xmlns:a16="http://schemas.microsoft.com/office/drawing/2014/main" id="{7F5520AB-4B91-5A9C-C947-EDF9E02C904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39767"/>
          <a:stretch/>
        </p:blipFill>
        <p:spPr>
          <a:xfrm>
            <a:off x="10857672" y="0"/>
            <a:ext cx="1320054" cy="2191577"/>
          </a:xfrm>
          <a:prstGeom prst="rect">
            <a:avLst/>
          </a:prstGeom>
        </p:spPr>
      </p:pic>
      <p:pic>
        <p:nvPicPr>
          <p:cNvPr id="30" name="PHẠM DUYÊN 23 - 9Slide.vn">
            <a:extLst>
              <a:ext uri="{FF2B5EF4-FFF2-40B4-BE49-F238E27FC236}">
                <a16:creationId xmlns:a16="http://schemas.microsoft.com/office/drawing/2014/main" id="{54ECF3C6-CA51-5554-F209-40B49D26D94A}"/>
              </a:ext>
            </a:extLst>
          </p:cNvPr>
          <p:cNvPicPr>
            <a:picLocks noChangeAspect="1"/>
          </p:cNvPicPr>
          <p:nvPr userDrawn="1"/>
        </p:nvPicPr>
        <p:blipFill rotWithShape="1">
          <a:blip r:embed="rId25"/>
          <a:srcRect l="20120"/>
          <a:stretch/>
        </p:blipFill>
        <p:spPr>
          <a:xfrm>
            <a:off x="-1796" y="5034541"/>
            <a:ext cx="1143609" cy="1361281"/>
          </a:xfrm>
          <a:prstGeom prst="rect">
            <a:avLst/>
          </a:prstGeom>
        </p:spPr>
      </p:pic>
      <p:pic>
        <p:nvPicPr>
          <p:cNvPr id="31" name="PHẠM DUYÊN 24 - 9Slide.vn">
            <a:extLst>
              <a:ext uri="{FF2B5EF4-FFF2-40B4-BE49-F238E27FC236}">
                <a16:creationId xmlns:a16="http://schemas.microsoft.com/office/drawing/2014/main" id="{F1A6EA93-4A5F-D477-6188-D66B29BCDA39}"/>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10970" y="-10388"/>
            <a:ext cx="12170061" cy="5052288"/>
          </a:xfrm>
          <a:prstGeom prst="rect">
            <a:avLst/>
          </a:prstGeom>
        </p:spPr>
      </p:pic>
      <p:sp>
        <p:nvSpPr>
          <p:cNvPr id="32" name="PHẠM DUYÊN 25 - 9Slide.vn">
            <a:extLst>
              <a:ext uri="{FF2B5EF4-FFF2-40B4-BE49-F238E27FC236}">
                <a16:creationId xmlns:a16="http://schemas.microsoft.com/office/drawing/2014/main" id="{62F9C438-B2D2-F7FD-C1C7-C04EE58D843B}"/>
              </a:ext>
            </a:extLst>
          </p:cNvPr>
          <p:cNvSpPr/>
          <p:nvPr userDrawn="1"/>
        </p:nvSpPr>
        <p:spPr>
          <a:xfrm>
            <a:off x="295643" y="178726"/>
            <a:ext cx="11594769" cy="465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92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ppt_x"/>
                                          </p:val>
                                        </p:tav>
                                        <p:tav tm="100000">
                                          <p:val>
                                            <p:strVal val="#ppt_x"/>
                                          </p:val>
                                        </p:tav>
                                      </p:tavLst>
                                    </p:anim>
                                    <p:anim calcmode="lin" valueType="num">
                                      <p:cBhvr additive="base">
                                        <p:cTn id="12" dur="12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250" fill="hold"/>
                                        <p:tgtEl>
                                          <p:spTgt spid="9"/>
                                        </p:tgtEl>
                                        <p:attrNameLst>
                                          <p:attrName>ppt_x</p:attrName>
                                        </p:attrNameLst>
                                      </p:cBhvr>
                                      <p:tavLst>
                                        <p:tav tm="0">
                                          <p:val>
                                            <p:strVal val="#ppt_x"/>
                                          </p:val>
                                        </p:tav>
                                        <p:tav tm="100000">
                                          <p:val>
                                            <p:strVal val="#ppt_x"/>
                                          </p:val>
                                        </p:tav>
                                      </p:tavLst>
                                    </p:anim>
                                    <p:anim calcmode="lin" valueType="num">
                                      <p:cBhvr additive="base">
                                        <p:cTn id="16" dur="125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250" fill="hold"/>
                                        <p:tgtEl>
                                          <p:spTgt spid="10"/>
                                        </p:tgtEl>
                                        <p:attrNameLst>
                                          <p:attrName>ppt_x</p:attrName>
                                        </p:attrNameLst>
                                      </p:cBhvr>
                                      <p:tavLst>
                                        <p:tav tm="0">
                                          <p:val>
                                            <p:strVal val="#ppt_x"/>
                                          </p:val>
                                        </p:tav>
                                        <p:tav tm="100000">
                                          <p:val>
                                            <p:strVal val="#ppt_x"/>
                                          </p:val>
                                        </p:tav>
                                      </p:tavLst>
                                    </p:anim>
                                    <p:anim calcmode="lin" valueType="num">
                                      <p:cBhvr additive="base">
                                        <p:cTn id="20" dur="125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250" fill="hold"/>
                                        <p:tgtEl>
                                          <p:spTgt spid="22"/>
                                        </p:tgtEl>
                                        <p:attrNameLst>
                                          <p:attrName>ppt_x</p:attrName>
                                        </p:attrNameLst>
                                      </p:cBhvr>
                                      <p:tavLst>
                                        <p:tav tm="0">
                                          <p:val>
                                            <p:strVal val="#ppt_x"/>
                                          </p:val>
                                        </p:tav>
                                        <p:tav tm="100000">
                                          <p:val>
                                            <p:strVal val="#ppt_x"/>
                                          </p:val>
                                        </p:tav>
                                      </p:tavLst>
                                    </p:anim>
                                    <p:anim calcmode="lin" valueType="num">
                                      <p:cBhvr additive="base">
                                        <p:cTn id="24" dur="125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250" fill="hold"/>
                                        <p:tgtEl>
                                          <p:spTgt spid="23"/>
                                        </p:tgtEl>
                                        <p:attrNameLst>
                                          <p:attrName>ppt_x</p:attrName>
                                        </p:attrNameLst>
                                      </p:cBhvr>
                                      <p:tavLst>
                                        <p:tav tm="0">
                                          <p:val>
                                            <p:strVal val="#ppt_x"/>
                                          </p:val>
                                        </p:tav>
                                        <p:tav tm="100000">
                                          <p:val>
                                            <p:strVal val="#ppt_x"/>
                                          </p:val>
                                        </p:tav>
                                      </p:tavLst>
                                    </p:anim>
                                    <p:anim calcmode="lin" valueType="num">
                                      <p:cBhvr additive="base">
                                        <p:cTn id="28" dur="125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250" fill="hold"/>
                                        <p:tgtEl>
                                          <p:spTgt spid="26"/>
                                        </p:tgtEl>
                                        <p:attrNameLst>
                                          <p:attrName>ppt_x</p:attrName>
                                        </p:attrNameLst>
                                      </p:cBhvr>
                                      <p:tavLst>
                                        <p:tav tm="0">
                                          <p:val>
                                            <p:strVal val="#ppt_x"/>
                                          </p:val>
                                        </p:tav>
                                        <p:tav tm="100000">
                                          <p:val>
                                            <p:strVal val="#ppt_x"/>
                                          </p:val>
                                        </p:tav>
                                      </p:tavLst>
                                    </p:anim>
                                    <p:anim calcmode="lin" valueType="num">
                                      <p:cBhvr additive="base">
                                        <p:cTn id="32" dur="125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250" fill="hold"/>
                                        <p:tgtEl>
                                          <p:spTgt spid="27"/>
                                        </p:tgtEl>
                                        <p:attrNameLst>
                                          <p:attrName>ppt_x</p:attrName>
                                        </p:attrNameLst>
                                      </p:cBhvr>
                                      <p:tavLst>
                                        <p:tav tm="0">
                                          <p:val>
                                            <p:strVal val="#ppt_x"/>
                                          </p:val>
                                        </p:tav>
                                        <p:tav tm="100000">
                                          <p:val>
                                            <p:strVal val="#ppt_x"/>
                                          </p:val>
                                        </p:tav>
                                      </p:tavLst>
                                    </p:anim>
                                    <p:anim calcmode="lin" valueType="num">
                                      <p:cBhvr additive="base">
                                        <p:cTn id="36" dur="125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250" fill="hold"/>
                                        <p:tgtEl>
                                          <p:spTgt spid="30"/>
                                        </p:tgtEl>
                                        <p:attrNameLst>
                                          <p:attrName>ppt_x</p:attrName>
                                        </p:attrNameLst>
                                      </p:cBhvr>
                                      <p:tavLst>
                                        <p:tav tm="0">
                                          <p:val>
                                            <p:strVal val="#ppt_x"/>
                                          </p:val>
                                        </p:tav>
                                        <p:tav tm="100000">
                                          <p:val>
                                            <p:strVal val="#ppt_x"/>
                                          </p:val>
                                        </p:tav>
                                      </p:tavLst>
                                    </p:anim>
                                    <p:anim calcmode="lin" valueType="num">
                                      <p:cBhvr additive="base">
                                        <p:cTn id="40" dur="12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HẠM DUYÊN 1 - 9Slide.vn">
            <a:extLst>
              <a:ext uri="{FF2B5EF4-FFF2-40B4-BE49-F238E27FC236}">
                <a16:creationId xmlns:a16="http://schemas.microsoft.com/office/drawing/2014/main" id="{C02FE04E-3268-56B5-5297-B9E4BBFE69C1}"/>
              </a:ext>
            </a:extLst>
          </p:cNvPr>
          <p:cNvPicPr>
            <a:picLocks noChangeAspect="1"/>
          </p:cNvPicPr>
          <p:nvPr userDrawn="1"/>
        </p:nvPicPr>
        <p:blipFill>
          <a:blip r:embed="rId2">
            <a:alphaModFix amt="48000"/>
          </a:blip>
          <a:srcRect/>
          <a:stretch>
            <a:fillRect/>
          </a:stretch>
        </p:blipFill>
        <p:spPr>
          <a:xfrm>
            <a:off x="11465" y="9577"/>
            <a:ext cx="12180535" cy="6851551"/>
          </a:xfrm>
          <a:prstGeom prst="rect">
            <a:avLst/>
          </a:prstGeom>
        </p:spPr>
      </p:pic>
      <p:pic>
        <p:nvPicPr>
          <p:cNvPr id="8" name="PHẠM DUYÊN 2 - 9Slide.vn">
            <a:extLst>
              <a:ext uri="{FF2B5EF4-FFF2-40B4-BE49-F238E27FC236}">
                <a16:creationId xmlns:a16="http://schemas.microsoft.com/office/drawing/2014/main" id="{50693628-A743-FFC6-4B12-991763B68226}"/>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61506"/>
          <a:stretch/>
        </p:blipFill>
        <p:spPr>
          <a:xfrm>
            <a:off x="0" y="2512126"/>
            <a:ext cx="685800" cy="1781588"/>
          </a:xfrm>
          <a:prstGeom prst="rect">
            <a:avLst/>
          </a:prstGeom>
        </p:spPr>
      </p:pic>
      <p:pic>
        <p:nvPicPr>
          <p:cNvPr id="9" name="PHẠM DUYÊN 3 - 9Slide.vn">
            <a:extLst>
              <a:ext uri="{FF2B5EF4-FFF2-40B4-BE49-F238E27FC236}">
                <a16:creationId xmlns:a16="http://schemas.microsoft.com/office/drawing/2014/main" id="{06310FDF-3474-98D1-63E4-F79C506436E8}"/>
              </a:ext>
            </a:extLst>
          </p:cNvPr>
          <p:cNvPicPr>
            <a:picLocks noChangeAspect="1"/>
          </p:cNvPicPr>
          <p:nvPr userDrawn="1"/>
        </p:nvPicPr>
        <p:blipFill>
          <a:blip r:embed="rId5"/>
          <a:srcRect/>
          <a:stretch>
            <a:fillRect/>
          </a:stretch>
        </p:blipFill>
        <p:spPr>
          <a:xfrm>
            <a:off x="4817024" y="3757002"/>
            <a:ext cx="2369999" cy="1564199"/>
          </a:xfrm>
          <a:prstGeom prst="rect">
            <a:avLst/>
          </a:prstGeom>
        </p:spPr>
      </p:pic>
      <p:pic>
        <p:nvPicPr>
          <p:cNvPr id="10" name="PHẠM DUYÊN 4 - 9Slide.vn">
            <a:extLst>
              <a:ext uri="{FF2B5EF4-FFF2-40B4-BE49-F238E27FC236}">
                <a16:creationId xmlns:a16="http://schemas.microsoft.com/office/drawing/2014/main" id="{E32E698D-0302-0CA1-9CAB-61DD6CBE6F08}"/>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7713" y="4482651"/>
            <a:ext cx="2216211" cy="2216211"/>
          </a:xfrm>
          <a:prstGeom prst="rect">
            <a:avLst/>
          </a:prstGeom>
        </p:spPr>
      </p:pic>
      <p:pic>
        <p:nvPicPr>
          <p:cNvPr id="11" name="PHẠM DUYÊN 5 - 9Slide.vn">
            <a:extLst>
              <a:ext uri="{FF2B5EF4-FFF2-40B4-BE49-F238E27FC236}">
                <a16:creationId xmlns:a16="http://schemas.microsoft.com/office/drawing/2014/main" id="{6AFF6328-3947-269E-3862-31FBE48DD3AD}"/>
              </a:ext>
            </a:extLst>
          </p:cNvPr>
          <p:cNvPicPr>
            <a:picLocks noChangeAspect="1"/>
          </p:cNvPicPr>
          <p:nvPr userDrawn="1"/>
        </p:nvPicPr>
        <p:blipFill>
          <a:blip r:embed="rId8"/>
          <a:srcRect/>
          <a:stretch>
            <a:fillRect/>
          </a:stretch>
        </p:blipFill>
        <p:spPr>
          <a:xfrm>
            <a:off x="7403431" y="5180770"/>
            <a:ext cx="819974" cy="819974"/>
          </a:xfrm>
          <a:prstGeom prst="rect">
            <a:avLst/>
          </a:prstGeom>
        </p:spPr>
      </p:pic>
      <p:pic>
        <p:nvPicPr>
          <p:cNvPr id="12" name="PHẠM DUYÊN 6 - 9Slide.vn">
            <a:extLst>
              <a:ext uri="{FF2B5EF4-FFF2-40B4-BE49-F238E27FC236}">
                <a16:creationId xmlns:a16="http://schemas.microsoft.com/office/drawing/2014/main" id="{948BB340-06BA-1D2F-362F-56D70F5835A2}"/>
              </a:ext>
            </a:extLst>
          </p:cNvPr>
          <p:cNvPicPr>
            <a:picLocks noChangeAspect="1"/>
          </p:cNvPicPr>
          <p:nvPr userDrawn="1"/>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b="49223"/>
          <a:stretch/>
        </p:blipFill>
        <p:spPr>
          <a:xfrm>
            <a:off x="3213445" y="6040230"/>
            <a:ext cx="1774935" cy="830474"/>
          </a:xfrm>
          <a:prstGeom prst="rect">
            <a:avLst/>
          </a:prstGeom>
        </p:spPr>
      </p:pic>
      <p:pic>
        <p:nvPicPr>
          <p:cNvPr id="13" name="PHẠM DUYÊN 7 - 9Slide.vn">
            <a:extLst>
              <a:ext uri="{FF2B5EF4-FFF2-40B4-BE49-F238E27FC236}">
                <a16:creationId xmlns:a16="http://schemas.microsoft.com/office/drawing/2014/main" id="{161B61B2-33EC-9B8B-A840-1AE2DFED3180}"/>
              </a:ext>
            </a:extLst>
          </p:cNvPr>
          <p:cNvPicPr>
            <a:picLocks noChangeAspect="1"/>
          </p:cNvPicPr>
          <p:nvPr userDrawn="1"/>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885715" y="4914086"/>
            <a:ext cx="1943914" cy="1943914"/>
          </a:xfrm>
          <a:prstGeom prst="rect">
            <a:avLst/>
          </a:prstGeom>
        </p:spPr>
      </p:pic>
      <p:pic>
        <p:nvPicPr>
          <p:cNvPr id="14" name="PHẠM DUYÊN 8 - 9Slide.vn">
            <a:extLst>
              <a:ext uri="{FF2B5EF4-FFF2-40B4-BE49-F238E27FC236}">
                <a16:creationId xmlns:a16="http://schemas.microsoft.com/office/drawing/2014/main" id="{D47373D5-6F83-AC26-8B4D-541F3A23EC32}"/>
              </a:ext>
            </a:extLst>
          </p:cNvPr>
          <p:cNvPicPr>
            <a:picLocks noChangeAspect="1"/>
          </p:cNvPicPr>
          <p:nvPr userDrawn="1"/>
        </p:nvPicPr>
        <p:blipFill rotWithShape="1">
          <a:blip r:embed="rId13"/>
          <a:srcRect l="20241" t="22278"/>
          <a:stretch/>
        </p:blipFill>
        <p:spPr>
          <a:xfrm>
            <a:off x="0" y="-1"/>
            <a:ext cx="1254490" cy="1222467"/>
          </a:xfrm>
          <a:prstGeom prst="rect">
            <a:avLst/>
          </a:prstGeom>
        </p:spPr>
      </p:pic>
      <p:pic>
        <p:nvPicPr>
          <p:cNvPr id="15" name="PHẠM DUYÊN 9 - 9Slide.vn">
            <a:extLst>
              <a:ext uri="{FF2B5EF4-FFF2-40B4-BE49-F238E27FC236}">
                <a16:creationId xmlns:a16="http://schemas.microsoft.com/office/drawing/2014/main" id="{181C9BFF-2021-7523-7C0F-669803EF2494}"/>
              </a:ext>
            </a:extLst>
          </p:cNvPr>
          <p:cNvPicPr>
            <a:picLocks noChangeAspect="1"/>
          </p:cNvPicPr>
          <p:nvPr userDrawn="1"/>
        </p:nvPicPr>
        <p:blipFill rotWithShape="1">
          <a:blip r:embed="rId13"/>
          <a:srcRect t="16597"/>
          <a:stretch/>
        </p:blipFill>
        <p:spPr>
          <a:xfrm>
            <a:off x="6096000" y="-12704"/>
            <a:ext cx="618695" cy="516006"/>
          </a:xfrm>
          <a:prstGeom prst="rect">
            <a:avLst/>
          </a:prstGeom>
        </p:spPr>
      </p:pic>
      <p:pic>
        <p:nvPicPr>
          <p:cNvPr id="16" name="PHẠM DUYÊN 10 - 9Slide.vn">
            <a:extLst>
              <a:ext uri="{FF2B5EF4-FFF2-40B4-BE49-F238E27FC236}">
                <a16:creationId xmlns:a16="http://schemas.microsoft.com/office/drawing/2014/main" id="{5ABD8227-A54E-C995-DFED-686FC5AD0BEE}"/>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76291" y="1721958"/>
            <a:ext cx="909424" cy="909424"/>
          </a:xfrm>
          <a:prstGeom prst="rect">
            <a:avLst/>
          </a:prstGeom>
        </p:spPr>
      </p:pic>
      <p:pic>
        <p:nvPicPr>
          <p:cNvPr id="17" name="PHẠM DUYÊN 11 - 9Slide.vn">
            <a:extLst>
              <a:ext uri="{FF2B5EF4-FFF2-40B4-BE49-F238E27FC236}">
                <a16:creationId xmlns:a16="http://schemas.microsoft.com/office/drawing/2014/main" id="{0A6BE589-456D-5035-E4B2-57B6BA9E877F}"/>
              </a:ext>
            </a:extLst>
          </p:cNvPr>
          <p:cNvPicPr>
            <a:picLocks noChangeAspect="1"/>
          </p:cNvPicPr>
          <p:nvPr userDrawn="1"/>
        </p:nvPicPr>
        <p:blipFill>
          <a:blip r:embed="rId8"/>
          <a:srcRect/>
          <a:stretch>
            <a:fillRect/>
          </a:stretch>
        </p:blipFill>
        <p:spPr>
          <a:xfrm>
            <a:off x="3419251" y="685801"/>
            <a:ext cx="309347" cy="309347"/>
          </a:xfrm>
          <a:prstGeom prst="rect">
            <a:avLst/>
          </a:prstGeom>
        </p:spPr>
      </p:pic>
      <p:pic>
        <p:nvPicPr>
          <p:cNvPr id="18" name="PHẠM DUYÊN 12 - 9Slide.vn">
            <a:extLst>
              <a:ext uri="{FF2B5EF4-FFF2-40B4-BE49-F238E27FC236}">
                <a16:creationId xmlns:a16="http://schemas.microsoft.com/office/drawing/2014/main" id="{2710A681-B764-FE70-968B-015D65AC3B9B}"/>
              </a:ext>
            </a:extLst>
          </p:cNvPr>
          <p:cNvPicPr>
            <a:picLocks noChangeAspect="1"/>
          </p:cNvPicPr>
          <p:nvPr userDrawn="1"/>
        </p:nvPicPr>
        <p:blipFill>
          <a:blip r:embed="rId8"/>
          <a:srcRect/>
          <a:stretch>
            <a:fillRect/>
          </a:stretch>
        </p:blipFill>
        <p:spPr>
          <a:xfrm>
            <a:off x="10529670" y="2847557"/>
            <a:ext cx="328001" cy="328001"/>
          </a:xfrm>
          <a:prstGeom prst="rect">
            <a:avLst/>
          </a:prstGeom>
        </p:spPr>
      </p:pic>
      <p:pic>
        <p:nvPicPr>
          <p:cNvPr id="19" name="PHẠM DUYÊN 13 - 9Slide.vn">
            <a:extLst>
              <a:ext uri="{FF2B5EF4-FFF2-40B4-BE49-F238E27FC236}">
                <a16:creationId xmlns:a16="http://schemas.microsoft.com/office/drawing/2014/main" id="{C3330ECB-293B-42ED-8873-93C7AA9A627C}"/>
              </a:ext>
            </a:extLst>
          </p:cNvPr>
          <p:cNvPicPr>
            <a:picLocks noChangeAspect="1"/>
          </p:cNvPicPr>
          <p:nvPr userDrawn="1"/>
        </p:nvPicPr>
        <p:blipFill>
          <a:blip r:embed="rId13"/>
          <a:srcRect/>
          <a:stretch>
            <a:fillRect/>
          </a:stretch>
        </p:blipFill>
        <p:spPr>
          <a:xfrm>
            <a:off x="3728598" y="4394355"/>
            <a:ext cx="372315" cy="372315"/>
          </a:xfrm>
          <a:prstGeom prst="rect">
            <a:avLst/>
          </a:prstGeom>
        </p:spPr>
      </p:pic>
      <p:pic>
        <p:nvPicPr>
          <p:cNvPr id="20" name="PHẠM DUYÊN 14 - 9Slide.vn">
            <a:extLst>
              <a:ext uri="{FF2B5EF4-FFF2-40B4-BE49-F238E27FC236}">
                <a16:creationId xmlns:a16="http://schemas.microsoft.com/office/drawing/2014/main" id="{65431347-6698-12B4-E207-811CE3485AD2}"/>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45382" y="0"/>
            <a:ext cx="1320053" cy="585774"/>
          </a:xfrm>
          <a:prstGeom prst="rect">
            <a:avLst/>
          </a:prstGeom>
        </p:spPr>
      </p:pic>
      <p:pic>
        <p:nvPicPr>
          <p:cNvPr id="21" name="PHẠM DUYÊN 15 - 9Slide.vn">
            <a:extLst>
              <a:ext uri="{FF2B5EF4-FFF2-40B4-BE49-F238E27FC236}">
                <a16:creationId xmlns:a16="http://schemas.microsoft.com/office/drawing/2014/main" id="{1BA51A4D-D0E6-D069-0770-4C7BA58211F3}"/>
              </a:ext>
            </a:extLst>
          </p:cNvPr>
          <p:cNvPicPr>
            <a:picLocks noChangeAspect="1"/>
          </p:cNvPicPr>
          <p:nvPr userDrawn="1"/>
        </p:nvPicPr>
        <p:blipFill rotWithShape="1">
          <a:blip r:embed="rId13"/>
          <a:srcRect b="37554"/>
          <a:stretch/>
        </p:blipFill>
        <p:spPr>
          <a:xfrm>
            <a:off x="6096000" y="6698862"/>
            <a:ext cx="254840" cy="159138"/>
          </a:xfrm>
          <a:prstGeom prst="rect">
            <a:avLst/>
          </a:prstGeom>
        </p:spPr>
      </p:pic>
      <p:pic>
        <p:nvPicPr>
          <p:cNvPr id="22" name="PHẠM DUYÊN 16 - 9Slide.vn">
            <a:extLst>
              <a:ext uri="{FF2B5EF4-FFF2-40B4-BE49-F238E27FC236}">
                <a16:creationId xmlns:a16="http://schemas.microsoft.com/office/drawing/2014/main" id="{74E69540-0BF8-A1A6-E85A-627EC0DD0789}"/>
              </a:ext>
            </a:extLst>
          </p:cNvPr>
          <p:cNvPicPr>
            <a:picLocks noChangeAspect="1"/>
          </p:cNvPicPr>
          <p:nvPr userDrawn="1"/>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813418" y="6000744"/>
            <a:ext cx="792137" cy="790157"/>
          </a:xfrm>
          <a:prstGeom prst="rect">
            <a:avLst/>
          </a:prstGeom>
        </p:spPr>
      </p:pic>
      <p:pic>
        <p:nvPicPr>
          <p:cNvPr id="23" name="PHẠM DUYÊN 17 - 9Slide.vn">
            <a:extLst>
              <a:ext uri="{FF2B5EF4-FFF2-40B4-BE49-F238E27FC236}">
                <a16:creationId xmlns:a16="http://schemas.microsoft.com/office/drawing/2014/main" id="{C6D00EE8-2ACA-59E4-93E9-8C41D06E246B}"/>
              </a:ext>
            </a:extLst>
          </p:cNvPr>
          <p:cNvPicPr>
            <a:picLocks noChangeAspect="1"/>
          </p:cNvPicPr>
          <p:nvPr userDrawn="1"/>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1626274" y="2191577"/>
            <a:ext cx="539005" cy="693253"/>
          </a:xfrm>
          <a:prstGeom prst="rect">
            <a:avLst/>
          </a:prstGeom>
        </p:spPr>
      </p:pic>
      <p:pic>
        <p:nvPicPr>
          <p:cNvPr id="24" name="PHẠM DUYÊN 18 - 9Slide.vn">
            <a:extLst>
              <a:ext uri="{FF2B5EF4-FFF2-40B4-BE49-F238E27FC236}">
                <a16:creationId xmlns:a16="http://schemas.microsoft.com/office/drawing/2014/main" id="{C1FF5BD0-3A30-92AC-346D-09048CCF2602}"/>
              </a:ext>
            </a:extLst>
          </p:cNvPr>
          <p:cNvPicPr>
            <a:picLocks noChangeAspect="1"/>
          </p:cNvPicPr>
          <p:nvPr userDrawn="1"/>
        </p:nvPicPr>
        <p:blipFill>
          <a:blip r:embed="rId20"/>
          <a:srcRect/>
          <a:stretch>
            <a:fillRect/>
          </a:stretch>
        </p:blipFill>
        <p:spPr>
          <a:xfrm>
            <a:off x="9140716" y="349943"/>
            <a:ext cx="744999" cy="745846"/>
          </a:xfrm>
          <a:prstGeom prst="rect">
            <a:avLst/>
          </a:prstGeom>
        </p:spPr>
      </p:pic>
      <p:pic>
        <p:nvPicPr>
          <p:cNvPr id="25" name="PHẠM DUYÊN 19 - 9Slide.vn">
            <a:extLst>
              <a:ext uri="{FF2B5EF4-FFF2-40B4-BE49-F238E27FC236}">
                <a16:creationId xmlns:a16="http://schemas.microsoft.com/office/drawing/2014/main" id="{8CCE7CE8-35A4-1016-2947-5CE2AD365CC0}"/>
              </a:ext>
            </a:extLst>
          </p:cNvPr>
          <p:cNvPicPr>
            <a:picLocks noChangeAspect="1"/>
          </p:cNvPicPr>
          <p:nvPr userDrawn="1"/>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0231418" y="5321201"/>
            <a:ext cx="596506" cy="591286"/>
          </a:xfrm>
          <a:prstGeom prst="rect">
            <a:avLst/>
          </a:prstGeom>
        </p:spPr>
      </p:pic>
      <p:pic>
        <p:nvPicPr>
          <p:cNvPr id="26" name="PHẠM DUYÊN 20 - 9Slide.vn">
            <a:extLst>
              <a:ext uri="{FF2B5EF4-FFF2-40B4-BE49-F238E27FC236}">
                <a16:creationId xmlns:a16="http://schemas.microsoft.com/office/drawing/2014/main" id="{E28F9C2D-E346-0D46-7E85-7FEA2C7BF30A}"/>
              </a:ext>
            </a:extLst>
          </p:cNvPr>
          <p:cNvPicPr>
            <a:picLocks noChangeAspect="1"/>
          </p:cNvPicPr>
          <p:nvPr userDrawn="1"/>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0892027">
            <a:off x="10901888" y="5876557"/>
            <a:ext cx="596506" cy="591286"/>
          </a:xfrm>
          <a:prstGeom prst="rect">
            <a:avLst/>
          </a:prstGeom>
        </p:spPr>
      </p:pic>
      <p:pic>
        <p:nvPicPr>
          <p:cNvPr id="27" name="PHẠM DUYÊN 21 - 9Slide.vn">
            <a:extLst>
              <a:ext uri="{FF2B5EF4-FFF2-40B4-BE49-F238E27FC236}">
                <a16:creationId xmlns:a16="http://schemas.microsoft.com/office/drawing/2014/main" id="{58D30C16-2FF9-D724-9830-5D6C66A87F2B}"/>
              </a:ext>
            </a:extLst>
          </p:cNvPr>
          <p:cNvPicPr>
            <a:picLocks noChangeAspect="1"/>
          </p:cNvPicPr>
          <p:nvPr userDrawn="1"/>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402404" y="240415"/>
            <a:ext cx="982051" cy="982051"/>
          </a:xfrm>
          <a:prstGeom prst="rect">
            <a:avLst/>
          </a:prstGeom>
        </p:spPr>
      </p:pic>
      <p:pic>
        <p:nvPicPr>
          <p:cNvPr id="28" name="PHẠM DUYÊN 22 - 9Slide.vn">
            <a:extLst>
              <a:ext uri="{FF2B5EF4-FFF2-40B4-BE49-F238E27FC236}">
                <a16:creationId xmlns:a16="http://schemas.microsoft.com/office/drawing/2014/main" id="{8BD22114-F778-0C49-153F-B869EB14E81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39767"/>
          <a:stretch/>
        </p:blipFill>
        <p:spPr>
          <a:xfrm>
            <a:off x="10857672" y="0"/>
            <a:ext cx="1320054" cy="2191577"/>
          </a:xfrm>
          <a:prstGeom prst="rect">
            <a:avLst/>
          </a:prstGeom>
        </p:spPr>
      </p:pic>
      <p:pic>
        <p:nvPicPr>
          <p:cNvPr id="29" name="PHẠM DUYÊN 23 - 9Slide.vn">
            <a:extLst>
              <a:ext uri="{FF2B5EF4-FFF2-40B4-BE49-F238E27FC236}">
                <a16:creationId xmlns:a16="http://schemas.microsoft.com/office/drawing/2014/main" id="{BB45F087-853D-6D9F-7ACF-A758D7FC0542}"/>
              </a:ext>
            </a:extLst>
          </p:cNvPr>
          <p:cNvPicPr>
            <a:picLocks noChangeAspect="1"/>
          </p:cNvPicPr>
          <p:nvPr userDrawn="1"/>
        </p:nvPicPr>
        <p:blipFill rotWithShape="1">
          <a:blip r:embed="rId25"/>
          <a:srcRect l="20120"/>
          <a:stretch/>
        </p:blipFill>
        <p:spPr>
          <a:xfrm>
            <a:off x="-1796" y="5034541"/>
            <a:ext cx="1143609" cy="1361281"/>
          </a:xfrm>
          <a:prstGeom prst="rect">
            <a:avLst/>
          </a:prstGeom>
        </p:spPr>
      </p:pic>
      <p:pic>
        <p:nvPicPr>
          <p:cNvPr id="30" name="PHẠM DUYÊN 24 - 9Slide.vn">
            <a:extLst>
              <a:ext uri="{FF2B5EF4-FFF2-40B4-BE49-F238E27FC236}">
                <a16:creationId xmlns:a16="http://schemas.microsoft.com/office/drawing/2014/main" id="{9F61F6F3-1650-E503-E433-49459405F63B}"/>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10970" y="-10388"/>
            <a:ext cx="12170061" cy="6878776"/>
          </a:xfrm>
          <a:prstGeom prst="rect">
            <a:avLst/>
          </a:prstGeom>
        </p:spPr>
      </p:pic>
      <p:sp>
        <p:nvSpPr>
          <p:cNvPr id="31" name="PHẠM DUYÊN 25 - 9Slide.vn">
            <a:extLst>
              <a:ext uri="{FF2B5EF4-FFF2-40B4-BE49-F238E27FC236}">
                <a16:creationId xmlns:a16="http://schemas.microsoft.com/office/drawing/2014/main" id="{DBA9A3DB-1D43-AEBC-C5A5-30B5D169A2B0}"/>
              </a:ext>
            </a:extLst>
          </p:cNvPr>
          <p:cNvSpPr/>
          <p:nvPr userDrawn="1"/>
        </p:nvSpPr>
        <p:spPr>
          <a:xfrm>
            <a:off x="298616" y="243037"/>
            <a:ext cx="11594769" cy="6371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508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761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HẠM DUYÊN">
            <a:extLst>
              <a:ext uri="{FF2B5EF4-FFF2-40B4-BE49-F238E27FC236}">
                <a16:creationId xmlns:a16="http://schemas.microsoft.com/office/drawing/2014/main" id="{C87D08CE-B9B3-4D3F-9373-E580F8C85BEC}"/>
              </a:ext>
            </a:extLst>
          </p:cNvPr>
          <p:cNvPicPr>
            <a:picLocks noChangeAspect="1"/>
          </p:cNvPicPr>
          <p:nvPr userDrawn="1"/>
        </p:nvPicPr>
        <p:blipFill>
          <a:blip r:embed="rId2"/>
          <a:stretch>
            <a:fillRect/>
          </a:stretch>
        </p:blipFill>
        <p:spPr>
          <a:xfrm>
            <a:off x="-11683019" y="2999195"/>
            <a:ext cx="810838" cy="859611"/>
          </a:xfrm>
          <a:prstGeom prst="rect">
            <a:avLst/>
          </a:prstGeom>
        </p:spPr>
      </p:pic>
      <p:pic>
        <p:nvPicPr>
          <p:cNvPr id="3" name="Picture 2">
            <a:extLst>
              <a:ext uri="{FF2B5EF4-FFF2-40B4-BE49-F238E27FC236}">
                <a16:creationId xmlns:a16="http://schemas.microsoft.com/office/drawing/2014/main" id="{8750D548-4EBF-48A5-9CA6-FCF7492A8A38}"/>
              </a:ext>
            </a:extLst>
          </p:cNvPr>
          <p:cNvPicPr>
            <a:picLocks noChangeAspect="1"/>
          </p:cNvPicPr>
          <p:nvPr userDrawn="1"/>
        </p:nvPicPr>
        <p:blipFill>
          <a:blip r:embed="rId2"/>
          <a:stretch>
            <a:fillRect/>
          </a:stretch>
        </p:blipFill>
        <p:spPr>
          <a:xfrm>
            <a:off x="5690581" y="13534721"/>
            <a:ext cx="810838" cy="859611"/>
          </a:xfrm>
          <a:prstGeom prst="rect">
            <a:avLst/>
          </a:prstGeom>
        </p:spPr>
      </p:pic>
      <p:pic>
        <p:nvPicPr>
          <p:cNvPr id="4" name="Picture 3">
            <a:extLst>
              <a:ext uri="{FF2B5EF4-FFF2-40B4-BE49-F238E27FC236}">
                <a16:creationId xmlns:a16="http://schemas.microsoft.com/office/drawing/2014/main" id="{10D14D6E-920E-49AD-9085-06A203C6C067}"/>
              </a:ext>
            </a:extLst>
          </p:cNvPr>
          <p:cNvPicPr>
            <a:picLocks noChangeAspect="1"/>
          </p:cNvPicPr>
          <p:nvPr userDrawn="1"/>
        </p:nvPicPr>
        <p:blipFill>
          <a:blip r:embed="rId2"/>
          <a:stretch>
            <a:fillRect/>
          </a:stretch>
        </p:blipFill>
        <p:spPr>
          <a:xfrm>
            <a:off x="23064181" y="2999195"/>
            <a:ext cx="810838" cy="859611"/>
          </a:xfrm>
          <a:prstGeom prst="rect">
            <a:avLst/>
          </a:prstGeom>
        </p:spPr>
      </p:pic>
      <p:pic>
        <p:nvPicPr>
          <p:cNvPr id="5" name="Picture 4">
            <a:extLst>
              <a:ext uri="{FF2B5EF4-FFF2-40B4-BE49-F238E27FC236}">
                <a16:creationId xmlns:a16="http://schemas.microsoft.com/office/drawing/2014/main" id="{D67BF64B-73CA-4FBA-8E89-4B9C8146CF05}"/>
              </a:ext>
            </a:extLst>
          </p:cNvPr>
          <p:cNvPicPr>
            <a:picLocks noChangeAspect="1"/>
          </p:cNvPicPr>
          <p:nvPr userDrawn="1"/>
        </p:nvPicPr>
        <p:blipFill>
          <a:blip r:embed="rId2"/>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404896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76">
            <a:extLst>
              <a:ext uri="{FF2B5EF4-FFF2-40B4-BE49-F238E27FC236}">
                <a16:creationId xmlns:a16="http://schemas.microsoft.com/office/drawing/2014/main" id="{5EAB1528-F709-E3E8-5E7E-1DA6759EBF9E}"/>
              </a:ext>
            </a:extLst>
          </p:cNvPr>
          <p:cNvSpPr txBox="1"/>
          <p:nvPr userDrawn="1"/>
        </p:nvSpPr>
        <p:spPr>
          <a:xfrm>
            <a:off x="4862940" y="1430025"/>
            <a:ext cx="3016162" cy="1323439"/>
          </a:xfrm>
          <a:prstGeom prst="rect">
            <a:avLst/>
          </a:prstGeom>
          <a:noFill/>
          <a:effectLst>
            <a:outerShdw blurRad="50800" dist="38100" dir="13500000" algn="br" rotWithShape="0">
              <a:prstClr val="black">
                <a:alpha val="40000"/>
              </a:prstClr>
            </a:outerShdw>
          </a:effectLst>
        </p:spPr>
        <p:txBody>
          <a:bodyPr wrap="square" rtlCol="0">
            <a:spAutoFit/>
            <a:scene3d>
              <a:camera prst="orthographicFront"/>
              <a:lightRig rig="threePt" dir="t"/>
            </a:scene3d>
            <a:sp3d contourW="12700">
              <a:contourClr>
                <a:srgbClr val="FEC598"/>
              </a:contourClr>
            </a:sp3d>
          </a:bodyPr>
          <a:lstStyle/>
          <a:p>
            <a:pPr algn="ctr"/>
            <a:r>
              <a:rPr lang="en-US" altLang="zh-CN" sz="8000">
                <a:ln w="38100">
                  <a:solidFill>
                    <a:srgbClr val="0070C0"/>
                  </a:solidFill>
                </a:ln>
                <a:solidFill>
                  <a:srgbClr val="0070C0"/>
                </a:solidFill>
                <a:effectLst>
                  <a:glow>
                    <a:srgbClr val="FEC598"/>
                  </a:glow>
                  <a:outerShdw dist="63500" dir="21540000" rotWithShape="0">
                    <a:srgbClr val="FEC598">
                      <a:alpha val="69000"/>
                    </a:srgbClr>
                  </a:outerShdw>
                  <a:reflection endPos="0" dir="5400000" sy="-100000" algn="bl" rotWithShape="0"/>
                </a:effectLst>
                <a:latin typeface="VL Duepuntozero" panose="02000507000000020004" pitchFamily="50" charset="0"/>
                <a:ea typeface="Arial-Rounded" panose="020B0500000000000000" pitchFamily="34" charset="0"/>
                <a:cs typeface="Arial-Rounded" panose="020B0500000000000000" pitchFamily="34" charset="0"/>
              </a:rPr>
              <a:t>Bài 51</a:t>
            </a:r>
            <a:endParaRPr lang="zh-CN" altLang="en-US" sz="8000" dirty="0">
              <a:ln w="38100">
                <a:solidFill>
                  <a:srgbClr val="0070C0"/>
                </a:solidFill>
              </a:ln>
              <a:solidFill>
                <a:srgbClr val="0070C0"/>
              </a:solidFill>
              <a:effectLst>
                <a:glow>
                  <a:srgbClr val="FEC598"/>
                </a:glow>
                <a:outerShdw dist="63500" dir="21540000" rotWithShape="0">
                  <a:srgbClr val="FEC598">
                    <a:alpha val="69000"/>
                  </a:srgbClr>
                </a:outerShdw>
                <a:reflection endPos="0" dir="5400000" sy="-100000" algn="bl" rotWithShape="0"/>
              </a:effectLst>
              <a:latin typeface="VL Duepuntozero" panose="02000507000000020004" pitchFamily="50" charset="0"/>
              <a:ea typeface="Arial-Rounded" panose="020B0500000000000000" pitchFamily="34" charset="0"/>
              <a:cs typeface="Arial-Rounded" panose="020B0500000000000000" pitchFamily="34" charset="0"/>
            </a:endParaRPr>
          </a:p>
        </p:txBody>
      </p:sp>
      <p:sp>
        <p:nvSpPr>
          <p:cNvPr id="6" name="76">
            <a:extLst>
              <a:ext uri="{FF2B5EF4-FFF2-40B4-BE49-F238E27FC236}">
                <a16:creationId xmlns:a16="http://schemas.microsoft.com/office/drawing/2014/main" id="{BA82C232-EAEC-DB05-FE84-69AA0710B6AB}"/>
              </a:ext>
            </a:extLst>
          </p:cNvPr>
          <p:cNvSpPr txBox="1">
            <a:spLocks noChangeAspect="1"/>
          </p:cNvSpPr>
          <p:nvPr userDrawn="1">
            <p:custDataLst>
              <p:tags r:id="rId1"/>
            </p:custDataLst>
          </p:nvPr>
        </p:nvSpPr>
        <p:spPr>
          <a:xfrm>
            <a:off x="1226133" y="4524375"/>
            <a:ext cx="8000994" cy="1200329"/>
          </a:xfrm>
          <a:prstGeom prst="rect">
            <a:avLst/>
          </a:prstGeom>
          <a:solidFill>
            <a:scrgbClr r="0" g="0" b="0">
              <a:alpha val="0"/>
            </a:scrgbClr>
          </a:solidFill>
          <a:effectLst>
            <a:outerShdw blurRad="50800" dist="38100" dir="13500000" algn="br" rotWithShape="0">
              <a:prstClr val="black">
                <a:alpha val="40000"/>
              </a:prstClr>
            </a:outerShdw>
          </a:effectLst>
        </p:spPr>
        <p:txBody>
          <a:bodyPr wrap="square" rtlCol="0">
            <a:spAutoFit/>
            <a:scene3d>
              <a:camera prst="orthographicFront"/>
              <a:lightRig rig="threePt" dir="t"/>
            </a:scene3d>
            <a:sp3d contourW="12700">
              <a:contourClr>
                <a:srgbClr val="FEC598"/>
              </a:contourClr>
            </a:sp3d>
          </a:bodyPr>
          <a:lstStyle/>
          <a:p>
            <a:pPr algn="ctr"/>
            <a:r>
              <a:rPr lang="en-US" altLang="zh-CN" sz="7200" spc="200">
                <a:ln w="38100">
                  <a:solidFill>
                    <a:srgbClr val="EF1F26"/>
                  </a:solidFill>
                </a:ln>
                <a:solidFill>
                  <a:srgbClr val="EF1F26"/>
                </a:solidFill>
                <a:effectLst>
                  <a:glow>
                    <a:srgbClr val="FEC598"/>
                  </a:glow>
                  <a:outerShdw dist="63500" dir="21540000" rotWithShape="0">
                    <a:srgbClr val="FEC598">
                      <a:alpha val="69000"/>
                    </a:srgbClr>
                  </a:outerShdw>
                  <a:reflection endPos="0" dir="5400000" sy="-100000" algn="bl" rotWithShape="0"/>
                </a:effectLst>
                <a:latin typeface="VL Duepuntozero" panose="02000507000000020004" pitchFamily="50" charset="0"/>
                <a:ea typeface="Arial-Rounded" panose="020B0500000000000000" pitchFamily="34" charset="0"/>
                <a:cs typeface="Arial-Rounded" panose="020B0500000000000000" pitchFamily="34" charset="0"/>
              </a:rPr>
              <a:t>Diện tích hình vuông</a:t>
            </a:r>
            <a:endParaRPr lang="zh-CN" altLang="en-US" sz="7200" spc="200" dirty="0">
              <a:ln w="38100">
                <a:solidFill>
                  <a:srgbClr val="EF1F26"/>
                </a:solidFill>
              </a:ln>
              <a:solidFill>
                <a:srgbClr val="EF1F26"/>
              </a:solidFill>
              <a:effectLst>
                <a:glow>
                  <a:srgbClr val="FEC598"/>
                </a:glow>
                <a:outerShdw dist="63500" dir="21540000" rotWithShape="0">
                  <a:srgbClr val="FEC598">
                    <a:alpha val="69000"/>
                  </a:srgbClr>
                </a:outerShdw>
                <a:reflection endPos="0" dir="5400000" sy="-100000" algn="bl" rotWithShape="0"/>
              </a:effectLst>
              <a:latin typeface="VL Duepuntozero" panose="02000507000000020004" pitchFamily="50"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10123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40.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A226BD3-8D18-073A-EEF7-0C43DFC5B6A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3" name="PHẠM DUYÊN 1 - 9Slide.vn">
            <a:extLst>
              <a:ext uri="{FF2B5EF4-FFF2-40B4-BE49-F238E27FC236}">
                <a16:creationId xmlns:a16="http://schemas.microsoft.com/office/drawing/2014/main" id="{64966B25-F4D5-2FED-B61B-02722278D6C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53" name="PHẠM DUYÊN 2 - 9Slide.vn">
            <a:extLst>
              <a:ext uri="{FF2B5EF4-FFF2-40B4-BE49-F238E27FC236}">
                <a16:creationId xmlns:a16="http://schemas.microsoft.com/office/drawing/2014/main" id="{F3F56430-3170-4393-A92B-A5ECD13FEBF5}"/>
              </a:ext>
            </a:extLst>
          </p:cNvPr>
          <p:cNvPicPr>
            <a:picLocks noChangeAspect="1"/>
          </p:cNvPicPr>
          <p:nvPr userDrawn="1"/>
        </p:nvPicPr>
        <p:blipFill>
          <a:blip r:embed="rId11"/>
          <a:stretch>
            <a:fillRect/>
          </a:stretch>
        </p:blipFill>
        <p:spPr>
          <a:xfrm>
            <a:off x="-11683019" y="2999195"/>
            <a:ext cx="810838" cy="859611"/>
          </a:xfrm>
          <a:prstGeom prst="rect">
            <a:avLst/>
          </a:prstGeom>
        </p:spPr>
      </p:pic>
      <p:pic>
        <p:nvPicPr>
          <p:cNvPr id="54" name="PHẠM DUYÊN 3 - 9Slide.vn">
            <a:extLst>
              <a:ext uri="{FF2B5EF4-FFF2-40B4-BE49-F238E27FC236}">
                <a16:creationId xmlns:a16="http://schemas.microsoft.com/office/drawing/2014/main" id="{BFA89F6B-A281-4870-8F7D-4A2B8E7FD554}"/>
              </a:ext>
            </a:extLst>
          </p:cNvPr>
          <p:cNvPicPr>
            <a:picLocks noChangeAspect="1"/>
          </p:cNvPicPr>
          <p:nvPr userDrawn="1"/>
        </p:nvPicPr>
        <p:blipFill>
          <a:blip r:embed="rId11"/>
          <a:stretch>
            <a:fillRect/>
          </a:stretch>
        </p:blipFill>
        <p:spPr>
          <a:xfrm>
            <a:off x="5690581" y="13534721"/>
            <a:ext cx="810838" cy="859611"/>
          </a:xfrm>
          <a:prstGeom prst="rect">
            <a:avLst/>
          </a:prstGeom>
        </p:spPr>
      </p:pic>
      <p:pic>
        <p:nvPicPr>
          <p:cNvPr id="55" name="PHẠM DUYÊN 4 - 9Slide.vn">
            <a:extLst>
              <a:ext uri="{FF2B5EF4-FFF2-40B4-BE49-F238E27FC236}">
                <a16:creationId xmlns:a16="http://schemas.microsoft.com/office/drawing/2014/main" id="{65DF7814-DF31-4D9C-81A8-B26887708115}"/>
              </a:ext>
            </a:extLst>
          </p:cNvPr>
          <p:cNvPicPr>
            <a:picLocks noChangeAspect="1"/>
          </p:cNvPicPr>
          <p:nvPr userDrawn="1"/>
        </p:nvPicPr>
        <p:blipFill>
          <a:blip r:embed="rId11"/>
          <a:stretch>
            <a:fillRect/>
          </a:stretch>
        </p:blipFill>
        <p:spPr>
          <a:xfrm>
            <a:off x="23064181" y="2999195"/>
            <a:ext cx="810838" cy="859611"/>
          </a:xfrm>
          <a:prstGeom prst="rect">
            <a:avLst/>
          </a:prstGeom>
        </p:spPr>
      </p:pic>
      <p:pic>
        <p:nvPicPr>
          <p:cNvPr id="56" name="PHẠM DUYÊN 5 - 9Slide.vn">
            <a:extLst>
              <a:ext uri="{FF2B5EF4-FFF2-40B4-BE49-F238E27FC236}">
                <a16:creationId xmlns:a16="http://schemas.microsoft.com/office/drawing/2014/main" id="{6C4BEABF-662B-474F-9BAB-EA1B821D52BA}"/>
              </a:ext>
            </a:extLst>
          </p:cNvPr>
          <p:cNvPicPr>
            <a:picLocks noChangeAspect="1"/>
          </p:cNvPicPr>
          <p:nvPr userDrawn="1"/>
        </p:nvPicPr>
        <p:blipFill>
          <a:blip r:embed="rId11"/>
          <a:stretch>
            <a:fillRect/>
          </a:stretch>
        </p:blipFill>
        <p:spPr>
          <a:xfrm>
            <a:off x="5690581" y="-7536333"/>
            <a:ext cx="810838" cy="859611"/>
          </a:xfrm>
          <a:prstGeom prst="rect">
            <a:avLst/>
          </a:prstGeom>
        </p:spPr>
      </p:pic>
      <p:pic>
        <p:nvPicPr>
          <p:cNvPr id="9" name="PHẠM DUYÊN 6 - 9Slide.vn">
            <a:extLst>
              <a:ext uri="{FF2B5EF4-FFF2-40B4-BE49-F238E27FC236}">
                <a16:creationId xmlns:a16="http://schemas.microsoft.com/office/drawing/2014/main" id="{AD4A45EB-F33E-03A6-0F3C-603658523776}"/>
              </a:ext>
            </a:extLst>
          </p:cNvPr>
          <p:cNvPicPr>
            <a:picLocks noChangeAspect="1"/>
          </p:cNvPicPr>
          <p:nvPr userDrawn="1"/>
        </p:nvPicPr>
        <p:blipFill>
          <a:blip r:embed="rId12"/>
          <a:stretch>
            <a:fillRect/>
          </a:stretch>
        </p:blipFill>
        <p:spPr>
          <a:xfrm>
            <a:off x="-1893396" y="-15875"/>
            <a:ext cx="1488308" cy="1717486"/>
          </a:xfrm>
          <a:prstGeom prst="rect">
            <a:avLst/>
          </a:prstGeom>
        </p:spPr>
      </p:pic>
    </p:spTree>
    <p:extLst>
      <p:ext uri="{BB962C8B-B14F-4D97-AF65-F5344CB8AC3E}">
        <p14:creationId xmlns:p14="http://schemas.microsoft.com/office/powerpoint/2010/main" val="2898410276"/>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64" r:id="rId3"/>
    <p:sldLayoutId id="2147483662" r:id="rId4"/>
    <p:sldLayoutId id="2147483652" r:id="rId5"/>
    <p:sldLayoutId id="2147483666" r:id="rId6"/>
    <p:sldLayoutId id="2147483651" r:id="rId7"/>
    <p:sldLayoutId id="2147483653" r:id="rId8"/>
    <p:sldLayoutId id="2147483659" r:id="rId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2A471-7092-C866-16CD-AEDD484E49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C529B9-F302-B2B4-42B3-B77F2AEA6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8F6C1-40E1-1A63-79F6-A4E64C152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DAB2E6-208A-408B-9B90-2255685124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8738B5E-58D9-D88D-DC21-F88EA2A01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371DBE7-1C07-A058-B292-18920E807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288A6C-FE22-4CF3-91B4-68A9E7E472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81253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6.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3993" y="2136338"/>
            <a:ext cx="9742596" cy="2585323"/>
          </a:xfrm>
          <a:prstGeom prst="rect">
            <a:avLst/>
          </a:prstGeom>
          <a:noFill/>
        </p:spPr>
        <p:txBody>
          <a:bodyPr wrap="square" rtlCol="0">
            <a:spAutoFit/>
          </a:bodyPr>
          <a:lstStyle/>
          <a:p>
            <a:pPr algn="ctr" defTabSz="685800">
              <a:defRPr/>
            </a:pPr>
            <a:r>
              <a:rPr lang="en-US" sz="5400" b="1" dirty="0">
                <a:solidFill>
                  <a:srgbClr val="FF0000"/>
                </a:solidFill>
                <a:latin typeface="Arial" panose="020B0604020202020204" pitchFamily="34" charset="0"/>
                <a:ea typeface="字魂20号-石头体"/>
                <a:cs typeface="Arial" panose="020B0604020202020204" pitchFamily="34" charset="0"/>
              </a:rPr>
              <a:t>BÀI 53</a:t>
            </a:r>
          </a:p>
          <a:p>
            <a:pPr algn="ctr" defTabSz="685800">
              <a:defRPr/>
            </a:pPr>
            <a:r>
              <a:rPr lang="en-US" sz="5400" b="1" dirty="0">
                <a:solidFill>
                  <a:srgbClr val="FF0000"/>
                </a:solidFill>
                <a:latin typeface="Arial" panose="020B0604020202020204" pitchFamily="34" charset="0"/>
                <a:ea typeface="字魂20号-石头体"/>
                <a:cs typeface="Arial" panose="020B0604020202020204" pitchFamily="34" charset="0"/>
              </a:rPr>
              <a:t>LUYỆN TẬP CHUNG</a:t>
            </a:r>
          </a:p>
          <a:p>
            <a:pPr algn="ctr" defTabSz="685800">
              <a:defRPr/>
            </a:pPr>
            <a:r>
              <a:rPr lang="en-US" sz="5400" b="1" dirty="0" err="1">
                <a:solidFill>
                  <a:srgbClr val="FF0000"/>
                </a:solidFill>
                <a:latin typeface="Arial" panose="020B0604020202020204" pitchFamily="34" charset="0"/>
                <a:ea typeface="字魂20号-石头体"/>
                <a:cs typeface="Arial" panose="020B0604020202020204" pitchFamily="34" charset="0"/>
              </a:rPr>
              <a:t>Tiết</a:t>
            </a:r>
            <a:r>
              <a:rPr lang="en-US" sz="5400" b="1" dirty="0">
                <a:solidFill>
                  <a:srgbClr val="FF0000"/>
                </a:solidFill>
                <a:latin typeface="Arial" panose="020B0604020202020204" pitchFamily="34" charset="0"/>
                <a:ea typeface="字魂20号-石头体"/>
                <a:cs typeface="Arial" panose="020B0604020202020204" pitchFamily="34" charset="0"/>
              </a:rPr>
              <a:t> 1- tr.35</a:t>
            </a:r>
          </a:p>
        </p:txBody>
      </p:sp>
      <p:sp>
        <p:nvSpPr>
          <p:cNvPr id="5" name="Rectangle 4">
            <a:extLst>
              <a:ext uri="{FF2B5EF4-FFF2-40B4-BE49-F238E27FC236}">
                <a16:creationId xmlns:a16="http://schemas.microsoft.com/office/drawing/2014/main" id="{217540AA-0B7A-AA04-61DE-2E580DCDD348}"/>
              </a:ext>
            </a:extLst>
          </p:cNvPr>
          <p:cNvSpPr/>
          <p:nvPr/>
        </p:nvSpPr>
        <p:spPr>
          <a:xfrm>
            <a:off x="-1524000" y="0"/>
            <a:ext cx="1304842" cy="1828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108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810067-72CE-47C3-97EC-4FF4AF35D1F7}"/>
              </a:ext>
            </a:extLst>
          </p:cNvPr>
          <p:cNvPicPr>
            <a:picLocks noChangeAspect="1"/>
          </p:cNvPicPr>
          <p:nvPr/>
        </p:nvPicPr>
        <p:blipFill rotWithShape="1">
          <a:blip r:embed="rId2"/>
          <a:srcRect b="19"/>
          <a:stretch/>
        </p:blipFill>
        <p:spPr>
          <a:xfrm>
            <a:off x="13" y="0"/>
            <a:ext cx="12191987" cy="6856718"/>
          </a:xfrm>
          <a:prstGeom prst="rect">
            <a:avLst/>
          </a:prstGeom>
        </p:spPr>
      </p:pic>
      <p:sp>
        <p:nvSpPr>
          <p:cNvPr id="5" name="Rectangle 4">
            <a:extLst>
              <a:ext uri="{FF2B5EF4-FFF2-40B4-BE49-F238E27FC236}">
                <a16:creationId xmlns:a16="http://schemas.microsoft.com/office/drawing/2014/main" id="{C46B7C6F-52DB-4C3F-87F1-180DA6F296E4}"/>
              </a:ext>
            </a:extLst>
          </p:cNvPr>
          <p:cNvSpPr/>
          <p:nvPr/>
        </p:nvSpPr>
        <p:spPr>
          <a:xfrm>
            <a:off x="270387" y="128516"/>
            <a:ext cx="11734800" cy="6551684"/>
          </a:xfrm>
          <a:prstGeom prst="rect">
            <a:avLst/>
          </a:prstGeom>
          <a:solidFill>
            <a:schemeClr val="bg1">
              <a:alpha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B015603-26D2-4351-98E1-7B3D564B4515}"/>
              </a:ext>
            </a:extLst>
          </p:cNvPr>
          <p:cNvPicPr>
            <a:picLocks noChangeAspect="1"/>
          </p:cNvPicPr>
          <p:nvPr/>
        </p:nvPicPr>
        <p:blipFill>
          <a:blip r:embed="rId3"/>
          <a:stretch>
            <a:fillRect/>
          </a:stretch>
        </p:blipFill>
        <p:spPr>
          <a:xfrm>
            <a:off x="1716588" y="1439595"/>
            <a:ext cx="8401016" cy="2786113"/>
          </a:xfrm>
          <a:prstGeom prst="rect">
            <a:avLst/>
          </a:prstGeom>
        </p:spPr>
      </p:pic>
      <p:pic>
        <p:nvPicPr>
          <p:cNvPr id="7" name="Picture 6">
            <a:extLst>
              <a:ext uri="{FF2B5EF4-FFF2-40B4-BE49-F238E27FC236}">
                <a16:creationId xmlns:a16="http://schemas.microsoft.com/office/drawing/2014/main" id="{F0A6C41F-3232-BDE0-DA60-49159E5701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810" y="111409"/>
            <a:ext cx="1310754" cy="1539373"/>
          </a:xfrm>
          <a:prstGeom prst="rect">
            <a:avLst/>
          </a:prstGeom>
        </p:spPr>
      </p:pic>
    </p:spTree>
    <p:extLst>
      <p:ext uri="{BB962C8B-B14F-4D97-AF65-F5344CB8AC3E}">
        <p14:creationId xmlns:p14="http://schemas.microsoft.com/office/powerpoint/2010/main" val="1030718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HẠM DUYÊN 1 - 9Slide.vn">
            <a:extLst>
              <a:ext uri="{FF2B5EF4-FFF2-40B4-BE49-F238E27FC236}">
                <a16:creationId xmlns:a16="http://schemas.microsoft.com/office/drawing/2014/main" id="{6BC82C0C-56DE-AD22-6B99-B1AB0750B8C9}"/>
              </a:ext>
            </a:extLst>
          </p:cNvPr>
          <p:cNvGraphicFramePr>
            <a:graphicFrameLocks noGrp="1"/>
          </p:cNvGraphicFramePr>
          <p:nvPr>
            <p:extLst>
              <p:ext uri="{D42A27DB-BD31-4B8C-83A1-F6EECF244321}">
                <p14:modId xmlns:p14="http://schemas.microsoft.com/office/powerpoint/2010/main" val="1703019"/>
              </p:ext>
            </p:extLst>
          </p:nvPr>
        </p:nvGraphicFramePr>
        <p:xfrm>
          <a:off x="699198" y="1556113"/>
          <a:ext cx="10972800" cy="18288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640171642"/>
                    </a:ext>
                  </a:extLst>
                </a:gridCol>
                <a:gridCol w="1828800">
                  <a:extLst>
                    <a:ext uri="{9D8B030D-6E8A-4147-A177-3AD203B41FA5}">
                      <a16:colId xmlns:a16="http://schemas.microsoft.com/office/drawing/2014/main" val="3970713595"/>
                    </a:ext>
                  </a:extLst>
                </a:gridCol>
                <a:gridCol w="1828800">
                  <a:extLst>
                    <a:ext uri="{9D8B030D-6E8A-4147-A177-3AD203B41FA5}">
                      <a16:colId xmlns:a16="http://schemas.microsoft.com/office/drawing/2014/main" val="4169915914"/>
                    </a:ext>
                  </a:extLst>
                </a:gridCol>
                <a:gridCol w="1828800">
                  <a:extLst>
                    <a:ext uri="{9D8B030D-6E8A-4147-A177-3AD203B41FA5}">
                      <a16:colId xmlns:a16="http://schemas.microsoft.com/office/drawing/2014/main" val="1031552746"/>
                    </a:ext>
                  </a:extLst>
                </a:gridCol>
                <a:gridCol w="1828800">
                  <a:extLst>
                    <a:ext uri="{9D8B030D-6E8A-4147-A177-3AD203B41FA5}">
                      <a16:colId xmlns:a16="http://schemas.microsoft.com/office/drawing/2014/main" val="3566639110"/>
                    </a:ext>
                  </a:extLst>
                </a:gridCol>
              </a:tblGrid>
              <a:tr h="914400">
                <a:tc>
                  <a:txBody>
                    <a:bodyPr/>
                    <a:lstStyle/>
                    <a:p>
                      <a:pPr algn="ctr"/>
                      <a:r>
                        <a:rPr lang="en-US" sz="3400" kern="100" spc="0" baseline="0" dirty="0" err="1">
                          <a:solidFill>
                            <a:sysClr val="windowText" lastClr="000000"/>
                          </a:solidFill>
                        </a:rPr>
                        <a:t>Cạnh</a:t>
                      </a:r>
                      <a:r>
                        <a:rPr lang="en-US" sz="3400" kern="100" spc="0" baseline="0" dirty="0">
                          <a:solidFill>
                            <a:sysClr val="windowText" lastClr="000000"/>
                          </a:solidFill>
                        </a:rPr>
                        <a:t> </a:t>
                      </a:r>
                      <a:r>
                        <a:rPr lang="en-US" sz="3400" kern="100" spc="0" baseline="0" dirty="0" err="1">
                          <a:solidFill>
                            <a:sysClr val="windowText" lastClr="000000"/>
                          </a:solidFill>
                        </a:rPr>
                        <a:t>hình</a:t>
                      </a:r>
                      <a:r>
                        <a:rPr lang="en-US" sz="3400" kern="100" spc="0" baseline="0" dirty="0">
                          <a:solidFill>
                            <a:sysClr val="windowText" lastClr="000000"/>
                          </a:solidFill>
                        </a:rPr>
                        <a:t> </a:t>
                      </a:r>
                      <a:r>
                        <a:rPr lang="en-US" sz="3400" kern="100" spc="0" baseline="0" dirty="0" err="1">
                          <a:solidFill>
                            <a:sysClr val="windowText" lastClr="000000"/>
                          </a:solidFill>
                        </a:rPr>
                        <a:t>vuông</a:t>
                      </a:r>
                      <a:endParaRPr lang="en-US" sz="3400" kern="100" spc="0" baseline="0" dirty="0">
                        <a:solidFill>
                          <a:sysClr val="windowText" lastClr="000000"/>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D8EC"/>
                    </a:solidFill>
                  </a:tcPr>
                </a:tc>
                <a:tc>
                  <a:txBody>
                    <a:bodyPr/>
                    <a:lstStyle/>
                    <a:p>
                      <a:pPr algn="ctr"/>
                      <a:r>
                        <a:rPr lang="en-US" sz="3500">
                          <a:solidFill>
                            <a:sysClr val="windowText" lastClr="000000"/>
                          </a:solidFill>
                        </a:rPr>
                        <a:t>20 cm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D8EC"/>
                    </a:solidFill>
                  </a:tcPr>
                </a:tc>
                <a:tc>
                  <a:txBody>
                    <a:bodyPr/>
                    <a:lstStyle/>
                    <a:p>
                      <a:pPr algn="ctr"/>
                      <a:r>
                        <a:rPr lang="en-US" sz="3500">
                          <a:solidFill>
                            <a:sysClr val="windowText" lastClr="000000"/>
                          </a:solidFill>
                        </a:rPr>
                        <a:t>5 cm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D8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500" b="1" kern="1200" dirty="0">
                          <a:solidFill>
                            <a:srgbClr val="FF0000"/>
                          </a:solidFill>
                          <a:latin typeface="+mj-lt"/>
                          <a:ea typeface="+mn-ea"/>
                          <a:cs typeface="+mn-cs"/>
                        </a:rPr>
                        <a:t>? cm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D8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500" b="1" kern="1200" dirty="0">
                          <a:solidFill>
                            <a:srgbClr val="FF0000"/>
                          </a:solidFill>
                          <a:latin typeface="+mj-lt"/>
                          <a:ea typeface="+mn-ea"/>
                          <a:cs typeface="+mn-cs"/>
                        </a:rPr>
                        <a:t>? cm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D8EC"/>
                    </a:solidFill>
                  </a:tcPr>
                </a:tc>
                <a:extLst>
                  <a:ext uri="{0D108BD9-81ED-4DB2-BD59-A6C34878D82A}">
                    <a16:rowId xmlns:a16="http://schemas.microsoft.com/office/drawing/2014/main" val="1241785442"/>
                  </a:ext>
                </a:extLst>
              </a:tr>
              <a:tr h="914400">
                <a:tc>
                  <a:txBody>
                    <a:bodyPr/>
                    <a:lstStyle/>
                    <a:p>
                      <a:pPr algn="ctr"/>
                      <a:r>
                        <a:rPr lang="en-US" sz="3400" b="1" kern="100" spc="0" baseline="0"/>
                        <a:t>Chu vi hình vuông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500" kern="1200">
                          <a:solidFill>
                            <a:srgbClr val="FF0000"/>
                          </a:solidFill>
                          <a:latin typeface="+mj-lt"/>
                          <a:ea typeface="+mn-ea"/>
                          <a:cs typeface="+mn-cs"/>
                        </a:rPr>
                        <a:t>? cm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500" kern="1200" dirty="0">
                          <a:solidFill>
                            <a:srgbClr val="FF0000"/>
                          </a:solidFill>
                          <a:latin typeface="+mj-lt"/>
                          <a:ea typeface="+mn-ea"/>
                          <a:cs typeface="+mn-cs"/>
                        </a:rPr>
                        <a:t>? cm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500">
                          <a:solidFill>
                            <a:sysClr val="windowText" lastClr="000000"/>
                          </a:solidFill>
                        </a:rPr>
                        <a:t>40 cm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500" dirty="0">
                          <a:solidFill>
                            <a:sysClr val="windowText" lastClr="000000"/>
                          </a:solidFill>
                        </a:rPr>
                        <a:t>100 cm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72342131"/>
                  </a:ext>
                </a:extLst>
              </a:tr>
            </a:tbl>
          </a:graphicData>
        </a:graphic>
      </p:graphicFrame>
      <p:grpSp>
        <p:nvGrpSpPr>
          <p:cNvPr id="2" name="PHẠM DUYÊN 2 - 9Slide.vn">
            <a:extLst>
              <a:ext uri="{FF2B5EF4-FFF2-40B4-BE49-F238E27FC236}">
                <a16:creationId xmlns:a16="http://schemas.microsoft.com/office/drawing/2014/main" id="{2218BC03-7E18-B20F-8D71-A828376CCFFA}"/>
              </a:ext>
            </a:extLst>
          </p:cNvPr>
          <p:cNvGrpSpPr/>
          <p:nvPr/>
        </p:nvGrpSpPr>
        <p:grpSpPr>
          <a:xfrm>
            <a:off x="558007" y="390525"/>
            <a:ext cx="529493" cy="707886"/>
            <a:chOff x="1806355" y="2764680"/>
            <a:chExt cx="745981" cy="997311"/>
          </a:xfrm>
        </p:grpSpPr>
        <p:sp>
          <p:nvSpPr>
            <p:cNvPr id="3" name="Oval 9">
              <a:extLst>
                <a:ext uri="{FF2B5EF4-FFF2-40B4-BE49-F238E27FC236}">
                  <a16:creationId xmlns:a16="http://schemas.microsoft.com/office/drawing/2014/main" id="{695767BA-DB21-2A9D-770B-563D7D5E2732}"/>
                </a:ext>
              </a:extLst>
            </p:cNvPr>
            <p:cNvSpPr>
              <a:spLocks noChangeArrowheads="1"/>
            </p:cNvSpPr>
            <p:nvPr/>
          </p:nvSpPr>
          <p:spPr bwMode="auto">
            <a:xfrm>
              <a:off x="1806355" y="2944479"/>
              <a:ext cx="745981" cy="747191"/>
            </a:xfrm>
            <a:prstGeom prst="ellipse">
              <a:avLst/>
            </a:prstGeom>
            <a:gradFill>
              <a:gsLst>
                <a:gs pos="29000">
                  <a:schemeClr val="accent6"/>
                </a:gs>
                <a:gs pos="87000">
                  <a:schemeClr val="accent6">
                    <a:lumMod val="40000"/>
                    <a:lumOff val="60000"/>
                  </a:schemeClr>
                </a:gs>
              </a:gsLst>
              <a:lin ang="13500000" scaled="0"/>
            </a:gra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 name="91">
              <a:extLst>
                <a:ext uri="{FF2B5EF4-FFF2-40B4-BE49-F238E27FC236}">
                  <a16:creationId xmlns:a16="http://schemas.microsoft.com/office/drawing/2014/main" id="{D4E270A0-25E9-21C8-56E2-B8F01231809C}"/>
                </a:ext>
              </a:extLst>
            </p:cNvPr>
            <p:cNvSpPr txBox="1"/>
            <p:nvPr/>
          </p:nvSpPr>
          <p:spPr>
            <a:xfrm>
              <a:off x="1861217" y="2764680"/>
              <a:ext cx="656379" cy="997311"/>
            </a:xfrm>
            <a:prstGeom prst="rect">
              <a:avLst/>
            </a:prstGeom>
            <a:noFill/>
          </p:spPr>
          <p:txBody>
            <a:bodyPr wrap="square" rtlCol="0">
              <a:spAutoFit/>
            </a:bodyPr>
            <a:lstStyle/>
            <a:p>
              <a:pPr algn="ctr"/>
              <a:r>
                <a:rPr lang="en-US" altLang="zh-CN" sz="4000">
                  <a:ln w="31750">
                    <a:solidFill>
                      <a:schemeClr val="accent6">
                        <a:lumMod val="75000"/>
                      </a:schemeClr>
                    </a:solidFill>
                  </a:ln>
                  <a:solidFill>
                    <a:schemeClr val="bg1"/>
                  </a:solidFill>
                  <a:effectLst>
                    <a:outerShdw blurRad="50800" dist="38100" dir="5400000" algn="t" rotWithShape="0">
                      <a:schemeClr val="bg1">
                        <a:alpha val="100000"/>
                      </a:schemeClr>
                    </a:outerShdw>
                  </a:effectLst>
                  <a:latin typeface="Arial" panose="020B0604020202020204" pitchFamily="34" charset="0"/>
                  <a:ea typeface="字魂164号-方悦黑" panose="00000500000000000000" charset="-122"/>
                  <a:cs typeface="Arial" panose="020B0604020202020204" pitchFamily="34" charset="0"/>
                </a:rPr>
                <a:t>1</a:t>
              </a:r>
            </a:p>
          </p:txBody>
        </p:sp>
      </p:grpSp>
      <p:grpSp>
        <p:nvGrpSpPr>
          <p:cNvPr id="5" name="PHẠM DUYÊN 3 - 9Slide.vn">
            <a:extLst>
              <a:ext uri="{FF2B5EF4-FFF2-40B4-BE49-F238E27FC236}">
                <a16:creationId xmlns:a16="http://schemas.microsoft.com/office/drawing/2014/main" id="{B5AF698C-AA03-8AE2-BC85-97DFFFD3C4BD}"/>
              </a:ext>
            </a:extLst>
          </p:cNvPr>
          <p:cNvGrpSpPr/>
          <p:nvPr/>
        </p:nvGrpSpPr>
        <p:grpSpPr>
          <a:xfrm>
            <a:off x="1221799" y="406400"/>
            <a:ext cx="1389268" cy="783193"/>
            <a:chOff x="1259899" y="457200"/>
            <a:chExt cx="1389268" cy="783193"/>
          </a:xfrm>
        </p:grpSpPr>
        <p:sp>
          <p:nvSpPr>
            <p:cNvPr id="6" name="PHẠM DUYÊN 1 - 9Slide.vn">
              <a:extLst>
                <a:ext uri="{FF2B5EF4-FFF2-40B4-BE49-F238E27FC236}">
                  <a16:creationId xmlns:a16="http://schemas.microsoft.com/office/drawing/2014/main" id="{ED05E1C2-DAF4-9917-A35A-986D0C79225E}"/>
                </a:ext>
              </a:extLst>
            </p:cNvPr>
            <p:cNvSpPr/>
            <p:nvPr/>
          </p:nvSpPr>
          <p:spPr>
            <a:xfrm>
              <a:off x="1334644" y="510780"/>
              <a:ext cx="818006" cy="668922"/>
            </a:xfrm>
            <a:prstGeom prst="roundRect">
              <a:avLst/>
            </a:prstGeom>
            <a:gradFill>
              <a:gsLst>
                <a:gs pos="29000">
                  <a:schemeClr val="accent6"/>
                </a:gs>
                <a:gs pos="87000">
                  <a:schemeClr val="accent6">
                    <a:lumMod val="40000"/>
                    <a:lumOff val="60000"/>
                  </a:schemeClr>
                </a:gs>
              </a:gsLst>
              <a:lin ang="13500000" scaled="0"/>
            </a:gradFill>
            <a:ln>
              <a:noFill/>
            </a:ln>
            <a:effectLst>
              <a:outerShdw blurRad="50800" dist="38100" dir="2700000" algn="tl" rotWithShape="0">
                <a:prstClr val="black">
                  <a:alpha val="40000"/>
                </a:prstClr>
              </a:outerShdw>
            </a:effectLst>
          </p:spPr>
          <p:txBody>
            <a:bodyPr/>
            <a:lstStyle/>
            <a:p>
              <a:endParaRPr lang="en-US" kern="0">
                <a:solidFill>
                  <a:sysClr val="windowText" lastClr="000000"/>
                </a:solidFill>
                <a:latin typeface="Arial" panose="020B0604020202020204" pitchFamily="34" charset="0"/>
                <a:cs typeface="Arial" panose="020B0604020202020204" pitchFamily="34" charset="0"/>
              </a:endParaRPr>
            </a:p>
          </p:txBody>
        </p:sp>
        <p:sp>
          <p:nvSpPr>
            <p:cNvPr id="7" name="PHẠM DUYÊN 3 - 9Slide.vn">
              <a:extLst>
                <a:ext uri="{FF2B5EF4-FFF2-40B4-BE49-F238E27FC236}">
                  <a16:creationId xmlns:a16="http://schemas.microsoft.com/office/drawing/2014/main" id="{114A4DDB-695A-F2C6-DD75-3580A9F6415D}"/>
                </a:ext>
              </a:extLst>
            </p:cNvPr>
            <p:cNvSpPr txBox="1"/>
            <p:nvPr/>
          </p:nvSpPr>
          <p:spPr>
            <a:xfrm>
              <a:off x="1259899" y="457200"/>
              <a:ext cx="911692" cy="783193"/>
            </a:xfrm>
            <a:prstGeom prst="roundRect">
              <a:avLst/>
            </a:prstGeom>
            <a:noFill/>
          </p:spPr>
          <p:txBody>
            <a:bodyPr wrap="none" rtlCol="0">
              <a:spAutoFit/>
            </a:bodyPr>
            <a:lstStyle/>
            <a:p>
              <a:pPr algn="ctr"/>
              <a:r>
                <a:rPr 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p>
          </p:txBody>
        </p:sp>
        <p:sp>
          <p:nvSpPr>
            <p:cNvPr id="8" name="PHẠM DUYÊN 4 - 9Slide.vn">
              <a:extLst>
                <a:ext uri="{FF2B5EF4-FFF2-40B4-BE49-F238E27FC236}">
                  <a16:creationId xmlns:a16="http://schemas.microsoft.com/office/drawing/2014/main" id="{3A93DF0D-97D0-6D56-F4BF-E60C4145575A}"/>
                </a:ext>
              </a:extLst>
            </p:cNvPr>
            <p:cNvSpPr txBox="1"/>
            <p:nvPr/>
          </p:nvSpPr>
          <p:spPr>
            <a:xfrm>
              <a:off x="2099016" y="475804"/>
              <a:ext cx="550151" cy="755809"/>
            </a:xfrm>
            <a:prstGeom prst="roundRect">
              <a:avLst/>
            </a:prstGeom>
            <a:noFill/>
          </p:spPr>
          <p:txBody>
            <a:bodyPr wrap="none" rtlCol="0">
              <a:spAutoFit/>
            </a:bodyPr>
            <a:lstStyle/>
            <a:p>
              <a:pPr algn="ctr"/>
              <a:r>
                <a:rPr lang="en-US" sz="4000" b="1">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grpSp>
      <p:grpSp>
        <p:nvGrpSpPr>
          <p:cNvPr id="10" name="PHẠM DUYÊN 4 - 9Slide.vn">
            <a:extLst>
              <a:ext uri="{FF2B5EF4-FFF2-40B4-BE49-F238E27FC236}">
                <a16:creationId xmlns:a16="http://schemas.microsoft.com/office/drawing/2014/main" id="{5E9C6992-28A2-5999-B120-84CA93EBABEA}"/>
              </a:ext>
            </a:extLst>
          </p:cNvPr>
          <p:cNvGrpSpPr>
            <a:grpSpLocks noChangeAspect="1"/>
          </p:cNvGrpSpPr>
          <p:nvPr>
            <p:custDataLst>
              <p:tags r:id="rId1"/>
            </p:custDataLst>
          </p:nvPr>
        </p:nvGrpSpPr>
        <p:grpSpPr>
          <a:xfrm>
            <a:off x="4362450" y="2600325"/>
            <a:ext cx="1627410" cy="707886"/>
            <a:chOff x="6875629" y="5927526"/>
            <a:chExt cx="1627410" cy="707886"/>
          </a:xfrm>
        </p:grpSpPr>
        <p:sp>
          <p:nvSpPr>
            <p:cNvPr id="11" name="Rectangle: Rounded Corners 10">
              <a:extLst>
                <a:ext uri="{FF2B5EF4-FFF2-40B4-BE49-F238E27FC236}">
                  <a16:creationId xmlns:a16="http://schemas.microsoft.com/office/drawing/2014/main" id="{3EABEDA3-695D-FBEC-8AF0-A39676A80968}"/>
                </a:ext>
              </a:extLst>
            </p:cNvPr>
            <p:cNvSpPr/>
            <p:nvPr/>
          </p:nvSpPr>
          <p:spPr>
            <a:xfrm>
              <a:off x="6875629" y="5938569"/>
              <a:ext cx="1600200" cy="685800"/>
            </a:xfrm>
            <a:prstGeom prst="roundRect">
              <a:avLst/>
            </a:prstGeom>
            <a:solidFill>
              <a:srgbClr val="DB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6228955-5D1D-12FE-2350-867055CFB00A}"/>
                </a:ext>
              </a:extLst>
            </p:cNvPr>
            <p:cNvSpPr txBox="1"/>
            <p:nvPr/>
          </p:nvSpPr>
          <p:spPr>
            <a:xfrm>
              <a:off x="6886891" y="5927526"/>
              <a:ext cx="1616148" cy="707886"/>
            </a:xfrm>
            <a:prstGeom prst="rect">
              <a:avLst/>
            </a:prstGeom>
            <a:noFill/>
          </p:spPr>
          <p:txBody>
            <a:bodyPr wrap="none" rtlCol="0">
              <a:spAutoFit/>
            </a:bodyPr>
            <a:lstStyle/>
            <a:p>
              <a:r>
                <a:rPr lang="en-US" sz="4000" dirty="0">
                  <a:solidFill>
                    <a:srgbClr val="FF0000"/>
                  </a:solidFill>
                  <a:latin typeface="Arial" panose="020B0604020202020204" pitchFamily="34" charset="0"/>
                  <a:cs typeface="Arial" panose="020B0604020202020204" pitchFamily="34" charset="0"/>
                </a:rPr>
                <a:t>80 cm</a:t>
              </a:r>
            </a:p>
          </p:txBody>
        </p:sp>
      </p:grpSp>
      <p:sp>
        <p:nvSpPr>
          <p:cNvPr id="13" name="PHẠM DUYÊN 5 - 9Slide.vn">
            <a:extLst>
              <a:ext uri="{FF2B5EF4-FFF2-40B4-BE49-F238E27FC236}">
                <a16:creationId xmlns:a16="http://schemas.microsoft.com/office/drawing/2014/main" id="{25EBE13A-7B4B-AC7C-35D7-05BE6ACC6374}"/>
              </a:ext>
            </a:extLst>
          </p:cNvPr>
          <p:cNvSpPr/>
          <p:nvPr/>
        </p:nvSpPr>
        <p:spPr>
          <a:xfrm>
            <a:off x="1168401" y="3810000"/>
            <a:ext cx="9855200" cy="1093220"/>
          </a:xfrm>
          <a:custGeom>
            <a:avLst/>
            <a:gdLst>
              <a:gd name="connsiteX0" fmla="*/ 0 w 5172633"/>
              <a:gd name="connsiteY0" fmla="*/ 0 h 3165640"/>
              <a:gd name="connsiteX1" fmla="*/ 5172633 w 5172633"/>
              <a:gd name="connsiteY1" fmla="*/ 0 h 3165640"/>
              <a:gd name="connsiteX2" fmla="*/ 5172633 w 5172633"/>
              <a:gd name="connsiteY2" fmla="*/ 3165640 h 3165640"/>
              <a:gd name="connsiteX3" fmla="*/ 0 w 5172633"/>
              <a:gd name="connsiteY3" fmla="*/ 3165640 h 3165640"/>
              <a:gd name="connsiteX4" fmla="*/ 0 w 5172633"/>
              <a:gd name="connsiteY4" fmla="*/ 0 h 3165640"/>
              <a:gd name="connsiteX0" fmla="*/ 0 w 5172633"/>
              <a:gd name="connsiteY0" fmla="*/ 201 h 3165841"/>
              <a:gd name="connsiteX1" fmla="*/ 2626041 w 5172633"/>
              <a:gd name="connsiteY1" fmla="*/ 46548 h 3165841"/>
              <a:gd name="connsiteX2" fmla="*/ 5172633 w 5172633"/>
              <a:gd name="connsiteY2" fmla="*/ 201 h 3165841"/>
              <a:gd name="connsiteX3" fmla="*/ 5172633 w 5172633"/>
              <a:gd name="connsiteY3" fmla="*/ 3165841 h 3165841"/>
              <a:gd name="connsiteX4" fmla="*/ 0 w 5172633"/>
              <a:gd name="connsiteY4" fmla="*/ 3165841 h 3165841"/>
              <a:gd name="connsiteX5" fmla="*/ 0 w 5172633"/>
              <a:gd name="connsiteY5" fmla="*/ 201 h 3165841"/>
              <a:gd name="connsiteX0" fmla="*/ 0 w 5172633"/>
              <a:gd name="connsiteY0" fmla="*/ 201 h 3165841"/>
              <a:gd name="connsiteX1" fmla="*/ 2626041 w 5172633"/>
              <a:gd name="connsiteY1" fmla="*/ 46548 h 3165841"/>
              <a:gd name="connsiteX2" fmla="*/ 5172633 w 5172633"/>
              <a:gd name="connsiteY2" fmla="*/ 201 h 3165841"/>
              <a:gd name="connsiteX3" fmla="*/ 5078955 w 5172633"/>
              <a:gd name="connsiteY3" fmla="*/ 1425406 h 3165841"/>
              <a:gd name="connsiteX4" fmla="*/ 5172633 w 5172633"/>
              <a:gd name="connsiteY4" fmla="*/ 3165841 h 3165841"/>
              <a:gd name="connsiteX5" fmla="*/ 0 w 5172633"/>
              <a:gd name="connsiteY5" fmla="*/ 3165841 h 3165841"/>
              <a:gd name="connsiteX6" fmla="*/ 0 w 5172633"/>
              <a:gd name="connsiteY6" fmla="*/ 201 h 3165841"/>
              <a:gd name="connsiteX0" fmla="*/ 0 w 5172633"/>
              <a:gd name="connsiteY0" fmla="*/ 201 h 3165843"/>
              <a:gd name="connsiteX1" fmla="*/ 2626041 w 5172633"/>
              <a:gd name="connsiteY1" fmla="*/ 46548 h 3165843"/>
              <a:gd name="connsiteX2" fmla="*/ 5172633 w 5172633"/>
              <a:gd name="connsiteY2" fmla="*/ 201 h 3165843"/>
              <a:gd name="connsiteX3" fmla="*/ 5078955 w 5172633"/>
              <a:gd name="connsiteY3" fmla="*/ 1425406 h 3165843"/>
              <a:gd name="connsiteX4" fmla="*/ 5172633 w 5172633"/>
              <a:gd name="connsiteY4" fmla="*/ 3165841 h 3165843"/>
              <a:gd name="connsiteX5" fmla="*/ 2538955 w 5172633"/>
              <a:gd name="connsiteY5" fmla="*/ 3109063 h 3165843"/>
              <a:gd name="connsiteX6" fmla="*/ 0 w 5172633"/>
              <a:gd name="connsiteY6" fmla="*/ 3165841 h 3165843"/>
              <a:gd name="connsiteX7" fmla="*/ 0 w 5172633"/>
              <a:gd name="connsiteY7" fmla="*/ 201 h 3165843"/>
              <a:gd name="connsiteX0" fmla="*/ 202 w 5172835"/>
              <a:gd name="connsiteY0" fmla="*/ 201 h 3165843"/>
              <a:gd name="connsiteX1" fmla="*/ 2626243 w 5172835"/>
              <a:gd name="connsiteY1" fmla="*/ 46548 h 3165843"/>
              <a:gd name="connsiteX2" fmla="*/ 5172835 w 5172835"/>
              <a:gd name="connsiteY2" fmla="*/ 201 h 3165843"/>
              <a:gd name="connsiteX3" fmla="*/ 5079157 w 5172835"/>
              <a:gd name="connsiteY3" fmla="*/ 1425406 h 3165843"/>
              <a:gd name="connsiteX4" fmla="*/ 5172835 w 5172835"/>
              <a:gd name="connsiteY4" fmla="*/ 3165841 h 3165843"/>
              <a:gd name="connsiteX5" fmla="*/ 2539157 w 5172835"/>
              <a:gd name="connsiteY5" fmla="*/ 3109063 h 3165843"/>
              <a:gd name="connsiteX6" fmla="*/ 202 w 5172835"/>
              <a:gd name="connsiteY6" fmla="*/ 3165841 h 3165843"/>
              <a:gd name="connsiteX7" fmla="*/ 86243 w 5172835"/>
              <a:gd name="connsiteY7" fmla="*/ 1512492 h 3165843"/>
              <a:gd name="connsiteX8" fmla="*/ 202 w 5172835"/>
              <a:gd name="connsiteY8" fmla="*/ 201 h 3165843"/>
              <a:gd name="connsiteX0" fmla="*/ 557 w 5173190"/>
              <a:gd name="connsiteY0" fmla="*/ 201 h 3165843"/>
              <a:gd name="connsiteX1" fmla="*/ 2626598 w 5173190"/>
              <a:gd name="connsiteY1" fmla="*/ 46548 h 3165843"/>
              <a:gd name="connsiteX2" fmla="*/ 5173190 w 5173190"/>
              <a:gd name="connsiteY2" fmla="*/ 201 h 3165843"/>
              <a:gd name="connsiteX3" fmla="*/ 5079512 w 5173190"/>
              <a:gd name="connsiteY3" fmla="*/ 1425406 h 3165843"/>
              <a:gd name="connsiteX4" fmla="*/ 5173190 w 5173190"/>
              <a:gd name="connsiteY4" fmla="*/ 3165841 h 3165843"/>
              <a:gd name="connsiteX5" fmla="*/ 2539512 w 5173190"/>
              <a:gd name="connsiteY5" fmla="*/ 3109063 h 3165843"/>
              <a:gd name="connsiteX6" fmla="*/ 557 w 5173190"/>
              <a:gd name="connsiteY6" fmla="*/ 3165841 h 3165843"/>
              <a:gd name="connsiteX7" fmla="*/ 22993 w 5173190"/>
              <a:gd name="connsiteY7" fmla="*/ 1501962 h 3165843"/>
              <a:gd name="connsiteX8" fmla="*/ 557 w 5173190"/>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079291 w 5172969"/>
              <a:gd name="connsiteY3" fmla="*/ 1425406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103143 w 5172969"/>
              <a:gd name="connsiteY3" fmla="*/ 1435938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969" h="3165843">
                <a:moveTo>
                  <a:pt x="336" y="201"/>
                </a:moveTo>
                <a:cubicBezTo>
                  <a:pt x="851492" y="-3702"/>
                  <a:pt x="1775221" y="50451"/>
                  <a:pt x="2626377" y="46548"/>
                </a:cubicBezTo>
                <a:lnTo>
                  <a:pt x="5172969" y="201"/>
                </a:lnTo>
                <a:cubicBezTo>
                  <a:pt x="5165933" y="480107"/>
                  <a:pt x="5110179" y="956032"/>
                  <a:pt x="5103143" y="1435938"/>
                </a:cubicBezTo>
                <a:lnTo>
                  <a:pt x="5172969" y="3165841"/>
                </a:lnTo>
                <a:cubicBezTo>
                  <a:pt x="4295076" y="3166267"/>
                  <a:pt x="3417184" y="3108637"/>
                  <a:pt x="2539291" y="3109063"/>
                </a:cubicBezTo>
                <a:lnTo>
                  <a:pt x="336" y="3165841"/>
                </a:lnTo>
                <a:cubicBezTo>
                  <a:pt x="-4850" y="2600210"/>
                  <a:pt x="51809" y="2067593"/>
                  <a:pt x="46623" y="1501962"/>
                </a:cubicBezTo>
                <a:cubicBezTo>
                  <a:pt x="17943" y="997865"/>
                  <a:pt x="29016" y="504298"/>
                  <a:pt x="336" y="201"/>
                </a:cubicBezTo>
                <a:close/>
              </a:path>
            </a:pathLst>
          </a:custGeom>
          <a:gradFill>
            <a:gsLst>
              <a:gs pos="40000">
                <a:schemeClr val="accent6">
                  <a:lumMod val="20000"/>
                  <a:lumOff val="80000"/>
                </a:schemeClr>
              </a:gs>
              <a:gs pos="100000">
                <a:schemeClr val="accent5">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4" name="PHẠM DUYÊN 6 - 9Slide.vn">
            <a:extLst>
              <a:ext uri="{FF2B5EF4-FFF2-40B4-BE49-F238E27FC236}">
                <a16:creationId xmlns:a16="http://schemas.microsoft.com/office/drawing/2014/main" id="{865E1942-EEAD-843A-3EC0-576E28F2CACF}"/>
              </a:ext>
            </a:extLst>
          </p:cNvPr>
          <p:cNvSpPr txBox="1"/>
          <p:nvPr/>
        </p:nvSpPr>
        <p:spPr>
          <a:xfrm>
            <a:off x="1733551" y="3818001"/>
            <a:ext cx="8724900" cy="1077218"/>
          </a:xfrm>
          <a:prstGeom prst="rect">
            <a:avLst/>
          </a:prstGeom>
          <a:noFill/>
        </p:spPr>
        <p:txBody>
          <a:bodyPr wrap="square" rtlCol="0">
            <a:spAutoFit/>
          </a:bodyPr>
          <a:lstStyle/>
          <a:p>
            <a:pPr algn="just"/>
            <a:r>
              <a:rPr lang="en-US" sz="3200" spc="-100">
                <a:solidFill>
                  <a:srgbClr val="3F449F"/>
                </a:solidFill>
                <a:latin typeface="Arial" panose="020B0604020202020204" pitchFamily="34" charset="0"/>
                <a:cs typeface="Arial" panose="020B0604020202020204" pitchFamily="34" charset="0"/>
              </a:rPr>
              <a:t>Muốn tính </a:t>
            </a:r>
            <a:r>
              <a:rPr lang="en-US" sz="3200" spc="-10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chu vi</a:t>
            </a:r>
            <a:r>
              <a:rPr lang="en-US" sz="3200" spc="-100">
                <a:solidFill>
                  <a:srgbClr val="3F449F"/>
                </a:solidFill>
                <a:latin typeface="Arial" panose="020B0604020202020204" pitchFamily="34" charset="0"/>
                <a:cs typeface="Arial" panose="020B0604020202020204" pitchFamily="34" charset="0"/>
              </a:rPr>
              <a:t> hình vuông ta lấy</a:t>
            </a:r>
            <a:r>
              <a:rPr lang="en-US" sz="3200" spc="-100">
                <a:solidFill>
                  <a:schemeClr val="accent5"/>
                </a:solidFill>
                <a:latin typeface="Arial" panose="020B0604020202020204" pitchFamily="34" charset="0"/>
                <a:cs typeface="Arial" panose="020B0604020202020204" pitchFamily="34" charset="0"/>
              </a:rPr>
              <a:t> </a:t>
            </a:r>
            <a:r>
              <a:rPr lang="en-US" sz="3200" spc="-100">
                <a:solidFill>
                  <a:schemeClr val="accent6">
                    <a:lumMod val="75000"/>
                  </a:schemeClr>
                </a:solidFill>
                <a:latin typeface="Arial" panose="020B0604020202020204" pitchFamily="34" charset="0"/>
                <a:cs typeface="Arial" panose="020B0604020202020204" pitchFamily="34" charset="0"/>
              </a:rPr>
              <a:t>độ dài một cạnh nhân với 4.</a:t>
            </a:r>
          </a:p>
        </p:txBody>
      </p:sp>
      <p:grpSp>
        <p:nvGrpSpPr>
          <p:cNvPr id="15" name="PHẠM DUYÊN 7 - 9Slide.vn">
            <a:extLst>
              <a:ext uri="{FF2B5EF4-FFF2-40B4-BE49-F238E27FC236}">
                <a16:creationId xmlns:a16="http://schemas.microsoft.com/office/drawing/2014/main" id="{45BBBA64-6F63-A8D9-DF4B-5BD236B42F4A}"/>
              </a:ext>
            </a:extLst>
          </p:cNvPr>
          <p:cNvGrpSpPr>
            <a:grpSpLocks noChangeAspect="1"/>
          </p:cNvGrpSpPr>
          <p:nvPr>
            <p:custDataLst>
              <p:tags r:id="rId2"/>
            </p:custDataLst>
          </p:nvPr>
        </p:nvGrpSpPr>
        <p:grpSpPr>
          <a:xfrm>
            <a:off x="6184900" y="2600325"/>
            <a:ext cx="1600200" cy="707886"/>
            <a:chOff x="6875629" y="5927526"/>
            <a:chExt cx="1600200" cy="707886"/>
          </a:xfrm>
        </p:grpSpPr>
        <p:sp>
          <p:nvSpPr>
            <p:cNvPr id="16" name="Rectangle: Rounded Corners 15">
              <a:extLst>
                <a:ext uri="{FF2B5EF4-FFF2-40B4-BE49-F238E27FC236}">
                  <a16:creationId xmlns:a16="http://schemas.microsoft.com/office/drawing/2014/main" id="{82869E11-9F58-4215-3115-ED4CDD48D906}"/>
                </a:ext>
              </a:extLst>
            </p:cNvPr>
            <p:cNvSpPr/>
            <p:nvPr/>
          </p:nvSpPr>
          <p:spPr>
            <a:xfrm>
              <a:off x="6875629" y="5938569"/>
              <a:ext cx="1600200" cy="685800"/>
            </a:xfrm>
            <a:prstGeom prst="roundRect">
              <a:avLst/>
            </a:prstGeom>
            <a:solidFill>
              <a:srgbClr val="DB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FDC0B0C-05BF-1235-B305-DCDC95777AC9}"/>
                </a:ext>
              </a:extLst>
            </p:cNvPr>
            <p:cNvSpPr txBox="1"/>
            <p:nvPr/>
          </p:nvSpPr>
          <p:spPr>
            <a:xfrm>
              <a:off x="6881281" y="5927526"/>
              <a:ext cx="1588897" cy="707886"/>
            </a:xfrm>
            <a:prstGeom prst="rect">
              <a:avLst/>
            </a:prstGeom>
            <a:noFill/>
          </p:spPr>
          <p:txBody>
            <a:bodyPr wrap="none" rtlCol="0">
              <a:spAutoFit/>
            </a:bodyPr>
            <a:lstStyle/>
            <a:p>
              <a:pPr algn="ctr"/>
              <a:r>
                <a:rPr lang="en-US" sz="4000">
                  <a:solidFill>
                    <a:srgbClr val="FF0000"/>
                  </a:solidFill>
                  <a:latin typeface="Arial" panose="020B0604020202020204" pitchFamily="34" charset="0"/>
                  <a:cs typeface="Arial" panose="020B0604020202020204" pitchFamily="34" charset="0"/>
                </a:rPr>
                <a:t>20 cm</a:t>
              </a:r>
            </a:p>
          </p:txBody>
        </p:sp>
      </p:grpSp>
      <p:grpSp>
        <p:nvGrpSpPr>
          <p:cNvPr id="18" name="PHẠM DUYÊN 8 - 9Slide.vn">
            <a:extLst>
              <a:ext uri="{FF2B5EF4-FFF2-40B4-BE49-F238E27FC236}">
                <a16:creationId xmlns:a16="http://schemas.microsoft.com/office/drawing/2014/main" id="{7C4D9E35-46B7-BB5F-BA98-80139316EB6E}"/>
              </a:ext>
            </a:extLst>
          </p:cNvPr>
          <p:cNvGrpSpPr>
            <a:grpSpLocks noChangeAspect="1"/>
          </p:cNvGrpSpPr>
          <p:nvPr>
            <p:custDataLst>
              <p:tags r:id="rId3"/>
            </p:custDataLst>
          </p:nvPr>
        </p:nvGrpSpPr>
        <p:grpSpPr>
          <a:xfrm>
            <a:off x="8007350" y="1741557"/>
            <a:ext cx="1636719" cy="707886"/>
            <a:chOff x="6875629" y="5938569"/>
            <a:chExt cx="1636719" cy="707886"/>
          </a:xfrm>
        </p:grpSpPr>
        <p:sp>
          <p:nvSpPr>
            <p:cNvPr id="19" name="Rectangle: Rounded Corners 18">
              <a:extLst>
                <a:ext uri="{FF2B5EF4-FFF2-40B4-BE49-F238E27FC236}">
                  <a16:creationId xmlns:a16="http://schemas.microsoft.com/office/drawing/2014/main" id="{C4B03FD4-A3EA-CDBD-59AA-4B2E138690DA}"/>
                </a:ext>
              </a:extLst>
            </p:cNvPr>
            <p:cNvSpPr/>
            <p:nvPr/>
          </p:nvSpPr>
          <p:spPr>
            <a:xfrm>
              <a:off x="6875629" y="5938569"/>
              <a:ext cx="1600200" cy="685800"/>
            </a:xfrm>
            <a:prstGeom prst="roundRect">
              <a:avLst/>
            </a:prstGeom>
            <a:solidFill>
              <a:srgbClr val="B4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1CA722C-DF0E-E7A7-355B-7683C9A59C06}"/>
                </a:ext>
              </a:extLst>
            </p:cNvPr>
            <p:cNvSpPr txBox="1"/>
            <p:nvPr/>
          </p:nvSpPr>
          <p:spPr>
            <a:xfrm>
              <a:off x="6929864" y="5938569"/>
              <a:ext cx="1582484" cy="707886"/>
            </a:xfrm>
            <a:prstGeom prst="rect">
              <a:avLst/>
            </a:prstGeom>
            <a:noFill/>
          </p:spPr>
          <p:txBody>
            <a:bodyPr wrap="none" rtlCol="0">
              <a:spAutoFit/>
            </a:bodyPr>
            <a:lstStyle/>
            <a:p>
              <a:r>
                <a:rPr lang="en-US" sz="4000" dirty="0">
                  <a:solidFill>
                    <a:srgbClr val="FF0000"/>
                  </a:solidFill>
                  <a:latin typeface="Arial" panose="020B0604020202020204" pitchFamily="34" charset="0"/>
                  <a:cs typeface="Arial" panose="020B0604020202020204" pitchFamily="34" charset="0"/>
                </a:rPr>
                <a:t>10 cm</a:t>
              </a:r>
            </a:p>
          </p:txBody>
        </p:sp>
      </p:grpSp>
      <p:grpSp>
        <p:nvGrpSpPr>
          <p:cNvPr id="21" name="PHẠM DUYÊN 9 - 9Slide.vn">
            <a:extLst>
              <a:ext uri="{FF2B5EF4-FFF2-40B4-BE49-F238E27FC236}">
                <a16:creationId xmlns:a16="http://schemas.microsoft.com/office/drawing/2014/main" id="{1D3DC0FA-B0FF-2CAF-6343-E1A045A459CB}"/>
              </a:ext>
            </a:extLst>
          </p:cNvPr>
          <p:cNvGrpSpPr>
            <a:grpSpLocks noChangeAspect="1"/>
          </p:cNvGrpSpPr>
          <p:nvPr>
            <p:custDataLst>
              <p:tags r:id="rId4"/>
            </p:custDataLst>
          </p:nvPr>
        </p:nvGrpSpPr>
        <p:grpSpPr>
          <a:xfrm>
            <a:off x="9829800" y="1741557"/>
            <a:ext cx="1673238" cy="732430"/>
            <a:chOff x="6875629" y="5938569"/>
            <a:chExt cx="1673238" cy="732430"/>
          </a:xfrm>
        </p:grpSpPr>
        <p:sp>
          <p:nvSpPr>
            <p:cNvPr id="22" name="Rectangle: Rounded Corners 21">
              <a:extLst>
                <a:ext uri="{FF2B5EF4-FFF2-40B4-BE49-F238E27FC236}">
                  <a16:creationId xmlns:a16="http://schemas.microsoft.com/office/drawing/2014/main" id="{52C0C51C-3FC1-2279-06D0-68AE4866E6B1}"/>
                </a:ext>
              </a:extLst>
            </p:cNvPr>
            <p:cNvSpPr/>
            <p:nvPr/>
          </p:nvSpPr>
          <p:spPr>
            <a:xfrm>
              <a:off x="6875629" y="5938569"/>
              <a:ext cx="1600200" cy="685800"/>
            </a:xfrm>
            <a:prstGeom prst="roundRect">
              <a:avLst/>
            </a:prstGeom>
            <a:solidFill>
              <a:srgbClr val="B4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D43E2C6-A503-EAB2-138D-AD25AE926099}"/>
                </a:ext>
              </a:extLst>
            </p:cNvPr>
            <p:cNvSpPr txBox="1"/>
            <p:nvPr/>
          </p:nvSpPr>
          <p:spPr>
            <a:xfrm>
              <a:off x="6966383" y="5963113"/>
              <a:ext cx="1582484" cy="707886"/>
            </a:xfrm>
            <a:prstGeom prst="rect">
              <a:avLst/>
            </a:prstGeom>
            <a:noFill/>
          </p:spPr>
          <p:txBody>
            <a:bodyPr wrap="none" rtlCol="0">
              <a:spAutoFit/>
            </a:bodyPr>
            <a:lstStyle/>
            <a:p>
              <a:r>
                <a:rPr lang="en-US" sz="4000" dirty="0">
                  <a:solidFill>
                    <a:srgbClr val="FF0000"/>
                  </a:solidFill>
                  <a:latin typeface="Arial" panose="020B0604020202020204" pitchFamily="34" charset="0"/>
                  <a:cs typeface="Arial" panose="020B0604020202020204" pitchFamily="34" charset="0"/>
                </a:rPr>
                <a:t>25 cm</a:t>
              </a:r>
            </a:p>
          </p:txBody>
        </p:sp>
      </p:grpSp>
      <p:sp>
        <p:nvSpPr>
          <p:cNvPr id="24" name="PHẠM DUYÊN 10 - 9Slide.vn">
            <a:extLst>
              <a:ext uri="{FF2B5EF4-FFF2-40B4-BE49-F238E27FC236}">
                <a16:creationId xmlns:a16="http://schemas.microsoft.com/office/drawing/2014/main" id="{4F1D39C8-D939-B661-5483-05ACDA433675}"/>
              </a:ext>
            </a:extLst>
          </p:cNvPr>
          <p:cNvSpPr/>
          <p:nvPr/>
        </p:nvSpPr>
        <p:spPr>
          <a:xfrm>
            <a:off x="1168401" y="5262465"/>
            <a:ext cx="9855200" cy="1093220"/>
          </a:xfrm>
          <a:custGeom>
            <a:avLst/>
            <a:gdLst>
              <a:gd name="connsiteX0" fmla="*/ 0 w 5172633"/>
              <a:gd name="connsiteY0" fmla="*/ 0 h 3165640"/>
              <a:gd name="connsiteX1" fmla="*/ 5172633 w 5172633"/>
              <a:gd name="connsiteY1" fmla="*/ 0 h 3165640"/>
              <a:gd name="connsiteX2" fmla="*/ 5172633 w 5172633"/>
              <a:gd name="connsiteY2" fmla="*/ 3165640 h 3165640"/>
              <a:gd name="connsiteX3" fmla="*/ 0 w 5172633"/>
              <a:gd name="connsiteY3" fmla="*/ 3165640 h 3165640"/>
              <a:gd name="connsiteX4" fmla="*/ 0 w 5172633"/>
              <a:gd name="connsiteY4" fmla="*/ 0 h 3165640"/>
              <a:gd name="connsiteX0" fmla="*/ 0 w 5172633"/>
              <a:gd name="connsiteY0" fmla="*/ 201 h 3165841"/>
              <a:gd name="connsiteX1" fmla="*/ 2626041 w 5172633"/>
              <a:gd name="connsiteY1" fmla="*/ 46548 h 3165841"/>
              <a:gd name="connsiteX2" fmla="*/ 5172633 w 5172633"/>
              <a:gd name="connsiteY2" fmla="*/ 201 h 3165841"/>
              <a:gd name="connsiteX3" fmla="*/ 5172633 w 5172633"/>
              <a:gd name="connsiteY3" fmla="*/ 3165841 h 3165841"/>
              <a:gd name="connsiteX4" fmla="*/ 0 w 5172633"/>
              <a:gd name="connsiteY4" fmla="*/ 3165841 h 3165841"/>
              <a:gd name="connsiteX5" fmla="*/ 0 w 5172633"/>
              <a:gd name="connsiteY5" fmla="*/ 201 h 3165841"/>
              <a:gd name="connsiteX0" fmla="*/ 0 w 5172633"/>
              <a:gd name="connsiteY0" fmla="*/ 201 h 3165841"/>
              <a:gd name="connsiteX1" fmla="*/ 2626041 w 5172633"/>
              <a:gd name="connsiteY1" fmla="*/ 46548 h 3165841"/>
              <a:gd name="connsiteX2" fmla="*/ 5172633 w 5172633"/>
              <a:gd name="connsiteY2" fmla="*/ 201 h 3165841"/>
              <a:gd name="connsiteX3" fmla="*/ 5078955 w 5172633"/>
              <a:gd name="connsiteY3" fmla="*/ 1425406 h 3165841"/>
              <a:gd name="connsiteX4" fmla="*/ 5172633 w 5172633"/>
              <a:gd name="connsiteY4" fmla="*/ 3165841 h 3165841"/>
              <a:gd name="connsiteX5" fmla="*/ 0 w 5172633"/>
              <a:gd name="connsiteY5" fmla="*/ 3165841 h 3165841"/>
              <a:gd name="connsiteX6" fmla="*/ 0 w 5172633"/>
              <a:gd name="connsiteY6" fmla="*/ 201 h 3165841"/>
              <a:gd name="connsiteX0" fmla="*/ 0 w 5172633"/>
              <a:gd name="connsiteY0" fmla="*/ 201 h 3165843"/>
              <a:gd name="connsiteX1" fmla="*/ 2626041 w 5172633"/>
              <a:gd name="connsiteY1" fmla="*/ 46548 h 3165843"/>
              <a:gd name="connsiteX2" fmla="*/ 5172633 w 5172633"/>
              <a:gd name="connsiteY2" fmla="*/ 201 h 3165843"/>
              <a:gd name="connsiteX3" fmla="*/ 5078955 w 5172633"/>
              <a:gd name="connsiteY3" fmla="*/ 1425406 h 3165843"/>
              <a:gd name="connsiteX4" fmla="*/ 5172633 w 5172633"/>
              <a:gd name="connsiteY4" fmla="*/ 3165841 h 3165843"/>
              <a:gd name="connsiteX5" fmla="*/ 2538955 w 5172633"/>
              <a:gd name="connsiteY5" fmla="*/ 3109063 h 3165843"/>
              <a:gd name="connsiteX6" fmla="*/ 0 w 5172633"/>
              <a:gd name="connsiteY6" fmla="*/ 3165841 h 3165843"/>
              <a:gd name="connsiteX7" fmla="*/ 0 w 5172633"/>
              <a:gd name="connsiteY7" fmla="*/ 201 h 3165843"/>
              <a:gd name="connsiteX0" fmla="*/ 202 w 5172835"/>
              <a:gd name="connsiteY0" fmla="*/ 201 h 3165843"/>
              <a:gd name="connsiteX1" fmla="*/ 2626243 w 5172835"/>
              <a:gd name="connsiteY1" fmla="*/ 46548 h 3165843"/>
              <a:gd name="connsiteX2" fmla="*/ 5172835 w 5172835"/>
              <a:gd name="connsiteY2" fmla="*/ 201 h 3165843"/>
              <a:gd name="connsiteX3" fmla="*/ 5079157 w 5172835"/>
              <a:gd name="connsiteY3" fmla="*/ 1425406 h 3165843"/>
              <a:gd name="connsiteX4" fmla="*/ 5172835 w 5172835"/>
              <a:gd name="connsiteY4" fmla="*/ 3165841 h 3165843"/>
              <a:gd name="connsiteX5" fmla="*/ 2539157 w 5172835"/>
              <a:gd name="connsiteY5" fmla="*/ 3109063 h 3165843"/>
              <a:gd name="connsiteX6" fmla="*/ 202 w 5172835"/>
              <a:gd name="connsiteY6" fmla="*/ 3165841 h 3165843"/>
              <a:gd name="connsiteX7" fmla="*/ 86243 w 5172835"/>
              <a:gd name="connsiteY7" fmla="*/ 1512492 h 3165843"/>
              <a:gd name="connsiteX8" fmla="*/ 202 w 5172835"/>
              <a:gd name="connsiteY8" fmla="*/ 201 h 3165843"/>
              <a:gd name="connsiteX0" fmla="*/ 557 w 5173190"/>
              <a:gd name="connsiteY0" fmla="*/ 201 h 3165843"/>
              <a:gd name="connsiteX1" fmla="*/ 2626598 w 5173190"/>
              <a:gd name="connsiteY1" fmla="*/ 46548 h 3165843"/>
              <a:gd name="connsiteX2" fmla="*/ 5173190 w 5173190"/>
              <a:gd name="connsiteY2" fmla="*/ 201 h 3165843"/>
              <a:gd name="connsiteX3" fmla="*/ 5079512 w 5173190"/>
              <a:gd name="connsiteY3" fmla="*/ 1425406 h 3165843"/>
              <a:gd name="connsiteX4" fmla="*/ 5173190 w 5173190"/>
              <a:gd name="connsiteY4" fmla="*/ 3165841 h 3165843"/>
              <a:gd name="connsiteX5" fmla="*/ 2539512 w 5173190"/>
              <a:gd name="connsiteY5" fmla="*/ 3109063 h 3165843"/>
              <a:gd name="connsiteX6" fmla="*/ 557 w 5173190"/>
              <a:gd name="connsiteY6" fmla="*/ 3165841 h 3165843"/>
              <a:gd name="connsiteX7" fmla="*/ 22993 w 5173190"/>
              <a:gd name="connsiteY7" fmla="*/ 1501962 h 3165843"/>
              <a:gd name="connsiteX8" fmla="*/ 557 w 5173190"/>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079291 w 5172969"/>
              <a:gd name="connsiteY3" fmla="*/ 1425406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103143 w 5172969"/>
              <a:gd name="connsiteY3" fmla="*/ 1435938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969" h="3165843">
                <a:moveTo>
                  <a:pt x="336" y="201"/>
                </a:moveTo>
                <a:cubicBezTo>
                  <a:pt x="851492" y="-3702"/>
                  <a:pt x="1775221" y="50451"/>
                  <a:pt x="2626377" y="46548"/>
                </a:cubicBezTo>
                <a:lnTo>
                  <a:pt x="5172969" y="201"/>
                </a:lnTo>
                <a:cubicBezTo>
                  <a:pt x="5165933" y="480107"/>
                  <a:pt x="5110179" y="956032"/>
                  <a:pt x="5103143" y="1435938"/>
                </a:cubicBezTo>
                <a:lnTo>
                  <a:pt x="5172969" y="3165841"/>
                </a:lnTo>
                <a:cubicBezTo>
                  <a:pt x="4295076" y="3166267"/>
                  <a:pt x="3417184" y="3108637"/>
                  <a:pt x="2539291" y="3109063"/>
                </a:cubicBezTo>
                <a:lnTo>
                  <a:pt x="336" y="3165841"/>
                </a:lnTo>
                <a:cubicBezTo>
                  <a:pt x="-4850" y="2600210"/>
                  <a:pt x="51809" y="2067593"/>
                  <a:pt x="46623" y="1501962"/>
                </a:cubicBezTo>
                <a:cubicBezTo>
                  <a:pt x="17943" y="997865"/>
                  <a:pt x="29016" y="504298"/>
                  <a:pt x="336" y="201"/>
                </a:cubicBezTo>
                <a:close/>
              </a:path>
            </a:pathLst>
          </a:custGeom>
          <a:gradFill>
            <a:gsLst>
              <a:gs pos="40000">
                <a:schemeClr val="accent6">
                  <a:lumMod val="20000"/>
                  <a:lumOff val="80000"/>
                </a:schemeClr>
              </a:gs>
              <a:gs pos="100000">
                <a:schemeClr val="accent5">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5" name="PHẠM DUYÊN 11 - 9Slide.vn">
            <a:extLst>
              <a:ext uri="{FF2B5EF4-FFF2-40B4-BE49-F238E27FC236}">
                <a16:creationId xmlns:a16="http://schemas.microsoft.com/office/drawing/2014/main" id="{A678A3B2-1580-E7A9-4D4F-DDD1855EC947}"/>
              </a:ext>
            </a:extLst>
          </p:cNvPr>
          <p:cNvSpPr txBox="1"/>
          <p:nvPr/>
        </p:nvSpPr>
        <p:spPr>
          <a:xfrm>
            <a:off x="1733551" y="5270466"/>
            <a:ext cx="8724900" cy="1077218"/>
          </a:xfrm>
          <a:prstGeom prst="rect">
            <a:avLst/>
          </a:prstGeom>
          <a:noFill/>
        </p:spPr>
        <p:txBody>
          <a:bodyPr wrap="square" rtlCol="0">
            <a:spAutoFit/>
          </a:bodyPr>
          <a:lstStyle/>
          <a:p>
            <a:pPr algn="just"/>
            <a:r>
              <a:rPr lang="en-US" sz="3200" spc="-100">
                <a:solidFill>
                  <a:srgbClr val="3F449F"/>
                </a:solidFill>
                <a:latin typeface="Arial" panose="020B0604020202020204" pitchFamily="34" charset="0"/>
                <a:cs typeface="Arial" panose="020B0604020202020204" pitchFamily="34" charset="0"/>
              </a:rPr>
              <a:t>Muốn tính </a:t>
            </a:r>
            <a:r>
              <a:rPr lang="en-US" sz="3200" spc="-10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 dài một cạnh</a:t>
            </a:r>
            <a:r>
              <a:rPr lang="en-US" sz="3200" spc="-100">
                <a:solidFill>
                  <a:srgbClr val="3F449F"/>
                </a:solidFill>
                <a:latin typeface="Arial" panose="020B0604020202020204" pitchFamily="34" charset="0"/>
                <a:cs typeface="Arial" panose="020B0604020202020204" pitchFamily="34" charset="0"/>
              </a:rPr>
              <a:t> của hình vuông ta lấy </a:t>
            </a:r>
            <a:r>
              <a:rPr lang="en-US" sz="3200" spc="-100">
                <a:solidFill>
                  <a:schemeClr val="accent6">
                    <a:lumMod val="75000"/>
                  </a:schemeClr>
                </a:solidFill>
                <a:latin typeface="Arial" panose="020B0604020202020204" pitchFamily="34" charset="0"/>
                <a:cs typeface="Arial" panose="020B0604020202020204" pitchFamily="34" charset="0"/>
              </a:rPr>
              <a:t>chu vi chia cho 4.</a:t>
            </a:r>
          </a:p>
        </p:txBody>
      </p:sp>
      <p:sp>
        <p:nvSpPr>
          <p:cNvPr id="26" name="Rectangle 25">
            <a:extLst>
              <a:ext uri="{FF2B5EF4-FFF2-40B4-BE49-F238E27FC236}">
                <a16:creationId xmlns:a16="http://schemas.microsoft.com/office/drawing/2014/main" id="{B0E404D2-5CD9-3D60-5CAE-5601F2DEA79D}"/>
              </a:ext>
            </a:extLst>
          </p:cNvPr>
          <p:cNvSpPr/>
          <p:nvPr/>
        </p:nvSpPr>
        <p:spPr>
          <a:xfrm>
            <a:off x="-1981200" y="0"/>
            <a:ext cx="1828800" cy="18288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659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randombar(horizont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out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outVertical)">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4"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1E7F688B-45E1-9260-98A1-CA5E1A8E7197}"/>
              </a:ext>
            </a:extLst>
          </p:cNvPr>
          <p:cNvGrpSpPr/>
          <p:nvPr/>
        </p:nvGrpSpPr>
        <p:grpSpPr>
          <a:xfrm>
            <a:off x="511354" y="269227"/>
            <a:ext cx="529493" cy="707886"/>
            <a:chOff x="1806355" y="2764680"/>
            <a:chExt cx="745981" cy="997311"/>
          </a:xfrm>
        </p:grpSpPr>
        <p:sp>
          <p:nvSpPr>
            <p:cNvPr id="3" name="Oval 9">
              <a:extLst>
                <a:ext uri="{FF2B5EF4-FFF2-40B4-BE49-F238E27FC236}">
                  <a16:creationId xmlns:a16="http://schemas.microsoft.com/office/drawing/2014/main" id="{B032692C-5BE1-9AE5-2F46-D29278BBB810}"/>
                </a:ext>
              </a:extLst>
            </p:cNvPr>
            <p:cNvSpPr>
              <a:spLocks noChangeArrowheads="1"/>
            </p:cNvSpPr>
            <p:nvPr/>
          </p:nvSpPr>
          <p:spPr bwMode="auto">
            <a:xfrm>
              <a:off x="1806355" y="2944479"/>
              <a:ext cx="745981" cy="747191"/>
            </a:xfrm>
            <a:prstGeom prst="ellipse">
              <a:avLst/>
            </a:prstGeom>
            <a:gradFill>
              <a:gsLst>
                <a:gs pos="29000">
                  <a:schemeClr val="accent6"/>
                </a:gs>
                <a:gs pos="87000">
                  <a:schemeClr val="accent6">
                    <a:lumMod val="40000"/>
                    <a:lumOff val="60000"/>
                  </a:schemeClr>
                </a:gs>
              </a:gsLst>
              <a:lin ang="13500000" scaled="0"/>
            </a:gra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 name="91">
              <a:extLst>
                <a:ext uri="{FF2B5EF4-FFF2-40B4-BE49-F238E27FC236}">
                  <a16:creationId xmlns:a16="http://schemas.microsoft.com/office/drawing/2014/main" id="{FCD5BA32-9DF1-7CA1-00A6-29A248337B3C}"/>
                </a:ext>
              </a:extLst>
            </p:cNvPr>
            <p:cNvSpPr txBox="1"/>
            <p:nvPr/>
          </p:nvSpPr>
          <p:spPr>
            <a:xfrm>
              <a:off x="1861217" y="2764680"/>
              <a:ext cx="656379" cy="997311"/>
            </a:xfrm>
            <a:prstGeom prst="rect">
              <a:avLst/>
            </a:prstGeom>
            <a:noFill/>
          </p:spPr>
          <p:txBody>
            <a:bodyPr wrap="square" rtlCol="0">
              <a:spAutoFit/>
            </a:bodyPr>
            <a:lstStyle/>
            <a:p>
              <a:pPr algn="ctr"/>
              <a:r>
                <a:rPr lang="en-US" altLang="zh-CN" sz="4000">
                  <a:ln w="31750">
                    <a:solidFill>
                      <a:schemeClr val="accent6">
                        <a:lumMod val="75000"/>
                      </a:schemeClr>
                    </a:solidFill>
                  </a:ln>
                  <a:solidFill>
                    <a:schemeClr val="bg1"/>
                  </a:solidFill>
                  <a:effectLst>
                    <a:outerShdw blurRad="50800" dist="38100" dir="5400000" algn="t" rotWithShape="0">
                      <a:schemeClr val="bg1">
                        <a:alpha val="100000"/>
                      </a:schemeClr>
                    </a:outerShdw>
                  </a:effectLst>
                  <a:latin typeface="Arial" panose="020B0604020202020204" pitchFamily="34" charset="0"/>
                  <a:ea typeface="字魂164号-方悦黑" panose="00000500000000000000" charset="-122"/>
                  <a:cs typeface="Arial" panose="020B0604020202020204" pitchFamily="34" charset="0"/>
                </a:rPr>
                <a:t>2</a:t>
              </a:r>
            </a:p>
          </p:txBody>
        </p:sp>
      </p:grpSp>
      <p:sp>
        <p:nvSpPr>
          <p:cNvPr id="5" name="PHẠM DUYÊN 2 - 9Slide.vn">
            <a:extLst>
              <a:ext uri="{FF2B5EF4-FFF2-40B4-BE49-F238E27FC236}">
                <a16:creationId xmlns:a16="http://schemas.microsoft.com/office/drawing/2014/main" id="{FFD2564F-06DA-76E5-DDCC-ADFBC4C072BF}"/>
              </a:ext>
            </a:extLst>
          </p:cNvPr>
          <p:cNvSpPr txBox="1"/>
          <p:nvPr/>
        </p:nvSpPr>
        <p:spPr>
          <a:xfrm>
            <a:off x="1054166" y="253032"/>
            <a:ext cx="10793962" cy="1423368"/>
          </a:xfrm>
          <a:prstGeom prst="roundRect">
            <a:avLst/>
          </a:prstGeom>
          <a:noFill/>
        </p:spPr>
        <p:txBody>
          <a:bodyPr wrap="square" rtlCol="0">
            <a:spAutoFit/>
          </a:bodyPr>
          <a:lstStyle/>
          <a:p>
            <a:pPr algn="just">
              <a:lnSpc>
                <a:spcPct val="97000"/>
              </a:lnSpc>
            </a:pPr>
            <a:r>
              <a:rPr lang="en-US" sz="4000" b="1" spc="-60" dirty="0">
                <a:solidFill>
                  <a:srgbClr val="002060"/>
                </a:solidFill>
                <a:latin typeface="Arial" panose="020B0604020202020204" pitchFamily="34" charset="0"/>
                <a:cs typeface="Arial" panose="020B0604020202020204" pitchFamily="34" charset="0"/>
              </a:rPr>
              <a:t>a) </a:t>
            </a:r>
            <a:r>
              <a:rPr lang="en-US" sz="4000" b="1" spc="-60" dirty="0" err="1">
                <a:solidFill>
                  <a:srgbClr val="002060"/>
                </a:solidFill>
                <a:latin typeface="Arial" panose="020B0604020202020204" pitchFamily="34" charset="0"/>
                <a:cs typeface="Arial" panose="020B0604020202020204" pitchFamily="34" charset="0"/>
              </a:rPr>
              <a:t>Tính</a:t>
            </a:r>
            <a:r>
              <a:rPr lang="en-US" sz="4000" b="1" spc="-60" dirty="0">
                <a:solidFill>
                  <a:srgbClr val="002060"/>
                </a:solidFill>
                <a:latin typeface="Arial" panose="020B0604020202020204" pitchFamily="34" charset="0"/>
                <a:cs typeface="Arial" panose="020B0604020202020204" pitchFamily="34" charset="0"/>
              </a:rPr>
              <a:t> </a:t>
            </a:r>
            <a:r>
              <a:rPr lang="en-US" sz="4000" b="1" spc="-60" dirty="0" err="1">
                <a:solidFill>
                  <a:srgbClr val="002060"/>
                </a:solidFill>
                <a:latin typeface="Arial" panose="020B0604020202020204" pitchFamily="34" charset="0"/>
                <a:cs typeface="Arial" panose="020B0604020202020204" pitchFamily="34" charset="0"/>
              </a:rPr>
              <a:t>chu</a:t>
            </a:r>
            <a:r>
              <a:rPr lang="en-US" sz="4000" b="1" spc="-60" dirty="0">
                <a:solidFill>
                  <a:srgbClr val="002060"/>
                </a:solidFill>
                <a:latin typeface="Arial" panose="020B0604020202020204" pitchFamily="34" charset="0"/>
                <a:cs typeface="Arial" panose="020B0604020202020204" pitchFamily="34" charset="0"/>
              </a:rPr>
              <a:t> vi </a:t>
            </a:r>
            <a:r>
              <a:rPr lang="en-US" sz="4000" b="1" spc="-60" dirty="0" err="1">
                <a:solidFill>
                  <a:srgbClr val="002060"/>
                </a:solidFill>
                <a:latin typeface="Arial" panose="020B0604020202020204" pitchFamily="34" charset="0"/>
                <a:cs typeface="Arial" panose="020B0604020202020204" pitchFamily="34" charset="0"/>
              </a:rPr>
              <a:t>hình</a:t>
            </a:r>
            <a:r>
              <a:rPr lang="en-US" sz="4000" b="1" spc="-60" dirty="0">
                <a:solidFill>
                  <a:srgbClr val="002060"/>
                </a:solidFill>
                <a:latin typeface="Arial" panose="020B0604020202020204" pitchFamily="34" charset="0"/>
                <a:cs typeface="Arial" panose="020B0604020202020204" pitchFamily="34" charset="0"/>
              </a:rPr>
              <a:t> </a:t>
            </a:r>
            <a:r>
              <a:rPr lang="en-US" sz="4000" b="1" spc="-60" dirty="0" err="1">
                <a:solidFill>
                  <a:srgbClr val="002060"/>
                </a:solidFill>
                <a:latin typeface="Arial" panose="020B0604020202020204" pitchFamily="34" charset="0"/>
                <a:cs typeface="Arial" panose="020B0604020202020204" pitchFamily="34" charset="0"/>
              </a:rPr>
              <a:t>chữ</a:t>
            </a:r>
            <a:r>
              <a:rPr lang="en-US" sz="4000" b="1" spc="-60" dirty="0">
                <a:solidFill>
                  <a:srgbClr val="002060"/>
                </a:solidFill>
                <a:latin typeface="Arial" panose="020B0604020202020204" pitchFamily="34" charset="0"/>
                <a:cs typeface="Arial" panose="020B0604020202020204" pitchFamily="34" charset="0"/>
              </a:rPr>
              <a:t> </a:t>
            </a:r>
            <a:r>
              <a:rPr lang="en-US" sz="4000" b="1" spc="-60" dirty="0" err="1">
                <a:solidFill>
                  <a:srgbClr val="002060"/>
                </a:solidFill>
                <a:latin typeface="Arial" panose="020B0604020202020204" pitchFamily="34" charset="0"/>
                <a:cs typeface="Arial" panose="020B0604020202020204" pitchFamily="34" charset="0"/>
              </a:rPr>
              <a:t>nhật</a:t>
            </a:r>
            <a:r>
              <a:rPr lang="en-US" sz="4000" b="1" spc="-60" dirty="0">
                <a:solidFill>
                  <a:srgbClr val="002060"/>
                </a:solidFill>
                <a:latin typeface="Arial" panose="020B0604020202020204" pitchFamily="34" charset="0"/>
                <a:cs typeface="Arial" panose="020B0604020202020204" pitchFamily="34" charset="0"/>
              </a:rPr>
              <a:t> </a:t>
            </a:r>
            <a:r>
              <a:rPr lang="en-US" sz="4000" b="1" spc="-60" dirty="0" err="1">
                <a:solidFill>
                  <a:srgbClr val="002060"/>
                </a:solidFill>
                <a:latin typeface="Arial" panose="020B0604020202020204" pitchFamily="34" charset="0"/>
                <a:cs typeface="Arial" panose="020B0604020202020204" pitchFamily="34" charset="0"/>
              </a:rPr>
              <a:t>có</a:t>
            </a:r>
            <a:r>
              <a:rPr lang="en-US" sz="4000" b="1" spc="-60" dirty="0">
                <a:solidFill>
                  <a:srgbClr val="002060"/>
                </a:solidFill>
                <a:latin typeface="Arial" panose="020B0604020202020204" pitchFamily="34" charset="0"/>
                <a:cs typeface="Arial" panose="020B0604020202020204" pitchFamily="34" charset="0"/>
              </a:rPr>
              <a:t> </a:t>
            </a:r>
            <a:r>
              <a:rPr lang="en-US" sz="4000" b="1" spc="-60" dirty="0" err="1">
                <a:solidFill>
                  <a:srgbClr val="002060"/>
                </a:solidFill>
                <a:latin typeface="Arial" panose="020B0604020202020204" pitchFamily="34" charset="0"/>
                <a:cs typeface="Arial" panose="020B0604020202020204" pitchFamily="34" charset="0"/>
              </a:rPr>
              <a:t>chiều</a:t>
            </a:r>
            <a:r>
              <a:rPr lang="en-US" sz="4000" b="1" spc="-60" dirty="0">
                <a:solidFill>
                  <a:srgbClr val="002060"/>
                </a:solidFill>
                <a:latin typeface="Arial" panose="020B0604020202020204" pitchFamily="34" charset="0"/>
                <a:cs typeface="Arial" panose="020B0604020202020204" pitchFamily="34" charset="0"/>
              </a:rPr>
              <a:t> </a:t>
            </a:r>
            <a:r>
              <a:rPr lang="en-US" sz="4000" b="1" spc="-60" dirty="0" err="1">
                <a:solidFill>
                  <a:srgbClr val="002060"/>
                </a:solidFill>
                <a:latin typeface="Arial" panose="020B0604020202020204" pitchFamily="34" charset="0"/>
                <a:cs typeface="Arial" panose="020B0604020202020204" pitchFamily="34" charset="0"/>
              </a:rPr>
              <a:t>dài</a:t>
            </a:r>
            <a:r>
              <a:rPr lang="en-US" sz="4000" b="1" spc="-60" dirty="0">
                <a:solidFill>
                  <a:srgbClr val="002060"/>
                </a:solidFill>
                <a:latin typeface="Arial" panose="020B0604020202020204" pitchFamily="34" charset="0"/>
                <a:cs typeface="Arial" panose="020B0604020202020204" pitchFamily="34" charset="0"/>
              </a:rPr>
              <a:t> 2 </a:t>
            </a:r>
            <a:r>
              <a:rPr lang="en-US" sz="4000" b="1" spc="-60" dirty="0" err="1">
                <a:solidFill>
                  <a:srgbClr val="002060"/>
                </a:solidFill>
                <a:latin typeface="Arial" panose="020B0604020202020204" pitchFamily="34" charset="0"/>
                <a:cs typeface="Arial" panose="020B0604020202020204" pitchFamily="34" charset="0"/>
              </a:rPr>
              <a:t>dm</a:t>
            </a:r>
            <a:r>
              <a:rPr lang="en-US" sz="4000" b="1" spc="-60" dirty="0">
                <a:solidFill>
                  <a:srgbClr val="002060"/>
                </a:solidFill>
                <a:latin typeface="Arial" panose="020B0604020202020204" pitchFamily="34" charset="0"/>
                <a:cs typeface="Arial" panose="020B0604020202020204" pitchFamily="34" charset="0"/>
              </a:rPr>
              <a:t> </a:t>
            </a:r>
            <a:r>
              <a:rPr lang="en-US" sz="4000" b="1" spc="-60" dirty="0" err="1">
                <a:solidFill>
                  <a:srgbClr val="002060"/>
                </a:solidFill>
                <a:latin typeface="Arial" panose="020B0604020202020204" pitchFamily="34" charset="0"/>
                <a:cs typeface="Arial" panose="020B0604020202020204" pitchFamily="34" charset="0"/>
              </a:rPr>
              <a:t>và</a:t>
            </a:r>
            <a:r>
              <a:rPr lang="en-US" sz="4000" b="1" spc="-60" dirty="0">
                <a:solidFill>
                  <a:srgbClr val="002060"/>
                </a:solidFill>
                <a:latin typeface="Arial" panose="020B0604020202020204" pitchFamily="34" charset="0"/>
                <a:cs typeface="Arial" panose="020B0604020202020204" pitchFamily="34" charset="0"/>
              </a:rPr>
              <a:t> </a:t>
            </a:r>
            <a:r>
              <a:rPr lang="en-US" sz="4000" b="1" spc="-60" dirty="0" err="1">
                <a:solidFill>
                  <a:srgbClr val="002060"/>
                </a:solidFill>
                <a:latin typeface="Arial" panose="020B0604020202020204" pitchFamily="34" charset="0"/>
                <a:cs typeface="Arial" panose="020B0604020202020204" pitchFamily="34" charset="0"/>
              </a:rPr>
              <a:t>chiều</a:t>
            </a:r>
            <a:r>
              <a:rPr lang="en-US" sz="4000" b="1" spc="-60" dirty="0">
                <a:solidFill>
                  <a:srgbClr val="002060"/>
                </a:solidFill>
                <a:latin typeface="Arial" panose="020B0604020202020204" pitchFamily="34" charset="0"/>
                <a:cs typeface="Arial" panose="020B0604020202020204" pitchFamily="34" charset="0"/>
              </a:rPr>
              <a:t> </a:t>
            </a:r>
            <a:r>
              <a:rPr lang="en-US" sz="4000" b="1" spc="-60" dirty="0" err="1">
                <a:solidFill>
                  <a:srgbClr val="002060"/>
                </a:solidFill>
                <a:latin typeface="Arial" panose="020B0604020202020204" pitchFamily="34" charset="0"/>
                <a:cs typeface="Arial" panose="020B0604020202020204" pitchFamily="34" charset="0"/>
              </a:rPr>
              <a:t>rộng</a:t>
            </a:r>
            <a:r>
              <a:rPr lang="en-US" sz="4000" b="1" spc="-60" dirty="0">
                <a:solidFill>
                  <a:srgbClr val="002060"/>
                </a:solidFill>
                <a:latin typeface="Arial" panose="020B0604020202020204" pitchFamily="34" charset="0"/>
                <a:cs typeface="Arial" panose="020B0604020202020204" pitchFamily="34" charset="0"/>
              </a:rPr>
              <a:t> 5 cm.</a:t>
            </a:r>
          </a:p>
        </p:txBody>
      </p:sp>
      <p:sp>
        <p:nvSpPr>
          <p:cNvPr id="6" name="PHẠM DUYÊN 3 - 9Slide.vn">
            <a:extLst>
              <a:ext uri="{FF2B5EF4-FFF2-40B4-BE49-F238E27FC236}">
                <a16:creationId xmlns:a16="http://schemas.microsoft.com/office/drawing/2014/main" id="{8A7EE004-E310-AE60-7C0B-C51AA53CE4A8}"/>
              </a:ext>
            </a:extLst>
          </p:cNvPr>
          <p:cNvSpPr/>
          <p:nvPr/>
        </p:nvSpPr>
        <p:spPr>
          <a:xfrm>
            <a:off x="2423886" y="1981200"/>
            <a:ext cx="7344228" cy="4130402"/>
          </a:xfrm>
          <a:custGeom>
            <a:avLst/>
            <a:gdLst>
              <a:gd name="connsiteX0" fmla="*/ 0 w 5172633"/>
              <a:gd name="connsiteY0" fmla="*/ 0 h 3165640"/>
              <a:gd name="connsiteX1" fmla="*/ 5172633 w 5172633"/>
              <a:gd name="connsiteY1" fmla="*/ 0 h 3165640"/>
              <a:gd name="connsiteX2" fmla="*/ 5172633 w 5172633"/>
              <a:gd name="connsiteY2" fmla="*/ 3165640 h 3165640"/>
              <a:gd name="connsiteX3" fmla="*/ 0 w 5172633"/>
              <a:gd name="connsiteY3" fmla="*/ 3165640 h 3165640"/>
              <a:gd name="connsiteX4" fmla="*/ 0 w 5172633"/>
              <a:gd name="connsiteY4" fmla="*/ 0 h 3165640"/>
              <a:gd name="connsiteX0" fmla="*/ 0 w 5172633"/>
              <a:gd name="connsiteY0" fmla="*/ 201 h 3165841"/>
              <a:gd name="connsiteX1" fmla="*/ 2626041 w 5172633"/>
              <a:gd name="connsiteY1" fmla="*/ 46548 h 3165841"/>
              <a:gd name="connsiteX2" fmla="*/ 5172633 w 5172633"/>
              <a:gd name="connsiteY2" fmla="*/ 201 h 3165841"/>
              <a:gd name="connsiteX3" fmla="*/ 5172633 w 5172633"/>
              <a:gd name="connsiteY3" fmla="*/ 3165841 h 3165841"/>
              <a:gd name="connsiteX4" fmla="*/ 0 w 5172633"/>
              <a:gd name="connsiteY4" fmla="*/ 3165841 h 3165841"/>
              <a:gd name="connsiteX5" fmla="*/ 0 w 5172633"/>
              <a:gd name="connsiteY5" fmla="*/ 201 h 3165841"/>
              <a:gd name="connsiteX0" fmla="*/ 0 w 5172633"/>
              <a:gd name="connsiteY0" fmla="*/ 201 h 3165841"/>
              <a:gd name="connsiteX1" fmla="*/ 2626041 w 5172633"/>
              <a:gd name="connsiteY1" fmla="*/ 46548 h 3165841"/>
              <a:gd name="connsiteX2" fmla="*/ 5172633 w 5172633"/>
              <a:gd name="connsiteY2" fmla="*/ 201 h 3165841"/>
              <a:gd name="connsiteX3" fmla="*/ 5078955 w 5172633"/>
              <a:gd name="connsiteY3" fmla="*/ 1425406 h 3165841"/>
              <a:gd name="connsiteX4" fmla="*/ 5172633 w 5172633"/>
              <a:gd name="connsiteY4" fmla="*/ 3165841 h 3165841"/>
              <a:gd name="connsiteX5" fmla="*/ 0 w 5172633"/>
              <a:gd name="connsiteY5" fmla="*/ 3165841 h 3165841"/>
              <a:gd name="connsiteX6" fmla="*/ 0 w 5172633"/>
              <a:gd name="connsiteY6" fmla="*/ 201 h 3165841"/>
              <a:gd name="connsiteX0" fmla="*/ 0 w 5172633"/>
              <a:gd name="connsiteY0" fmla="*/ 201 h 3165843"/>
              <a:gd name="connsiteX1" fmla="*/ 2626041 w 5172633"/>
              <a:gd name="connsiteY1" fmla="*/ 46548 h 3165843"/>
              <a:gd name="connsiteX2" fmla="*/ 5172633 w 5172633"/>
              <a:gd name="connsiteY2" fmla="*/ 201 h 3165843"/>
              <a:gd name="connsiteX3" fmla="*/ 5078955 w 5172633"/>
              <a:gd name="connsiteY3" fmla="*/ 1425406 h 3165843"/>
              <a:gd name="connsiteX4" fmla="*/ 5172633 w 5172633"/>
              <a:gd name="connsiteY4" fmla="*/ 3165841 h 3165843"/>
              <a:gd name="connsiteX5" fmla="*/ 2538955 w 5172633"/>
              <a:gd name="connsiteY5" fmla="*/ 3109063 h 3165843"/>
              <a:gd name="connsiteX6" fmla="*/ 0 w 5172633"/>
              <a:gd name="connsiteY6" fmla="*/ 3165841 h 3165843"/>
              <a:gd name="connsiteX7" fmla="*/ 0 w 5172633"/>
              <a:gd name="connsiteY7" fmla="*/ 201 h 3165843"/>
              <a:gd name="connsiteX0" fmla="*/ 202 w 5172835"/>
              <a:gd name="connsiteY0" fmla="*/ 201 h 3165843"/>
              <a:gd name="connsiteX1" fmla="*/ 2626243 w 5172835"/>
              <a:gd name="connsiteY1" fmla="*/ 46548 h 3165843"/>
              <a:gd name="connsiteX2" fmla="*/ 5172835 w 5172835"/>
              <a:gd name="connsiteY2" fmla="*/ 201 h 3165843"/>
              <a:gd name="connsiteX3" fmla="*/ 5079157 w 5172835"/>
              <a:gd name="connsiteY3" fmla="*/ 1425406 h 3165843"/>
              <a:gd name="connsiteX4" fmla="*/ 5172835 w 5172835"/>
              <a:gd name="connsiteY4" fmla="*/ 3165841 h 3165843"/>
              <a:gd name="connsiteX5" fmla="*/ 2539157 w 5172835"/>
              <a:gd name="connsiteY5" fmla="*/ 3109063 h 3165843"/>
              <a:gd name="connsiteX6" fmla="*/ 202 w 5172835"/>
              <a:gd name="connsiteY6" fmla="*/ 3165841 h 3165843"/>
              <a:gd name="connsiteX7" fmla="*/ 86243 w 5172835"/>
              <a:gd name="connsiteY7" fmla="*/ 1512492 h 3165843"/>
              <a:gd name="connsiteX8" fmla="*/ 202 w 5172835"/>
              <a:gd name="connsiteY8" fmla="*/ 201 h 3165843"/>
              <a:gd name="connsiteX0" fmla="*/ 557 w 5173190"/>
              <a:gd name="connsiteY0" fmla="*/ 201 h 3165843"/>
              <a:gd name="connsiteX1" fmla="*/ 2626598 w 5173190"/>
              <a:gd name="connsiteY1" fmla="*/ 46548 h 3165843"/>
              <a:gd name="connsiteX2" fmla="*/ 5173190 w 5173190"/>
              <a:gd name="connsiteY2" fmla="*/ 201 h 3165843"/>
              <a:gd name="connsiteX3" fmla="*/ 5079512 w 5173190"/>
              <a:gd name="connsiteY3" fmla="*/ 1425406 h 3165843"/>
              <a:gd name="connsiteX4" fmla="*/ 5173190 w 5173190"/>
              <a:gd name="connsiteY4" fmla="*/ 3165841 h 3165843"/>
              <a:gd name="connsiteX5" fmla="*/ 2539512 w 5173190"/>
              <a:gd name="connsiteY5" fmla="*/ 3109063 h 3165843"/>
              <a:gd name="connsiteX6" fmla="*/ 557 w 5173190"/>
              <a:gd name="connsiteY6" fmla="*/ 3165841 h 3165843"/>
              <a:gd name="connsiteX7" fmla="*/ 22993 w 5173190"/>
              <a:gd name="connsiteY7" fmla="*/ 1501962 h 3165843"/>
              <a:gd name="connsiteX8" fmla="*/ 557 w 5173190"/>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079291 w 5172969"/>
              <a:gd name="connsiteY3" fmla="*/ 1425406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103143 w 5172969"/>
              <a:gd name="connsiteY3" fmla="*/ 1435938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969" h="3165843">
                <a:moveTo>
                  <a:pt x="336" y="201"/>
                </a:moveTo>
                <a:cubicBezTo>
                  <a:pt x="851492" y="-3702"/>
                  <a:pt x="1775221" y="50451"/>
                  <a:pt x="2626377" y="46548"/>
                </a:cubicBezTo>
                <a:lnTo>
                  <a:pt x="5172969" y="201"/>
                </a:lnTo>
                <a:cubicBezTo>
                  <a:pt x="5165933" y="480107"/>
                  <a:pt x="5110179" y="956032"/>
                  <a:pt x="5103143" y="1435938"/>
                </a:cubicBezTo>
                <a:lnTo>
                  <a:pt x="5172969" y="3165841"/>
                </a:lnTo>
                <a:cubicBezTo>
                  <a:pt x="4295076" y="3166267"/>
                  <a:pt x="3417184" y="3108637"/>
                  <a:pt x="2539291" y="3109063"/>
                </a:cubicBezTo>
                <a:lnTo>
                  <a:pt x="336" y="3165841"/>
                </a:lnTo>
                <a:cubicBezTo>
                  <a:pt x="-4850" y="2600210"/>
                  <a:pt x="51809" y="2067593"/>
                  <a:pt x="46623" y="1501962"/>
                </a:cubicBezTo>
                <a:cubicBezTo>
                  <a:pt x="17943" y="997865"/>
                  <a:pt x="29016" y="504298"/>
                  <a:pt x="336" y="201"/>
                </a:cubicBezTo>
                <a:close/>
              </a:path>
            </a:pathLst>
          </a:custGeom>
          <a:solidFill>
            <a:srgbClr val="FFFFFF"/>
          </a:solidFill>
          <a:ln>
            <a:noFill/>
          </a:ln>
          <a:effectLst>
            <a:outerShdw blurRad="50800" dist="38100" dir="16200000" rotWithShape="0">
              <a:srgbClr val="CA6CB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PHẠM DUYÊN 4 - 9Slide.vn">
            <a:extLst>
              <a:ext uri="{FF2B5EF4-FFF2-40B4-BE49-F238E27FC236}">
                <a16:creationId xmlns:a16="http://schemas.microsoft.com/office/drawing/2014/main" id="{95347995-2F49-DA07-A857-FDBB3BD8D0E7}"/>
              </a:ext>
            </a:extLst>
          </p:cNvPr>
          <p:cNvSpPr txBox="1"/>
          <p:nvPr/>
        </p:nvSpPr>
        <p:spPr>
          <a:xfrm>
            <a:off x="5306786" y="2356991"/>
            <a:ext cx="1665514" cy="646331"/>
          </a:xfrm>
          <a:prstGeom prst="rect">
            <a:avLst/>
          </a:prstGeom>
          <a:noFill/>
        </p:spPr>
        <p:txBody>
          <a:bodyPr wrap="square" rtlCol="0">
            <a:spAutoFit/>
          </a:bodyPr>
          <a:lstStyle/>
          <a:p>
            <a:pPr algn="just"/>
            <a:r>
              <a:rPr lang="en-US" sz="3600" spc="-100" dirty="0" err="1">
                <a:solidFill>
                  <a:srgbClr val="002060"/>
                </a:solidFill>
                <a:latin typeface="Arial" panose="020B0604020202020204" pitchFamily="34" charset="0"/>
                <a:cs typeface="Arial" panose="020B0604020202020204" pitchFamily="34" charset="0"/>
              </a:rPr>
              <a:t>Bài</a:t>
            </a:r>
            <a:r>
              <a:rPr lang="en-US" sz="3600" spc="-100" dirty="0">
                <a:solidFill>
                  <a:srgbClr val="002060"/>
                </a:solidFill>
                <a:latin typeface="Arial" panose="020B0604020202020204" pitchFamily="34" charset="0"/>
                <a:cs typeface="Arial" panose="020B0604020202020204" pitchFamily="34" charset="0"/>
              </a:rPr>
              <a:t> </a:t>
            </a:r>
            <a:r>
              <a:rPr lang="en-US" sz="3600" spc="-100" dirty="0" err="1">
                <a:solidFill>
                  <a:srgbClr val="002060"/>
                </a:solidFill>
                <a:latin typeface="Arial" panose="020B0604020202020204" pitchFamily="34" charset="0"/>
                <a:cs typeface="Arial" panose="020B0604020202020204" pitchFamily="34" charset="0"/>
              </a:rPr>
              <a:t>giải</a:t>
            </a:r>
            <a:endParaRPr lang="en-US" sz="3600" spc="-100" dirty="0">
              <a:solidFill>
                <a:srgbClr val="002060"/>
              </a:solidFill>
              <a:latin typeface="Arial" panose="020B0604020202020204" pitchFamily="34" charset="0"/>
              <a:cs typeface="Arial" panose="020B0604020202020204" pitchFamily="34" charset="0"/>
            </a:endParaRPr>
          </a:p>
        </p:txBody>
      </p:sp>
      <p:sp>
        <p:nvSpPr>
          <p:cNvPr id="8" name="PHẠM DUYÊN 5 - 9Slide.vn">
            <a:extLst>
              <a:ext uri="{FF2B5EF4-FFF2-40B4-BE49-F238E27FC236}">
                <a16:creationId xmlns:a16="http://schemas.microsoft.com/office/drawing/2014/main" id="{16FCB88F-8F04-D1ED-A3BD-746E19348B39}"/>
              </a:ext>
            </a:extLst>
          </p:cNvPr>
          <p:cNvSpPr txBox="1"/>
          <p:nvPr/>
        </p:nvSpPr>
        <p:spPr>
          <a:xfrm>
            <a:off x="4191000" y="3087469"/>
            <a:ext cx="2667000" cy="646331"/>
          </a:xfrm>
          <a:prstGeom prst="rect">
            <a:avLst/>
          </a:prstGeom>
          <a:noFill/>
        </p:spPr>
        <p:txBody>
          <a:bodyPr wrap="square" rtlCol="0">
            <a:spAutoFit/>
          </a:bodyPr>
          <a:lstStyle/>
          <a:p>
            <a:r>
              <a:rPr lang="en-US" sz="3600" spc="-100" dirty="0" err="1">
                <a:solidFill>
                  <a:srgbClr val="002060"/>
                </a:solidFill>
                <a:latin typeface="Arial" panose="020B0604020202020204" pitchFamily="34" charset="0"/>
                <a:cs typeface="Arial" panose="020B0604020202020204" pitchFamily="34" charset="0"/>
              </a:rPr>
              <a:t>Đổi</a:t>
            </a:r>
            <a:r>
              <a:rPr lang="en-US" sz="3600" spc="-100" dirty="0">
                <a:solidFill>
                  <a:srgbClr val="002060"/>
                </a:solidFill>
                <a:latin typeface="Arial" panose="020B0604020202020204" pitchFamily="34" charset="0"/>
                <a:cs typeface="Arial" panose="020B0604020202020204" pitchFamily="34" charset="0"/>
              </a:rPr>
              <a:t> 2 </a:t>
            </a:r>
            <a:r>
              <a:rPr lang="en-US" sz="3600" spc="-100" dirty="0" err="1">
                <a:solidFill>
                  <a:srgbClr val="002060"/>
                </a:solidFill>
                <a:latin typeface="Arial" panose="020B0604020202020204" pitchFamily="34" charset="0"/>
                <a:cs typeface="Arial" panose="020B0604020202020204" pitchFamily="34" charset="0"/>
              </a:rPr>
              <a:t>dm</a:t>
            </a:r>
            <a:r>
              <a:rPr lang="en-US" sz="3600" spc="-100" dirty="0">
                <a:solidFill>
                  <a:srgbClr val="002060"/>
                </a:solidFill>
                <a:latin typeface="Arial" panose="020B0604020202020204" pitchFamily="34" charset="0"/>
                <a:cs typeface="Arial" panose="020B0604020202020204" pitchFamily="34" charset="0"/>
              </a:rPr>
              <a:t> =</a:t>
            </a:r>
            <a:endParaRPr lang="vi-VN" sz="3600" spc="-100" dirty="0">
              <a:solidFill>
                <a:srgbClr val="002060"/>
              </a:solidFill>
              <a:latin typeface="Arial" panose="020B0604020202020204" pitchFamily="34" charset="0"/>
              <a:cs typeface="Arial" panose="020B0604020202020204" pitchFamily="34" charset="0"/>
            </a:endParaRPr>
          </a:p>
        </p:txBody>
      </p:sp>
      <p:sp>
        <p:nvSpPr>
          <p:cNvPr id="11" name="PHẠM DUYÊN 6 - 9Slide.vn">
            <a:extLst>
              <a:ext uri="{FF2B5EF4-FFF2-40B4-BE49-F238E27FC236}">
                <a16:creationId xmlns:a16="http://schemas.microsoft.com/office/drawing/2014/main" id="{1335B170-7E24-1D9E-B035-2DD64E8101F1}"/>
              </a:ext>
            </a:extLst>
          </p:cNvPr>
          <p:cNvSpPr txBox="1"/>
          <p:nvPr/>
        </p:nvSpPr>
        <p:spPr>
          <a:xfrm>
            <a:off x="6477000" y="3087469"/>
            <a:ext cx="1905000" cy="646331"/>
          </a:xfrm>
          <a:prstGeom prst="rect">
            <a:avLst/>
          </a:prstGeom>
          <a:noFill/>
        </p:spPr>
        <p:txBody>
          <a:bodyPr wrap="square" rtlCol="0">
            <a:spAutoFit/>
          </a:bodyPr>
          <a:lstStyle/>
          <a:p>
            <a:pPr algn="just"/>
            <a:r>
              <a:rPr lang="en-US" sz="3600" spc="-100" dirty="0">
                <a:solidFill>
                  <a:srgbClr val="FF0000"/>
                </a:solidFill>
                <a:latin typeface="Arial" panose="020B0604020202020204" pitchFamily="34" charset="0"/>
                <a:cs typeface="Arial" panose="020B0604020202020204" pitchFamily="34" charset="0"/>
              </a:rPr>
              <a:t>20</a:t>
            </a:r>
            <a:r>
              <a:rPr lang="en-US" sz="3600" spc="-100" dirty="0">
                <a:solidFill>
                  <a:srgbClr val="002060"/>
                </a:solidFill>
                <a:latin typeface="Arial" panose="020B0604020202020204" pitchFamily="34" charset="0"/>
                <a:cs typeface="Arial" panose="020B0604020202020204" pitchFamily="34" charset="0"/>
              </a:rPr>
              <a:t> cm</a:t>
            </a:r>
          </a:p>
        </p:txBody>
      </p:sp>
      <p:sp>
        <p:nvSpPr>
          <p:cNvPr id="12" name="PHẠM DUYÊN 7 - 9Slide.vn">
            <a:extLst>
              <a:ext uri="{FF2B5EF4-FFF2-40B4-BE49-F238E27FC236}">
                <a16:creationId xmlns:a16="http://schemas.microsoft.com/office/drawing/2014/main" id="{D71A5BB4-8F45-844D-262D-E6D3769EC3F9}"/>
              </a:ext>
            </a:extLst>
          </p:cNvPr>
          <p:cNvSpPr txBox="1"/>
          <p:nvPr/>
        </p:nvSpPr>
        <p:spPr>
          <a:xfrm>
            <a:off x="3657600" y="3810000"/>
            <a:ext cx="5105400" cy="646331"/>
          </a:xfrm>
          <a:prstGeom prst="rect">
            <a:avLst/>
          </a:prstGeom>
          <a:noFill/>
        </p:spPr>
        <p:txBody>
          <a:bodyPr wrap="square" rtlCol="0">
            <a:spAutoFit/>
          </a:bodyPr>
          <a:lstStyle/>
          <a:p>
            <a:r>
              <a:rPr lang="en-US" sz="3600" spc="-60">
                <a:solidFill>
                  <a:srgbClr val="002060"/>
                </a:solidFill>
                <a:latin typeface="Arial" panose="020B0604020202020204" pitchFamily="34" charset="0"/>
                <a:cs typeface="Arial" panose="020B0604020202020204" pitchFamily="34" charset="0"/>
              </a:rPr>
              <a:t>Chu vi hình chữ nhật là:</a:t>
            </a:r>
            <a:endParaRPr lang="vi-VN" sz="3600" spc="-10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PHẠM DUYÊN 8 - 9Slide.vn">
                <a:extLst>
                  <a:ext uri="{FF2B5EF4-FFF2-40B4-BE49-F238E27FC236}">
                    <a16:creationId xmlns:a16="http://schemas.microsoft.com/office/drawing/2014/main" id="{F3B69295-DF19-B68E-4663-CEFF171E2B40}"/>
                  </a:ext>
                </a:extLst>
              </p:cNvPr>
              <p:cNvSpPr txBox="1"/>
              <p:nvPr/>
            </p:nvSpPr>
            <p:spPr>
              <a:xfrm>
                <a:off x="4191000" y="4557287"/>
                <a:ext cx="4114800" cy="646331"/>
              </a:xfrm>
              <a:prstGeom prst="rect">
                <a:avLst/>
              </a:prstGeom>
              <a:noFill/>
            </p:spPr>
            <p:txBody>
              <a:bodyPr wrap="square" rtlCol="0">
                <a:spAutoFit/>
              </a:bodyPr>
              <a:lstStyle/>
              <a:p>
                <a:pPr algn="just"/>
                <a:r>
                  <a:rPr lang="en-US" sz="3600" spc="-100">
                    <a:solidFill>
                      <a:srgbClr val="002060"/>
                    </a:solidFill>
                    <a:latin typeface="Arial" panose="020B0604020202020204" pitchFamily="34" charset="0"/>
                    <a:cs typeface="Arial" panose="020B0604020202020204" pitchFamily="34" charset="0"/>
                  </a:rPr>
                  <a:t>(20 + 5) </a:t>
                </a:r>
                <a14:m>
                  <m:oMath xmlns:m="http://schemas.openxmlformats.org/officeDocument/2006/math">
                    <m:r>
                      <a:rPr lang="en-US" sz="3600" i="1" spc="-100" smtClean="0">
                        <a:solidFill>
                          <a:srgbClr val="002060"/>
                        </a:solidFill>
                        <a:latin typeface="Cambria Math" panose="02040503050406030204" pitchFamily="18" charset="0"/>
                        <a:ea typeface="Cambria Math" panose="02040503050406030204" pitchFamily="18" charset="0"/>
                      </a:rPr>
                      <m:t>×</m:t>
                    </m:r>
                  </m:oMath>
                </a14:m>
                <a:r>
                  <a:rPr lang="en-US" sz="3600" spc="-100">
                    <a:solidFill>
                      <a:srgbClr val="002060"/>
                    </a:solidFill>
                    <a:latin typeface="Arial" panose="020B0604020202020204" pitchFamily="34" charset="0"/>
                    <a:cs typeface="Arial" panose="020B0604020202020204" pitchFamily="34" charset="0"/>
                  </a:rPr>
                  <a:t> 2 </a:t>
                </a:r>
                <a:r>
                  <a:rPr lang="vi-VN" sz="3600" spc="-100">
                    <a:solidFill>
                      <a:srgbClr val="002060"/>
                    </a:solidFill>
                    <a:latin typeface="Arial" panose="020B0604020202020204" pitchFamily="34" charset="0"/>
                    <a:cs typeface="Arial" panose="020B0604020202020204" pitchFamily="34" charset="0"/>
                  </a:rPr>
                  <a:t> =</a:t>
                </a:r>
                <a:endParaRPr lang="en-US" sz="3600" spc="-100">
                  <a:solidFill>
                    <a:srgbClr val="002060"/>
                  </a:solidFill>
                  <a:latin typeface="Arial" panose="020B0604020202020204" pitchFamily="34" charset="0"/>
                  <a:cs typeface="Arial" panose="020B0604020202020204" pitchFamily="34" charset="0"/>
                </a:endParaRPr>
              </a:p>
            </p:txBody>
          </p:sp>
        </mc:Choice>
        <mc:Fallback xmlns="">
          <p:sp>
            <p:nvSpPr>
              <p:cNvPr id="17" name="PHẠM DUYÊN 8 - 9Slide.vn">
                <a:extLst>
                  <a:ext uri="{FF2B5EF4-FFF2-40B4-BE49-F238E27FC236}">
                    <a16:creationId xmlns:a16="http://schemas.microsoft.com/office/drawing/2014/main" id="{F3B69295-DF19-B68E-4663-CEFF171E2B40}"/>
                  </a:ext>
                </a:extLst>
              </p:cNvPr>
              <p:cNvSpPr txBox="1">
                <a:spLocks noRot="1" noChangeAspect="1" noMove="1" noResize="1" noEditPoints="1" noAdjustHandles="1" noChangeArrowheads="1" noChangeShapeType="1" noTextEdit="1"/>
              </p:cNvSpPr>
              <p:nvPr/>
            </p:nvSpPr>
            <p:spPr>
              <a:xfrm>
                <a:off x="4191000" y="4557287"/>
                <a:ext cx="4114800" cy="646331"/>
              </a:xfrm>
              <a:prstGeom prst="rect">
                <a:avLst/>
              </a:prstGeom>
              <a:blipFill>
                <a:blip r:embed="rId2"/>
                <a:stretch>
                  <a:fillRect l="-4593" t="-15094" b="-34906"/>
                </a:stretch>
              </a:blipFill>
            </p:spPr>
            <p:txBody>
              <a:bodyPr/>
              <a:lstStyle/>
              <a:p>
                <a:r>
                  <a:rPr lang="vi-VN">
                    <a:noFill/>
                  </a:rPr>
                  <a:t> </a:t>
                </a:r>
              </a:p>
            </p:txBody>
          </p:sp>
        </mc:Fallback>
      </mc:AlternateContent>
      <p:sp>
        <p:nvSpPr>
          <p:cNvPr id="18" name="PHẠM DUYÊN 9 - 9Slide.vn">
            <a:extLst>
              <a:ext uri="{FF2B5EF4-FFF2-40B4-BE49-F238E27FC236}">
                <a16:creationId xmlns:a16="http://schemas.microsoft.com/office/drawing/2014/main" id="{D892E21D-8F07-45B0-5482-06AD6E162BBD}"/>
              </a:ext>
            </a:extLst>
          </p:cNvPr>
          <p:cNvSpPr txBox="1"/>
          <p:nvPr/>
        </p:nvSpPr>
        <p:spPr>
          <a:xfrm>
            <a:off x="7010400" y="4557287"/>
            <a:ext cx="1905000" cy="646331"/>
          </a:xfrm>
          <a:prstGeom prst="rect">
            <a:avLst/>
          </a:prstGeom>
          <a:noFill/>
        </p:spPr>
        <p:txBody>
          <a:bodyPr wrap="square" rtlCol="0">
            <a:spAutoFit/>
          </a:bodyPr>
          <a:lstStyle/>
          <a:p>
            <a:pPr algn="just"/>
            <a:r>
              <a:rPr lang="en-US" sz="3600" spc="-100" dirty="0">
                <a:solidFill>
                  <a:srgbClr val="FF0000"/>
                </a:solidFill>
                <a:latin typeface="Arial" panose="020B0604020202020204" pitchFamily="34" charset="0"/>
                <a:cs typeface="Arial" panose="020B0604020202020204" pitchFamily="34" charset="0"/>
              </a:rPr>
              <a:t>50</a:t>
            </a:r>
            <a:r>
              <a:rPr lang="en-US" sz="3600" spc="-100" dirty="0">
                <a:solidFill>
                  <a:srgbClr val="002060"/>
                </a:solidFill>
                <a:latin typeface="Arial" panose="020B0604020202020204" pitchFamily="34" charset="0"/>
                <a:cs typeface="Arial" panose="020B0604020202020204" pitchFamily="34" charset="0"/>
              </a:rPr>
              <a:t> (cm)</a:t>
            </a:r>
          </a:p>
        </p:txBody>
      </p:sp>
      <p:sp>
        <p:nvSpPr>
          <p:cNvPr id="19" name="PHẠM DUYÊN 10 - 9Slide.vn">
            <a:extLst>
              <a:ext uri="{FF2B5EF4-FFF2-40B4-BE49-F238E27FC236}">
                <a16:creationId xmlns:a16="http://schemas.microsoft.com/office/drawing/2014/main" id="{C98D2EC8-EF36-9A0E-8666-E1882B815801}"/>
              </a:ext>
            </a:extLst>
          </p:cNvPr>
          <p:cNvSpPr txBox="1"/>
          <p:nvPr/>
        </p:nvSpPr>
        <p:spPr>
          <a:xfrm>
            <a:off x="5540828" y="5304574"/>
            <a:ext cx="3222172" cy="646331"/>
          </a:xfrm>
          <a:prstGeom prst="rect">
            <a:avLst/>
          </a:prstGeom>
          <a:noFill/>
        </p:spPr>
        <p:txBody>
          <a:bodyPr wrap="square" rtlCol="0">
            <a:spAutoFit/>
          </a:bodyPr>
          <a:lstStyle/>
          <a:p>
            <a:pPr algn="just"/>
            <a:r>
              <a:rPr lang="en-US" sz="3600" spc="-100" dirty="0" err="1">
                <a:solidFill>
                  <a:srgbClr val="002060"/>
                </a:solidFill>
                <a:latin typeface="Arial" panose="020B0604020202020204" pitchFamily="34" charset="0"/>
                <a:cs typeface="Arial" panose="020B0604020202020204" pitchFamily="34" charset="0"/>
              </a:rPr>
              <a:t>Đáp</a:t>
            </a:r>
            <a:r>
              <a:rPr lang="en-US" sz="3600" spc="-100" dirty="0">
                <a:solidFill>
                  <a:srgbClr val="002060"/>
                </a:solidFill>
                <a:latin typeface="Arial" panose="020B0604020202020204" pitchFamily="34" charset="0"/>
                <a:cs typeface="Arial" panose="020B0604020202020204" pitchFamily="34" charset="0"/>
              </a:rPr>
              <a:t> </a:t>
            </a:r>
            <a:r>
              <a:rPr lang="en-US" sz="3600" spc="-100" dirty="0" err="1">
                <a:solidFill>
                  <a:srgbClr val="002060"/>
                </a:solidFill>
                <a:latin typeface="Arial" panose="020B0604020202020204" pitchFamily="34" charset="0"/>
                <a:cs typeface="Arial" panose="020B0604020202020204" pitchFamily="34" charset="0"/>
              </a:rPr>
              <a:t>số</a:t>
            </a:r>
            <a:r>
              <a:rPr lang="en-US" sz="3600" spc="-100" dirty="0">
                <a:solidFill>
                  <a:srgbClr val="002060"/>
                </a:solidFill>
                <a:latin typeface="Arial" panose="020B0604020202020204" pitchFamily="34" charset="0"/>
                <a:cs typeface="Arial" panose="020B0604020202020204" pitchFamily="34" charset="0"/>
              </a:rPr>
              <a:t>: </a:t>
            </a:r>
            <a:r>
              <a:rPr lang="en-US" sz="3600" spc="-100" dirty="0">
                <a:solidFill>
                  <a:srgbClr val="FF0000"/>
                </a:solidFill>
                <a:latin typeface="Arial" panose="020B0604020202020204" pitchFamily="34" charset="0"/>
                <a:cs typeface="Arial" panose="020B0604020202020204" pitchFamily="34" charset="0"/>
              </a:rPr>
              <a:t>50</a:t>
            </a:r>
            <a:r>
              <a:rPr lang="en-US" sz="3600" spc="-100" dirty="0">
                <a:solidFill>
                  <a:srgbClr val="002060"/>
                </a:solidFill>
                <a:latin typeface="Arial" panose="020B0604020202020204" pitchFamily="34" charset="0"/>
                <a:cs typeface="Arial" panose="020B0604020202020204" pitchFamily="34" charset="0"/>
              </a:rPr>
              <a:t> cm.</a:t>
            </a:r>
          </a:p>
        </p:txBody>
      </p:sp>
      <p:sp>
        <p:nvSpPr>
          <p:cNvPr id="9" name="Rectangle 8">
            <a:extLst>
              <a:ext uri="{FF2B5EF4-FFF2-40B4-BE49-F238E27FC236}">
                <a16:creationId xmlns:a16="http://schemas.microsoft.com/office/drawing/2014/main" id="{C0F89653-53F1-284A-BA53-C00A45B88C7A}"/>
              </a:ext>
            </a:extLst>
          </p:cNvPr>
          <p:cNvSpPr/>
          <p:nvPr/>
        </p:nvSpPr>
        <p:spPr>
          <a:xfrm>
            <a:off x="-2209800" y="0"/>
            <a:ext cx="1905000" cy="16764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233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1E7F688B-45E1-9260-98A1-CA5E1A8E7197}"/>
              </a:ext>
            </a:extLst>
          </p:cNvPr>
          <p:cNvGrpSpPr/>
          <p:nvPr/>
        </p:nvGrpSpPr>
        <p:grpSpPr>
          <a:xfrm>
            <a:off x="511354" y="269227"/>
            <a:ext cx="529493" cy="707886"/>
            <a:chOff x="1806355" y="2764680"/>
            <a:chExt cx="745981" cy="997311"/>
          </a:xfrm>
        </p:grpSpPr>
        <p:sp>
          <p:nvSpPr>
            <p:cNvPr id="3" name="Oval 9">
              <a:extLst>
                <a:ext uri="{FF2B5EF4-FFF2-40B4-BE49-F238E27FC236}">
                  <a16:creationId xmlns:a16="http://schemas.microsoft.com/office/drawing/2014/main" id="{B032692C-5BE1-9AE5-2F46-D29278BBB810}"/>
                </a:ext>
              </a:extLst>
            </p:cNvPr>
            <p:cNvSpPr>
              <a:spLocks noChangeArrowheads="1"/>
            </p:cNvSpPr>
            <p:nvPr/>
          </p:nvSpPr>
          <p:spPr bwMode="auto">
            <a:xfrm>
              <a:off x="1806355" y="2944479"/>
              <a:ext cx="745981" cy="747191"/>
            </a:xfrm>
            <a:prstGeom prst="ellipse">
              <a:avLst/>
            </a:prstGeom>
            <a:gradFill>
              <a:gsLst>
                <a:gs pos="29000">
                  <a:schemeClr val="accent6"/>
                </a:gs>
                <a:gs pos="87000">
                  <a:schemeClr val="accent6">
                    <a:lumMod val="40000"/>
                    <a:lumOff val="60000"/>
                  </a:schemeClr>
                </a:gs>
              </a:gsLst>
              <a:lin ang="13500000" scaled="0"/>
            </a:gra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 name="91">
              <a:extLst>
                <a:ext uri="{FF2B5EF4-FFF2-40B4-BE49-F238E27FC236}">
                  <a16:creationId xmlns:a16="http://schemas.microsoft.com/office/drawing/2014/main" id="{FCD5BA32-9DF1-7CA1-00A6-29A248337B3C}"/>
                </a:ext>
              </a:extLst>
            </p:cNvPr>
            <p:cNvSpPr txBox="1"/>
            <p:nvPr/>
          </p:nvSpPr>
          <p:spPr>
            <a:xfrm>
              <a:off x="1861217" y="2764680"/>
              <a:ext cx="656379" cy="997311"/>
            </a:xfrm>
            <a:prstGeom prst="rect">
              <a:avLst/>
            </a:prstGeom>
            <a:noFill/>
          </p:spPr>
          <p:txBody>
            <a:bodyPr wrap="square" rtlCol="0">
              <a:spAutoFit/>
            </a:bodyPr>
            <a:lstStyle/>
            <a:p>
              <a:pPr algn="ctr"/>
              <a:r>
                <a:rPr lang="en-US" altLang="zh-CN" sz="4000">
                  <a:ln w="31750">
                    <a:solidFill>
                      <a:schemeClr val="accent6">
                        <a:lumMod val="75000"/>
                      </a:schemeClr>
                    </a:solidFill>
                  </a:ln>
                  <a:solidFill>
                    <a:schemeClr val="bg1"/>
                  </a:solidFill>
                  <a:effectLst>
                    <a:outerShdw blurRad="50800" dist="38100" dir="5400000" algn="t" rotWithShape="0">
                      <a:schemeClr val="bg1">
                        <a:alpha val="100000"/>
                      </a:schemeClr>
                    </a:outerShdw>
                  </a:effectLst>
                  <a:latin typeface="Arial" panose="020B0604020202020204" pitchFamily="34" charset="0"/>
                  <a:ea typeface="字魂164号-方悦黑" panose="00000500000000000000" charset="-122"/>
                  <a:cs typeface="Arial" panose="020B0604020202020204" pitchFamily="34" charset="0"/>
                </a:rPr>
                <a:t>2</a:t>
              </a:r>
            </a:p>
          </p:txBody>
        </p:sp>
      </p:grpSp>
      <p:sp>
        <p:nvSpPr>
          <p:cNvPr id="5" name="PHẠM DUYÊN 2 - 9Slide.vn">
            <a:extLst>
              <a:ext uri="{FF2B5EF4-FFF2-40B4-BE49-F238E27FC236}">
                <a16:creationId xmlns:a16="http://schemas.microsoft.com/office/drawing/2014/main" id="{FFD2564F-06DA-76E5-DDCC-ADFBC4C072BF}"/>
              </a:ext>
            </a:extLst>
          </p:cNvPr>
          <p:cNvSpPr txBox="1"/>
          <p:nvPr/>
        </p:nvSpPr>
        <p:spPr>
          <a:xfrm>
            <a:off x="1054166" y="253032"/>
            <a:ext cx="10793962" cy="1423368"/>
          </a:xfrm>
          <a:prstGeom prst="roundRect">
            <a:avLst/>
          </a:prstGeom>
          <a:noFill/>
        </p:spPr>
        <p:txBody>
          <a:bodyPr wrap="square" rtlCol="0">
            <a:spAutoFit/>
          </a:bodyPr>
          <a:lstStyle/>
          <a:p>
            <a:pPr algn="just">
              <a:lnSpc>
                <a:spcPct val="97000"/>
              </a:lnSpc>
            </a:pPr>
            <a:r>
              <a:rPr lang="en-US" sz="4000" spc="-60" dirty="0">
                <a:solidFill>
                  <a:srgbClr val="002060"/>
                </a:solidFill>
                <a:latin typeface="Arial" panose="020B0604020202020204" pitchFamily="34" charset="0"/>
                <a:cs typeface="Arial" panose="020B0604020202020204" pitchFamily="34" charset="0"/>
              </a:rPr>
              <a:t>b) </a:t>
            </a:r>
            <a:r>
              <a:rPr lang="en-US" sz="4000" spc="-60" dirty="0" err="1">
                <a:solidFill>
                  <a:srgbClr val="002060"/>
                </a:solidFill>
                <a:latin typeface="Arial" panose="020B0604020202020204" pitchFamily="34" charset="0"/>
                <a:cs typeface="Arial" panose="020B0604020202020204" pitchFamily="34" charset="0"/>
              </a:rPr>
              <a:t>Tính</a:t>
            </a:r>
            <a:r>
              <a:rPr lang="en-US" sz="4000" spc="-60" dirty="0">
                <a:solidFill>
                  <a:srgbClr val="002060"/>
                </a:solidFill>
                <a:latin typeface="Arial" panose="020B0604020202020204" pitchFamily="34" charset="0"/>
                <a:cs typeface="Arial" panose="020B0604020202020204" pitchFamily="34" charset="0"/>
              </a:rPr>
              <a:t> chu vi </a:t>
            </a:r>
            <a:r>
              <a:rPr lang="en-US" sz="4000" spc="-60" dirty="0" err="1">
                <a:solidFill>
                  <a:srgbClr val="002060"/>
                </a:solidFill>
                <a:latin typeface="Arial" panose="020B0604020202020204" pitchFamily="34" charset="0"/>
                <a:cs typeface="Arial" panose="020B0604020202020204" pitchFamily="34" charset="0"/>
              </a:rPr>
              <a:t>hình</a:t>
            </a:r>
            <a:r>
              <a:rPr lang="en-US" sz="4000" spc="-60" dirty="0">
                <a:solidFill>
                  <a:srgbClr val="002060"/>
                </a:solidFill>
                <a:latin typeface="Arial" panose="020B0604020202020204" pitchFamily="34" charset="0"/>
                <a:cs typeface="Arial" panose="020B0604020202020204" pitchFamily="34" charset="0"/>
              </a:rPr>
              <a:t> </a:t>
            </a:r>
            <a:r>
              <a:rPr lang="en-US" sz="4000" spc="-60" dirty="0" err="1">
                <a:solidFill>
                  <a:srgbClr val="002060"/>
                </a:solidFill>
                <a:latin typeface="Arial" panose="020B0604020202020204" pitchFamily="34" charset="0"/>
                <a:cs typeface="Arial" panose="020B0604020202020204" pitchFamily="34" charset="0"/>
              </a:rPr>
              <a:t>chữ</a:t>
            </a:r>
            <a:r>
              <a:rPr lang="en-US" sz="4000" spc="-60" dirty="0">
                <a:solidFill>
                  <a:srgbClr val="002060"/>
                </a:solidFill>
                <a:latin typeface="Arial" panose="020B0604020202020204" pitchFamily="34" charset="0"/>
                <a:cs typeface="Arial" panose="020B0604020202020204" pitchFamily="34" charset="0"/>
              </a:rPr>
              <a:t> </a:t>
            </a:r>
            <a:r>
              <a:rPr lang="en-US" sz="4000" spc="-60" dirty="0" err="1">
                <a:solidFill>
                  <a:srgbClr val="002060"/>
                </a:solidFill>
                <a:latin typeface="Arial" panose="020B0604020202020204" pitchFamily="34" charset="0"/>
                <a:cs typeface="Arial" panose="020B0604020202020204" pitchFamily="34" charset="0"/>
              </a:rPr>
              <a:t>nhật</a:t>
            </a:r>
            <a:r>
              <a:rPr lang="en-US" sz="4000" spc="-60" dirty="0">
                <a:solidFill>
                  <a:srgbClr val="002060"/>
                </a:solidFill>
                <a:latin typeface="Arial" panose="020B0604020202020204" pitchFamily="34" charset="0"/>
                <a:cs typeface="Arial" panose="020B0604020202020204" pitchFamily="34" charset="0"/>
              </a:rPr>
              <a:t> </a:t>
            </a:r>
            <a:r>
              <a:rPr lang="en-US" sz="4000" spc="-60" dirty="0" err="1">
                <a:solidFill>
                  <a:srgbClr val="002060"/>
                </a:solidFill>
                <a:latin typeface="Arial" panose="020B0604020202020204" pitchFamily="34" charset="0"/>
                <a:cs typeface="Arial" panose="020B0604020202020204" pitchFamily="34" charset="0"/>
              </a:rPr>
              <a:t>có</a:t>
            </a:r>
            <a:r>
              <a:rPr lang="en-US" sz="4000" spc="-60" dirty="0">
                <a:solidFill>
                  <a:srgbClr val="002060"/>
                </a:solidFill>
                <a:latin typeface="Arial" panose="020B0604020202020204" pitchFamily="34" charset="0"/>
                <a:cs typeface="Arial" panose="020B0604020202020204" pitchFamily="34" charset="0"/>
              </a:rPr>
              <a:t> </a:t>
            </a:r>
            <a:r>
              <a:rPr lang="en-US" sz="4000" spc="-60" dirty="0" err="1">
                <a:solidFill>
                  <a:srgbClr val="002060"/>
                </a:solidFill>
                <a:latin typeface="Arial" panose="020B0604020202020204" pitchFamily="34" charset="0"/>
                <a:cs typeface="Arial" panose="020B0604020202020204" pitchFamily="34" charset="0"/>
              </a:rPr>
              <a:t>chiều</a:t>
            </a:r>
            <a:r>
              <a:rPr lang="en-US" sz="4000" spc="-60" dirty="0">
                <a:solidFill>
                  <a:srgbClr val="002060"/>
                </a:solidFill>
                <a:latin typeface="Arial" panose="020B0604020202020204" pitchFamily="34" charset="0"/>
                <a:cs typeface="Arial" panose="020B0604020202020204" pitchFamily="34" charset="0"/>
              </a:rPr>
              <a:t> </a:t>
            </a:r>
            <a:r>
              <a:rPr lang="en-US" sz="4000" spc="-60" dirty="0" err="1">
                <a:solidFill>
                  <a:srgbClr val="002060"/>
                </a:solidFill>
                <a:latin typeface="Arial" panose="020B0604020202020204" pitchFamily="34" charset="0"/>
                <a:cs typeface="Arial" panose="020B0604020202020204" pitchFamily="34" charset="0"/>
              </a:rPr>
              <a:t>dài</a:t>
            </a:r>
            <a:r>
              <a:rPr lang="en-US" sz="4000" spc="-60" dirty="0">
                <a:solidFill>
                  <a:srgbClr val="002060"/>
                </a:solidFill>
                <a:latin typeface="Arial" panose="020B0604020202020204" pitchFamily="34" charset="0"/>
                <a:cs typeface="Arial" panose="020B0604020202020204" pitchFamily="34" charset="0"/>
              </a:rPr>
              <a:t> 1m </a:t>
            </a:r>
            <a:r>
              <a:rPr lang="en-US" sz="4000" spc="-60" dirty="0" err="1">
                <a:solidFill>
                  <a:srgbClr val="002060"/>
                </a:solidFill>
                <a:latin typeface="Arial" panose="020B0604020202020204" pitchFamily="34" charset="0"/>
                <a:cs typeface="Arial" panose="020B0604020202020204" pitchFamily="34" charset="0"/>
              </a:rPr>
              <a:t>và</a:t>
            </a:r>
            <a:r>
              <a:rPr lang="en-US" sz="4000" spc="-60" dirty="0">
                <a:solidFill>
                  <a:srgbClr val="002060"/>
                </a:solidFill>
                <a:latin typeface="Arial" panose="020B0604020202020204" pitchFamily="34" charset="0"/>
                <a:cs typeface="Arial" panose="020B0604020202020204" pitchFamily="34" charset="0"/>
              </a:rPr>
              <a:t> </a:t>
            </a:r>
            <a:r>
              <a:rPr lang="en-US" sz="4000" spc="-60" dirty="0" err="1">
                <a:solidFill>
                  <a:srgbClr val="002060"/>
                </a:solidFill>
                <a:latin typeface="Arial" panose="020B0604020202020204" pitchFamily="34" charset="0"/>
                <a:cs typeface="Arial" panose="020B0604020202020204" pitchFamily="34" charset="0"/>
              </a:rPr>
              <a:t>chiều</a:t>
            </a:r>
            <a:r>
              <a:rPr lang="en-US" sz="4000" spc="-60" dirty="0">
                <a:solidFill>
                  <a:srgbClr val="002060"/>
                </a:solidFill>
                <a:latin typeface="Arial" panose="020B0604020202020204" pitchFamily="34" charset="0"/>
                <a:cs typeface="Arial" panose="020B0604020202020204" pitchFamily="34" charset="0"/>
              </a:rPr>
              <a:t> </a:t>
            </a:r>
            <a:r>
              <a:rPr lang="en-US" sz="4000" spc="-60" dirty="0" err="1">
                <a:solidFill>
                  <a:srgbClr val="002060"/>
                </a:solidFill>
                <a:latin typeface="Arial" panose="020B0604020202020204" pitchFamily="34" charset="0"/>
                <a:cs typeface="Arial" panose="020B0604020202020204" pitchFamily="34" charset="0"/>
              </a:rPr>
              <a:t>rộng</a:t>
            </a:r>
            <a:r>
              <a:rPr lang="en-US" sz="4000" spc="-60" dirty="0">
                <a:solidFill>
                  <a:srgbClr val="002060"/>
                </a:solidFill>
                <a:latin typeface="Arial" panose="020B0604020202020204" pitchFamily="34" charset="0"/>
                <a:cs typeface="Arial" panose="020B0604020202020204" pitchFamily="34" charset="0"/>
              </a:rPr>
              <a:t> 2 dm.</a:t>
            </a:r>
          </a:p>
        </p:txBody>
      </p:sp>
      <p:sp>
        <p:nvSpPr>
          <p:cNvPr id="6" name="PHẠM DUYÊN 3 - 9Slide.vn">
            <a:extLst>
              <a:ext uri="{FF2B5EF4-FFF2-40B4-BE49-F238E27FC236}">
                <a16:creationId xmlns:a16="http://schemas.microsoft.com/office/drawing/2014/main" id="{8A7EE004-E310-AE60-7C0B-C51AA53CE4A8}"/>
              </a:ext>
            </a:extLst>
          </p:cNvPr>
          <p:cNvSpPr/>
          <p:nvPr/>
        </p:nvSpPr>
        <p:spPr>
          <a:xfrm>
            <a:off x="2423886" y="2017486"/>
            <a:ext cx="7344228" cy="4130402"/>
          </a:xfrm>
          <a:custGeom>
            <a:avLst/>
            <a:gdLst>
              <a:gd name="connsiteX0" fmla="*/ 0 w 5172633"/>
              <a:gd name="connsiteY0" fmla="*/ 0 h 3165640"/>
              <a:gd name="connsiteX1" fmla="*/ 5172633 w 5172633"/>
              <a:gd name="connsiteY1" fmla="*/ 0 h 3165640"/>
              <a:gd name="connsiteX2" fmla="*/ 5172633 w 5172633"/>
              <a:gd name="connsiteY2" fmla="*/ 3165640 h 3165640"/>
              <a:gd name="connsiteX3" fmla="*/ 0 w 5172633"/>
              <a:gd name="connsiteY3" fmla="*/ 3165640 h 3165640"/>
              <a:gd name="connsiteX4" fmla="*/ 0 w 5172633"/>
              <a:gd name="connsiteY4" fmla="*/ 0 h 3165640"/>
              <a:gd name="connsiteX0" fmla="*/ 0 w 5172633"/>
              <a:gd name="connsiteY0" fmla="*/ 201 h 3165841"/>
              <a:gd name="connsiteX1" fmla="*/ 2626041 w 5172633"/>
              <a:gd name="connsiteY1" fmla="*/ 46548 h 3165841"/>
              <a:gd name="connsiteX2" fmla="*/ 5172633 w 5172633"/>
              <a:gd name="connsiteY2" fmla="*/ 201 h 3165841"/>
              <a:gd name="connsiteX3" fmla="*/ 5172633 w 5172633"/>
              <a:gd name="connsiteY3" fmla="*/ 3165841 h 3165841"/>
              <a:gd name="connsiteX4" fmla="*/ 0 w 5172633"/>
              <a:gd name="connsiteY4" fmla="*/ 3165841 h 3165841"/>
              <a:gd name="connsiteX5" fmla="*/ 0 w 5172633"/>
              <a:gd name="connsiteY5" fmla="*/ 201 h 3165841"/>
              <a:gd name="connsiteX0" fmla="*/ 0 w 5172633"/>
              <a:gd name="connsiteY0" fmla="*/ 201 h 3165841"/>
              <a:gd name="connsiteX1" fmla="*/ 2626041 w 5172633"/>
              <a:gd name="connsiteY1" fmla="*/ 46548 h 3165841"/>
              <a:gd name="connsiteX2" fmla="*/ 5172633 w 5172633"/>
              <a:gd name="connsiteY2" fmla="*/ 201 h 3165841"/>
              <a:gd name="connsiteX3" fmla="*/ 5078955 w 5172633"/>
              <a:gd name="connsiteY3" fmla="*/ 1425406 h 3165841"/>
              <a:gd name="connsiteX4" fmla="*/ 5172633 w 5172633"/>
              <a:gd name="connsiteY4" fmla="*/ 3165841 h 3165841"/>
              <a:gd name="connsiteX5" fmla="*/ 0 w 5172633"/>
              <a:gd name="connsiteY5" fmla="*/ 3165841 h 3165841"/>
              <a:gd name="connsiteX6" fmla="*/ 0 w 5172633"/>
              <a:gd name="connsiteY6" fmla="*/ 201 h 3165841"/>
              <a:gd name="connsiteX0" fmla="*/ 0 w 5172633"/>
              <a:gd name="connsiteY0" fmla="*/ 201 h 3165843"/>
              <a:gd name="connsiteX1" fmla="*/ 2626041 w 5172633"/>
              <a:gd name="connsiteY1" fmla="*/ 46548 h 3165843"/>
              <a:gd name="connsiteX2" fmla="*/ 5172633 w 5172633"/>
              <a:gd name="connsiteY2" fmla="*/ 201 h 3165843"/>
              <a:gd name="connsiteX3" fmla="*/ 5078955 w 5172633"/>
              <a:gd name="connsiteY3" fmla="*/ 1425406 h 3165843"/>
              <a:gd name="connsiteX4" fmla="*/ 5172633 w 5172633"/>
              <a:gd name="connsiteY4" fmla="*/ 3165841 h 3165843"/>
              <a:gd name="connsiteX5" fmla="*/ 2538955 w 5172633"/>
              <a:gd name="connsiteY5" fmla="*/ 3109063 h 3165843"/>
              <a:gd name="connsiteX6" fmla="*/ 0 w 5172633"/>
              <a:gd name="connsiteY6" fmla="*/ 3165841 h 3165843"/>
              <a:gd name="connsiteX7" fmla="*/ 0 w 5172633"/>
              <a:gd name="connsiteY7" fmla="*/ 201 h 3165843"/>
              <a:gd name="connsiteX0" fmla="*/ 202 w 5172835"/>
              <a:gd name="connsiteY0" fmla="*/ 201 h 3165843"/>
              <a:gd name="connsiteX1" fmla="*/ 2626243 w 5172835"/>
              <a:gd name="connsiteY1" fmla="*/ 46548 h 3165843"/>
              <a:gd name="connsiteX2" fmla="*/ 5172835 w 5172835"/>
              <a:gd name="connsiteY2" fmla="*/ 201 h 3165843"/>
              <a:gd name="connsiteX3" fmla="*/ 5079157 w 5172835"/>
              <a:gd name="connsiteY3" fmla="*/ 1425406 h 3165843"/>
              <a:gd name="connsiteX4" fmla="*/ 5172835 w 5172835"/>
              <a:gd name="connsiteY4" fmla="*/ 3165841 h 3165843"/>
              <a:gd name="connsiteX5" fmla="*/ 2539157 w 5172835"/>
              <a:gd name="connsiteY5" fmla="*/ 3109063 h 3165843"/>
              <a:gd name="connsiteX6" fmla="*/ 202 w 5172835"/>
              <a:gd name="connsiteY6" fmla="*/ 3165841 h 3165843"/>
              <a:gd name="connsiteX7" fmla="*/ 86243 w 5172835"/>
              <a:gd name="connsiteY7" fmla="*/ 1512492 h 3165843"/>
              <a:gd name="connsiteX8" fmla="*/ 202 w 5172835"/>
              <a:gd name="connsiteY8" fmla="*/ 201 h 3165843"/>
              <a:gd name="connsiteX0" fmla="*/ 557 w 5173190"/>
              <a:gd name="connsiteY0" fmla="*/ 201 h 3165843"/>
              <a:gd name="connsiteX1" fmla="*/ 2626598 w 5173190"/>
              <a:gd name="connsiteY1" fmla="*/ 46548 h 3165843"/>
              <a:gd name="connsiteX2" fmla="*/ 5173190 w 5173190"/>
              <a:gd name="connsiteY2" fmla="*/ 201 h 3165843"/>
              <a:gd name="connsiteX3" fmla="*/ 5079512 w 5173190"/>
              <a:gd name="connsiteY3" fmla="*/ 1425406 h 3165843"/>
              <a:gd name="connsiteX4" fmla="*/ 5173190 w 5173190"/>
              <a:gd name="connsiteY4" fmla="*/ 3165841 h 3165843"/>
              <a:gd name="connsiteX5" fmla="*/ 2539512 w 5173190"/>
              <a:gd name="connsiteY5" fmla="*/ 3109063 h 3165843"/>
              <a:gd name="connsiteX6" fmla="*/ 557 w 5173190"/>
              <a:gd name="connsiteY6" fmla="*/ 3165841 h 3165843"/>
              <a:gd name="connsiteX7" fmla="*/ 22993 w 5173190"/>
              <a:gd name="connsiteY7" fmla="*/ 1501962 h 3165843"/>
              <a:gd name="connsiteX8" fmla="*/ 557 w 5173190"/>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079291 w 5172969"/>
              <a:gd name="connsiteY3" fmla="*/ 1425406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103143 w 5172969"/>
              <a:gd name="connsiteY3" fmla="*/ 1435938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969" h="3165843">
                <a:moveTo>
                  <a:pt x="336" y="201"/>
                </a:moveTo>
                <a:cubicBezTo>
                  <a:pt x="851492" y="-3702"/>
                  <a:pt x="1775221" y="50451"/>
                  <a:pt x="2626377" y="46548"/>
                </a:cubicBezTo>
                <a:lnTo>
                  <a:pt x="5172969" y="201"/>
                </a:lnTo>
                <a:cubicBezTo>
                  <a:pt x="5165933" y="480107"/>
                  <a:pt x="5110179" y="956032"/>
                  <a:pt x="5103143" y="1435938"/>
                </a:cubicBezTo>
                <a:lnTo>
                  <a:pt x="5172969" y="3165841"/>
                </a:lnTo>
                <a:cubicBezTo>
                  <a:pt x="4295076" y="3166267"/>
                  <a:pt x="3417184" y="3108637"/>
                  <a:pt x="2539291" y="3109063"/>
                </a:cubicBezTo>
                <a:lnTo>
                  <a:pt x="336" y="3165841"/>
                </a:lnTo>
                <a:cubicBezTo>
                  <a:pt x="-4850" y="2600210"/>
                  <a:pt x="51809" y="2067593"/>
                  <a:pt x="46623" y="1501962"/>
                </a:cubicBezTo>
                <a:cubicBezTo>
                  <a:pt x="17943" y="997865"/>
                  <a:pt x="29016" y="504298"/>
                  <a:pt x="336" y="201"/>
                </a:cubicBezTo>
                <a:close/>
              </a:path>
            </a:pathLst>
          </a:custGeom>
          <a:solidFill>
            <a:srgbClr val="FFFFFF"/>
          </a:solidFill>
          <a:ln>
            <a:noFill/>
          </a:ln>
          <a:effectLst>
            <a:outerShdw blurRad="50800" dist="38100" dir="16200000" rotWithShape="0">
              <a:srgbClr val="CA6CB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Arial" panose="020B0604020202020204" pitchFamily="34" charset="0"/>
              <a:cs typeface="Arial" panose="020B0604020202020204" pitchFamily="34" charset="0"/>
            </a:endParaRPr>
          </a:p>
        </p:txBody>
      </p:sp>
      <p:sp>
        <p:nvSpPr>
          <p:cNvPr id="7" name="PHẠM DUYÊN 4 - 9Slide.vn">
            <a:extLst>
              <a:ext uri="{FF2B5EF4-FFF2-40B4-BE49-F238E27FC236}">
                <a16:creationId xmlns:a16="http://schemas.microsoft.com/office/drawing/2014/main" id="{95347995-2F49-DA07-A857-FDBB3BD8D0E7}"/>
              </a:ext>
            </a:extLst>
          </p:cNvPr>
          <p:cNvSpPr txBox="1"/>
          <p:nvPr/>
        </p:nvSpPr>
        <p:spPr>
          <a:xfrm>
            <a:off x="5306786" y="2356991"/>
            <a:ext cx="1665514" cy="646331"/>
          </a:xfrm>
          <a:prstGeom prst="rect">
            <a:avLst/>
          </a:prstGeom>
          <a:noFill/>
        </p:spPr>
        <p:txBody>
          <a:bodyPr wrap="square" rtlCol="0">
            <a:spAutoFit/>
          </a:bodyPr>
          <a:lstStyle/>
          <a:p>
            <a:pPr algn="just"/>
            <a:r>
              <a:rPr lang="en-US" sz="3600" spc="-100" dirty="0" err="1">
                <a:solidFill>
                  <a:srgbClr val="002060"/>
                </a:solidFill>
                <a:latin typeface="Arial" panose="020B0604020202020204" pitchFamily="34" charset="0"/>
                <a:cs typeface="Arial" panose="020B0604020202020204" pitchFamily="34" charset="0"/>
              </a:rPr>
              <a:t>Bài</a:t>
            </a:r>
            <a:r>
              <a:rPr lang="en-US" sz="3600" spc="-100" dirty="0">
                <a:solidFill>
                  <a:srgbClr val="002060"/>
                </a:solidFill>
                <a:latin typeface="Arial" panose="020B0604020202020204" pitchFamily="34" charset="0"/>
                <a:cs typeface="Arial" panose="020B0604020202020204" pitchFamily="34" charset="0"/>
              </a:rPr>
              <a:t> </a:t>
            </a:r>
            <a:r>
              <a:rPr lang="en-US" sz="3600" spc="-100" dirty="0" err="1">
                <a:solidFill>
                  <a:srgbClr val="002060"/>
                </a:solidFill>
                <a:latin typeface="Arial" panose="020B0604020202020204" pitchFamily="34" charset="0"/>
                <a:cs typeface="Arial" panose="020B0604020202020204" pitchFamily="34" charset="0"/>
              </a:rPr>
              <a:t>giải</a:t>
            </a:r>
            <a:endParaRPr lang="en-US" sz="3600" spc="-100" dirty="0">
              <a:solidFill>
                <a:srgbClr val="002060"/>
              </a:solidFill>
              <a:latin typeface="Arial" panose="020B0604020202020204" pitchFamily="34" charset="0"/>
              <a:cs typeface="Arial" panose="020B0604020202020204" pitchFamily="34" charset="0"/>
            </a:endParaRPr>
          </a:p>
        </p:txBody>
      </p:sp>
      <p:sp>
        <p:nvSpPr>
          <p:cNvPr id="8" name="PHẠM DUYÊN 5 - 9Slide.vn">
            <a:extLst>
              <a:ext uri="{FF2B5EF4-FFF2-40B4-BE49-F238E27FC236}">
                <a16:creationId xmlns:a16="http://schemas.microsoft.com/office/drawing/2014/main" id="{16FCB88F-8F04-D1ED-A3BD-746E19348B39}"/>
              </a:ext>
            </a:extLst>
          </p:cNvPr>
          <p:cNvSpPr txBox="1"/>
          <p:nvPr/>
        </p:nvSpPr>
        <p:spPr>
          <a:xfrm>
            <a:off x="4191000" y="3087469"/>
            <a:ext cx="2667000" cy="646331"/>
          </a:xfrm>
          <a:prstGeom prst="rect">
            <a:avLst/>
          </a:prstGeom>
          <a:noFill/>
        </p:spPr>
        <p:txBody>
          <a:bodyPr wrap="square" rtlCol="0">
            <a:spAutoFit/>
          </a:bodyPr>
          <a:lstStyle/>
          <a:p>
            <a:r>
              <a:rPr lang="en-US" sz="3600" spc="-100" dirty="0" err="1">
                <a:solidFill>
                  <a:srgbClr val="002060"/>
                </a:solidFill>
                <a:latin typeface="Arial" panose="020B0604020202020204" pitchFamily="34" charset="0"/>
                <a:cs typeface="Arial" panose="020B0604020202020204" pitchFamily="34" charset="0"/>
              </a:rPr>
              <a:t>Đổi</a:t>
            </a:r>
            <a:r>
              <a:rPr lang="en-US" sz="3600" spc="-100" dirty="0">
                <a:solidFill>
                  <a:srgbClr val="002060"/>
                </a:solidFill>
                <a:latin typeface="Arial" panose="020B0604020202020204" pitchFamily="34" charset="0"/>
                <a:cs typeface="Arial" panose="020B0604020202020204" pitchFamily="34" charset="0"/>
              </a:rPr>
              <a:t> 1 m =</a:t>
            </a:r>
            <a:endParaRPr lang="vi-VN" sz="3600" spc="-100" dirty="0">
              <a:solidFill>
                <a:srgbClr val="002060"/>
              </a:solidFill>
              <a:latin typeface="Arial" panose="020B0604020202020204" pitchFamily="34" charset="0"/>
              <a:cs typeface="Arial" panose="020B0604020202020204" pitchFamily="34" charset="0"/>
            </a:endParaRPr>
          </a:p>
        </p:txBody>
      </p:sp>
      <p:sp>
        <p:nvSpPr>
          <p:cNvPr id="11" name="PHẠM DUYÊN 6 - 9Slide.vn">
            <a:extLst>
              <a:ext uri="{FF2B5EF4-FFF2-40B4-BE49-F238E27FC236}">
                <a16:creationId xmlns:a16="http://schemas.microsoft.com/office/drawing/2014/main" id="{1335B170-7E24-1D9E-B035-2DD64E8101F1}"/>
              </a:ext>
            </a:extLst>
          </p:cNvPr>
          <p:cNvSpPr txBox="1"/>
          <p:nvPr/>
        </p:nvSpPr>
        <p:spPr>
          <a:xfrm>
            <a:off x="6172200" y="3087469"/>
            <a:ext cx="1905000" cy="646331"/>
          </a:xfrm>
          <a:prstGeom prst="rect">
            <a:avLst/>
          </a:prstGeom>
          <a:noFill/>
        </p:spPr>
        <p:txBody>
          <a:bodyPr wrap="square" rtlCol="0">
            <a:spAutoFit/>
          </a:bodyPr>
          <a:lstStyle/>
          <a:p>
            <a:pPr algn="just"/>
            <a:r>
              <a:rPr lang="en-US" sz="3600" spc="-100" dirty="0">
                <a:solidFill>
                  <a:srgbClr val="FF0000"/>
                </a:solidFill>
                <a:latin typeface="Arial" panose="020B0604020202020204" pitchFamily="34" charset="0"/>
                <a:cs typeface="Arial" panose="020B0604020202020204" pitchFamily="34" charset="0"/>
              </a:rPr>
              <a:t>10 </a:t>
            </a:r>
            <a:r>
              <a:rPr lang="en-US" sz="3600" spc="-100" dirty="0" err="1">
                <a:solidFill>
                  <a:srgbClr val="002060"/>
                </a:solidFill>
                <a:latin typeface="Arial" panose="020B0604020202020204" pitchFamily="34" charset="0"/>
                <a:cs typeface="Arial" panose="020B0604020202020204" pitchFamily="34" charset="0"/>
              </a:rPr>
              <a:t>dm</a:t>
            </a:r>
            <a:endParaRPr lang="en-US" sz="3600" spc="-100" dirty="0">
              <a:solidFill>
                <a:srgbClr val="002060"/>
              </a:solidFill>
              <a:latin typeface="Arial" panose="020B0604020202020204" pitchFamily="34" charset="0"/>
              <a:cs typeface="Arial" panose="020B0604020202020204" pitchFamily="34" charset="0"/>
            </a:endParaRPr>
          </a:p>
        </p:txBody>
      </p:sp>
      <p:sp>
        <p:nvSpPr>
          <p:cNvPr id="12" name="PHẠM DUYÊN 7 - 9Slide.vn">
            <a:extLst>
              <a:ext uri="{FF2B5EF4-FFF2-40B4-BE49-F238E27FC236}">
                <a16:creationId xmlns:a16="http://schemas.microsoft.com/office/drawing/2014/main" id="{D71A5BB4-8F45-844D-262D-E6D3769EC3F9}"/>
              </a:ext>
            </a:extLst>
          </p:cNvPr>
          <p:cNvSpPr txBox="1"/>
          <p:nvPr/>
        </p:nvSpPr>
        <p:spPr>
          <a:xfrm>
            <a:off x="3657600" y="3810000"/>
            <a:ext cx="5105400" cy="646331"/>
          </a:xfrm>
          <a:prstGeom prst="rect">
            <a:avLst/>
          </a:prstGeom>
          <a:noFill/>
        </p:spPr>
        <p:txBody>
          <a:bodyPr wrap="square" rtlCol="0">
            <a:spAutoFit/>
          </a:bodyPr>
          <a:lstStyle/>
          <a:p>
            <a:r>
              <a:rPr lang="en-US" sz="3600" spc="-60" dirty="0">
                <a:solidFill>
                  <a:srgbClr val="002060"/>
                </a:solidFill>
                <a:latin typeface="Arial" panose="020B0604020202020204" pitchFamily="34" charset="0"/>
                <a:cs typeface="Arial" panose="020B0604020202020204" pitchFamily="34" charset="0"/>
              </a:rPr>
              <a:t>Chu vi </a:t>
            </a:r>
            <a:r>
              <a:rPr lang="en-US" sz="3600" spc="-60" dirty="0" err="1">
                <a:solidFill>
                  <a:srgbClr val="002060"/>
                </a:solidFill>
                <a:latin typeface="Arial" panose="020B0604020202020204" pitchFamily="34" charset="0"/>
                <a:cs typeface="Arial" panose="020B0604020202020204" pitchFamily="34" charset="0"/>
              </a:rPr>
              <a:t>hình</a:t>
            </a:r>
            <a:r>
              <a:rPr lang="en-US" sz="3600" spc="-60" dirty="0">
                <a:solidFill>
                  <a:srgbClr val="002060"/>
                </a:solidFill>
                <a:latin typeface="Arial" panose="020B0604020202020204" pitchFamily="34" charset="0"/>
                <a:cs typeface="Arial" panose="020B0604020202020204" pitchFamily="34" charset="0"/>
              </a:rPr>
              <a:t> </a:t>
            </a:r>
            <a:r>
              <a:rPr lang="en-US" sz="3600" spc="-60" dirty="0" err="1">
                <a:solidFill>
                  <a:srgbClr val="002060"/>
                </a:solidFill>
                <a:latin typeface="Arial" panose="020B0604020202020204" pitchFamily="34" charset="0"/>
                <a:cs typeface="Arial" panose="020B0604020202020204" pitchFamily="34" charset="0"/>
              </a:rPr>
              <a:t>chữ</a:t>
            </a:r>
            <a:r>
              <a:rPr lang="en-US" sz="3600" spc="-60" dirty="0">
                <a:solidFill>
                  <a:srgbClr val="002060"/>
                </a:solidFill>
                <a:latin typeface="Arial" panose="020B0604020202020204" pitchFamily="34" charset="0"/>
                <a:cs typeface="Arial" panose="020B0604020202020204" pitchFamily="34" charset="0"/>
              </a:rPr>
              <a:t> </a:t>
            </a:r>
            <a:r>
              <a:rPr lang="en-US" sz="3600" spc="-60" dirty="0" err="1">
                <a:solidFill>
                  <a:srgbClr val="002060"/>
                </a:solidFill>
                <a:latin typeface="Arial" panose="020B0604020202020204" pitchFamily="34" charset="0"/>
                <a:cs typeface="Arial" panose="020B0604020202020204" pitchFamily="34" charset="0"/>
              </a:rPr>
              <a:t>nhật</a:t>
            </a:r>
            <a:r>
              <a:rPr lang="en-US" sz="3600" spc="-60" dirty="0">
                <a:solidFill>
                  <a:srgbClr val="002060"/>
                </a:solidFill>
                <a:latin typeface="Arial" panose="020B0604020202020204" pitchFamily="34" charset="0"/>
                <a:cs typeface="Arial" panose="020B0604020202020204" pitchFamily="34" charset="0"/>
              </a:rPr>
              <a:t> </a:t>
            </a:r>
            <a:r>
              <a:rPr lang="en-US" sz="3600" spc="-60" dirty="0" err="1">
                <a:solidFill>
                  <a:srgbClr val="002060"/>
                </a:solidFill>
                <a:latin typeface="Arial" panose="020B0604020202020204" pitchFamily="34" charset="0"/>
                <a:cs typeface="Arial" panose="020B0604020202020204" pitchFamily="34" charset="0"/>
              </a:rPr>
              <a:t>là</a:t>
            </a:r>
            <a:r>
              <a:rPr lang="en-US" sz="3600" spc="-60" dirty="0">
                <a:solidFill>
                  <a:srgbClr val="002060"/>
                </a:solidFill>
                <a:latin typeface="Arial" panose="020B0604020202020204" pitchFamily="34" charset="0"/>
                <a:cs typeface="Arial" panose="020B0604020202020204" pitchFamily="34" charset="0"/>
              </a:rPr>
              <a:t>:</a:t>
            </a:r>
            <a:endParaRPr lang="vi-VN" sz="3600" spc="-1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PHẠM DUYÊN 8 - 9Slide.vn">
                <a:extLst>
                  <a:ext uri="{FF2B5EF4-FFF2-40B4-BE49-F238E27FC236}">
                    <a16:creationId xmlns:a16="http://schemas.microsoft.com/office/drawing/2014/main" id="{F3B69295-DF19-B68E-4663-CEFF171E2B40}"/>
                  </a:ext>
                </a:extLst>
              </p:cNvPr>
              <p:cNvSpPr txBox="1"/>
              <p:nvPr/>
            </p:nvSpPr>
            <p:spPr>
              <a:xfrm>
                <a:off x="4191000" y="4557287"/>
                <a:ext cx="4114800" cy="646331"/>
              </a:xfrm>
              <a:prstGeom prst="rect">
                <a:avLst/>
              </a:prstGeom>
              <a:noFill/>
            </p:spPr>
            <p:txBody>
              <a:bodyPr wrap="square" rtlCol="0">
                <a:spAutoFit/>
              </a:bodyPr>
              <a:lstStyle/>
              <a:p>
                <a:pPr algn="just"/>
                <a:r>
                  <a:rPr lang="en-US" sz="3600" spc="-100" dirty="0">
                    <a:solidFill>
                      <a:srgbClr val="002060"/>
                    </a:solidFill>
                    <a:latin typeface="Arial" panose="020B0604020202020204" pitchFamily="34" charset="0"/>
                    <a:cs typeface="Arial" panose="020B0604020202020204" pitchFamily="34" charset="0"/>
                  </a:rPr>
                  <a:t>(10 + 2) </a:t>
                </a:r>
                <a14:m>
                  <m:oMath xmlns:m="http://schemas.openxmlformats.org/officeDocument/2006/math">
                    <m:r>
                      <a:rPr lang="en-US" sz="3600" i="1" spc="-100" smtClean="0">
                        <a:solidFill>
                          <a:srgbClr val="002060"/>
                        </a:solidFill>
                        <a:latin typeface="Cambria Math" panose="02040503050406030204" pitchFamily="18" charset="0"/>
                        <a:ea typeface="Cambria Math" panose="02040503050406030204" pitchFamily="18" charset="0"/>
                      </a:rPr>
                      <m:t>×</m:t>
                    </m:r>
                  </m:oMath>
                </a14:m>
                <a:r>
                  <a:rPr lang="en-US" sz="3600" spc="-100" dirty="0">
                    <a:solidFill>
                      <a:srgbClr val="002060"/>
                    </a:solidFill>
                    <a:latin typeface="Arial" panose="020B0604020202020204" pitchFamily="34" charset="0"/>
                    <a:cs typeface="Arial" panose="020B0604020202020204" pitchFamily="34" charset="0"/>
                  </a:rPr>
                  <a:t> 2 </a:t>
                </a:r>
                <a:r>
                  <a:rPr lang="vi-VN" sz="3600" spc="-100" dirty="0">
                    <a:solidFill>
                      <a:srgbClr val="002060"/>
                    </a:solidFill>
                    <a:latin typeface="Arial" panose="020B0604020202020204" pitchFamily="34" charset="0"/>
                    <a:cs typeface="Arial" panose="020B0604020202020204" pitchFamily="34" charset="0"/>
                  </a:rPr>
                  <a:t> =</a:t>
                </a:r>
                <a:endParaRPr lang="en-US" sz="3600" spc="-100" dirty="0">
                  <a:solidFill>
                    <a:srgbClr val="002060"/>
                  </a:solidFill>
                  <a:latin typeface="Arial" panose="020B0604020202020204" pitchFamily="34" charset="0"/>
                  <a:cs typeface="Arial" panose="020B0604020202020204" pitchFamily="34" charset="0"/>
                </a:endParaRPr>
              </a:p>
            </p:txBody>
          </p:sp>
        </mc:Choice>
        <mc:Fallback xmlns="">
          <p:sp>
            <p:nvSpPr>
              <p:cNvPr id="17" name="PHẠM DUYÊN 8 - 9Slide.vn">
                <a:extLst>
                  <a:ext uri="{FF2B5EF4-FFF2-40B4-BE49-F238E27FC236}">
                    <a16:creationId xmlns:a16="http://schemas.microsoft.com/office/drawing/2014/main" id="{F3B69295-DF19-B68E-4663-CEFF171E2B40}"/>
                  </a:ext>
                </a:extLst>
              </p:cNvPr>
              <p:cNvSpPr txBox="1">
                <a:spLocks noRot="1" noChangeAspect="1" noMove="1" noResize="1" noEditPoints="1" noAdjustHandles="1" noChangeArrowheads="1" noChangeShapeType="1" noTextEdit="1"/>
              </p:cNvSpPr>
              <p:nvPr/>
            </p:nvSpPr>
            <p:spPr>
              <a:xfrm>
                <a:off x="4191000" y="4557287"/>
                <a:ext cx="4114800" cy="646331"/>
              </a:xfrm>
              <a:prstGeom prst="rect">
                <a:avLst/>
              </a:prstGeom>
              <a:blipFill>
                <a:blip r:embed="rId2"/>
                <a:stretch>
                  <a:fillRect l="-4593" t="-15094" b="-34906"/>
                </a:stretch>
              </a:blipFill>
            </p:spPr>
            <p:txBody>
              <a:bodyPr/>
              <a:lstStyle/>
              <a:p>
                <a:r>
                  <a:rPr lang="vi-VN">
                    <a:noFill/>
                  </a:rPr>
                  <a:t> </a:t>
                </a:r>
              </a:p>
            </p:txBody>
          </p:sp>
        </mc:Fallback>
      </mc:AlternateContent>
      <p:sp>
        <p:nvSpPr>
          <p:cNvPr id="18" name="PHẠM DUYÊN 9 - 9Slide.vn">
            <a:extLst>
              <a:ext uri="{FF2B5EF4-FFF2-40B4-BE49-F238E27FC236}">
                <a16:creationId xmlns:a16="http://schemas.microsoft.com/office/drawing/2014/main" id="{D892E21D-8F07-45B0-5482-06AD6E162BBD}"/>
              </a:ext>
            </a:extLst>
          </p:cNvPr>
          <p:cNvSpPr txBox="1"/>
          <p:nvPr/>
        </p:nvSpPr>
        <p:spPr>
          <a:xfrm>
            <a:off x="7010400" y="4557287"/>
            <a:ext cx="1905000" cy="646331"/>
          </a:xfrm>
          <a:prstGeom prst="rect">
            <a:avLst/>
          </a:prstGeom>
          <a:noFill/>
        </p:spPr>
        <p:txBody>
          <a:bodyPr wrap="square" rtlCol="0">
            <a:spAutoFit/>
          </a:bodyPr>
          <a:lstStyle/>
          <a:p>
            <a:pPr algn="just"/>
            <a:r>
              <a:rPr lang="en-US" sz="3600" spc="-100" dirty="0">
                <a:solidFill>
                  <a:srgbClr val="FF0000"/>
                </a:solidFill>
                <a:latin typeface="Arial" panose="020B0604020202020204" pitchFamily="34" charset="0"/>
                <a:cs typeface="Arial" panose="020B0604020202020204" pitchFamily="34" charset="0"/>
              </a:rPr>
              <a:t>24</a:t>
            </a:r>
            <a:r>
              <a:rPr lang="en-US" sz="3600" spc="-100" dirty="0">
                <a:solidFill>
                  <a:srgbClr val="002060"/>
                </a:solidFill>
                <a:latin typeface="Arial" panose="020B0604020202020204" pitchFamily="34" charset="0"/>
                <a:cs typeface="Arial" panose="020B0604020202020204" pitchFamily="34" charset="0"/>
              </a:rPr>
              <a:t> (</a:t>
            </a:r>
            <a:r>
              <a:rPr lang="en-US" sz="3600" spc="-100" dirty="0" err="1">
                <a:solidFill>
                  <a:srgbClr val="002060"/>
                </a:solidFill>
                <a:latin typeface="Arial" panose="020B0604020202020204" pitchFamily="34" charset="0"/>
                <a:cs typeface="Arial" panose="020B0604020202020204" pitchFamily="34" charset="0"/>
              </a:rPr>
              <a:t>dm</a:t>
            </a:r>
            <a:r>
              <a:rPr lang="en-US" sz="3600" spc="-100" dirty="0">
                <a:solidFill>
                  <a:srgbClr val="002060"/>
                </a:solidFill>
                <a:latin typeface="Arial" panose="020B0604020202020204" pitchFamily="34" charset="0"/>
                <a:cs typeface="Arial" panose="020B0604020202020204" pitchFamily="34" charset="0"/>
              </a:rPr>
              <a:t>)</a:t>
            </a:r>
          </a:p>
        </p:txBody>
      </p:sp>
      <p:sp>
        <p:nvSpPr>
          <p:cNvPr id="19" name="PHẠM DUYÊN 10 - 9Slide.vn">
            <a:extLst>
              <a:ext uri="{FF2B5EF4-FFF2-40B4-BE49-F238E27FC236}">
                <a16:creationId xmlns:a16="http://schemas.microsoft.com/office/drawing/2014/main" id="{C98D2EC8-EF36-9A0E-8666-E1882B815801}"/>
              </a:ext>
            </a:extLst>
          </p:cNvPr>
          <p:cNvSpPr txBox="1"/>
          <p:nvPr/>
        </p:nvSpPr>
        <p:spPr>
          <a:xfrm>
            <a:off x="5540828" y="5304574"/>
            <a:ext cx="3222172" cy="646331"/>
          </a:xfrm>
          <a:prstGeom prst="rect">
            <a:avLst/>
          </a:prstGeom>
          <a:noFill/>
        </p:spPr>
        <p:txBody>
          <a:bodyPr wrap="square" rtlCol="0">
            <a:spAutoFit/>
          </a:bodyPr>
          <a:lstStyle/>
          <a:p>
            <a:pPr algn="just"/>
            <a:r>
              <a:rPr lang="en-US" sz="3600" spc="-100" dirty="0" err="1">
                <a:solidFill>
                  <a:srgbClr val="002060"/>
                </a:solidFill>
                <a:latin typeface="Arial" panose="020B0604020202020204" pitchFamily="34" charset="0"/>
                <a:cs typeface="Arial" panose="020B0604020202020204" pitchFamily="34" charset="0"/>
              </a:rPr>
              <a:t>Đáp</a:t>
            </a:r>
            <a:r>
              <a:rPr lang="en-US" sz="3600" spc="-100" dirty="0">
                <a:solidFill>
                  <a:srgbClr val="002060"/>
                </a:solidFill>
                <a:latin typeface="Arial" panose="020B0604020202020204" pitchFamily="34" charset="0"/>
                <a:cs typeface="Arial" panose="020B0604020202020204" pitchFamily="34" charset="0"/>
              </a:rPr>
              <a:t> </a:t>
            </a:r>
            <a:r>
              <a:rPr lang="en-US" sz="3600" spc="-100" dirty="0" err="1">
                <a:solidFill>
                  <a:srgbClr val="002060"/>
                </a:solidFill>
                <a:latin typeface="Arial" panose="020B0604020202020204" pitchFamily="34" charset="0"/>
                <a:cs typeface="Arial" panose="020B0604020202020204" pitchFamily="34" charset="0"/>
              </a:rPr>
              <a:t>số</a:t>
            </a:r>
            <a:r>
              <a:rPr lang="en-US" sz="3600" spc="-100" dirty="0">
                <a:solidFill>
                  <a:srgbClr val="002060"/>
                </a:solidFill>
                <a:latin typeface="Arial" panose="020B0604020202020204" pitchFamily="34" charset="0"/>
                <a:cs typeface="Arial" panose="020B0604020202020204" pitchFamily="34" charset="0"/>
              </a:rPr>
              <a:t>: </a:t>
            </a:r>
            <a:r>
              <a:rPr lang="en-US" sz="3600" spc="-100" dirty="0">
                <a:solidFill>
                  <a:srgbClr val="FF0000"/>
                </a:solidFill>
                <a:latin typeface="Arial" panose="020B0604020202020204" pitchFamily="34" charset="0"/>
                <a:cs typeface="Arial" panose="020B0604020202020204" pitchFamily="34" charset="0"/>
              </a:rPr>
              <a:t>24</a:t>
            </a:r>
            <a:r>
              <a:rPr lang="en-US" sz="3600" spc="-100" dirty="0">
                <a:solidFill>
                  <a:srgbClr val="002060"/>
                </a:solidFill>
                <a:latin typeface="Arial" panose="020B0604020202020204" pitchFamily="34" charset="0"/>
                <a:cs typeface="Arial" panose="020B0604020202020204" pitchFamily="34" charset="0"/>
              </a:rPr>
              <a:t> dm.</a:t>
            </a:r>
          </a:p>
        </p:txBody>
      </p:sp>
      <p:sp>
        <p:nvSpPr>
          <p:cNvPr id="9" name="Rectangle 8">
            <a:extLst>
              <a:ext uri="{FF2B5EF4-FFF2-40B4-BE49-F238E27FC236}">
                <a16:creationId xmlns:a16="http://schemas.microsoft.com/office/drawing/2014/main" id="{777AB934-092D-3882-9661-6B8A563ECEF8}"/>
              </a:ext>
            </a:extLst>
          </p:cNvPr>
          <p:cNvSpPr/>
          <p:nvPr/>
        </p:nvSpPr>
        <p:spPr>
          <a:xfrm>
            <a:off x="-1905000" y="0"/>
            <a:ext cx="1600200" cy="16764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112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1E7F688B-45E1-9260-98A1-CA5E1A8E7197}"/>
              </a:ext>
            </a:extLst>
          </p:cNvPr>
          <p:cNvGrpSpPr/>
          <p:nvPr/>
        </p:nvGrpSpPr>
        <p:grpSpPr>
          <a:xfrm>
            <a:off x="511354" y="269227"/>
            <a:ext cx="529493" cy="707886"/>
            <a:chOff x="1806355" y="2764680"/>
            <a:chExt cx="745981" cy="997311"/>
          </a:xfrm>
        </p:grpSpPr>
        <p:sp>
          <p:nvSpPr>
            <p:cNvPr id="3" name="Oval 9">
              <a:extLst>
                <a:ext uri="{FF2B5EF4-FFF2-40B4-BE49-F238E27FC236}">
                  <a16:creationId xmlns:a16="http://schemas.microsoft.com/office/drawing/2014/main" id="{B032692C-5BE1-9AE5-2F46-D29278BBB810}"/>
                </a:ext>
              </a:extLst>
            </p:cNvPr>
            <p:cNvSpPr>
              <a:spLocks noChangeArrowheads="1"/>
            </p:cNvSpPr>
            <p:nvPr/>
          </p:nvSpPr>
          <p:spPr bwMode="auto">
            <a:xfrm>
              <a:off x="1806355" y="2944479"/>
              <a:ext cx="745981" cy="747191"/>
            </a:xfrm>
            <a:prstGeom prst="ellipse">
              <a:avLst/>
            </a:prstGeom>
            <a:gradFill>
              <a:gsLst>
                <a:gs pos="29000">
                  <a:schemeClr val="accent6"/>
                </a:gs>
                <a:gs pos="87000">
                  <a:schemeClr val="accent6">
                    <a:lumMod val="40000"/>
                    <a:lumOff val="60000"/>
                  </a:schemeClr>
                </a:gs>
              </a:gsLst>
              <a:lin ang="13500000" scaled="0"/>
            </a:gra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 name="91">
              <a:extLst>
                <a:ext uri="{FF2B5EF4-FFF2-40B4-BE49-F238E27FC236}">
                  <a16:creationId xmlns:a16="http://schemas.microsoft.com/office/drawing/2014/main" id="{FCD5BA32-9DF1-7CA1-00A6-29A248337B3C}"/>
                </a:ext>
              </a:extLst>
            </p:cNvPr>
            <p:cNvSpPr txBox="1"/>
            <p:nvPr/>
          </p:nvSpPr>
          <p:spPr>
            <a:xfrm>
              <a:off x="1861217" y="2764680"/>
              <a:ext cx="656379" cy="997311"/>
            </a:xfrm>
            <a:prstGeom prst="rect">
              <a:avLst/>
            </a:prstGeom>
            <a:noFill/>
          </p:spPr>
          <p:txBody>
            <a:bodyPr wrap="square" rtlCol="0">
              <a:spAutoFit/>
            </a:bodyPr>
            <a:lstStyle/>
            <a:p>
              <a:pPr algn="ctr"/>
              <a:r>
                <a:rPr lang="en-US" altLang="zh-CN" sz="4000">
                  <a:ln w="31750">
                    <a:solidFill>
                      <a:schemeClr val="accent6">
                        <a:lumMod val="75000"/>
                      </a:schemeClr>
                    </a:solidFill>
                  </a:ln>
                  <a:solidFill>
                    <a:schemeClr val="bg1"/>
                  </a:solidFill>
                  <a:effectLst>
                    <a:outerShdw blurRad="50800" dist="38100" dir="5400000" algn="t" rotWithShape="0">
                      <a:schemeClr val="bg1">
                        <a:alpha val="100000"/>
                      </a:schemeClr>
                    </a:outerShdw>
                  </a:effectLst>
                  <a:latin typeface="Arial" panose="020B0604020202020204" pitchFamily="34" charset="0"/>
                  <a:ea typeface="字魂164号-方悦黑" panose="00000500000000000000" charset="-122"/>
                  <a:cs typeface="Arial" panose="020B0604020202020204" pitchFamily="34" charset="0"/>
                </a:rPr>
                <a:t>3</a:t>
              </a:r>
            </a:p>
          </p:txBody>
        </p:sp>
      </p:grpSp>
      <p:sp>
        <p:nvSpPr>
          <p:cNvPr id="5" name="PHẠM DUYÊN 2 - 9Slide.vn">
            <a:extLst>
              <a:ext uri="{FF2B5EF4-FFF2-40B4-BE49-F238E27FC236}">
                <a16:creationId xmlns:a16="http://schemas.microsoft.com/office/drawing/2014/main" id="{FFD2564F-06DA-76E5-DDCC-ADFBC4C072BF}"/>
              </a:ext>
            </a:extLst>
          </p:cNvPr>
          <p:cNvSpPr txBox="1"/>
          <p:nvPr/>
        </p:nvSpPr>
        <p:spPr>
          <a:xfrm>
            <a:off x="1054166" y="253032"/>
            <a:ext cx="10793962" cy="2083975"/>
          </a:xfrm>
          <a:prstGeom prst="roundRect">
            <a:avLst/>
          </a:prstGeom>
          <a:noFill/>
        </p:spPr>
        <p:txBody>
          <a:bodyPr wrap="square" rtlCol="0">
            <a:spAutoFit/>
          </a:bodyPr>
          <a:lstStyle/>
          <a:p>
            <a:pPr algn="just">
              <a:lnSpc>
                <a:spcPct val="97000"/>
              </a:lnSpc>
            </a:pPr>
            <a:r>
              <a:rPr lang="vi-VN" sz="4000" spc="-40" dirty="0">
                <a:solidFill>
                  <a:srgbClr val="002060"/>
                </a:solidFill>
                <a:latin typeface="Arial" panose="020B0604020202020204" pitchFamily="34" charset="0"/>
                <a:cs typeface="Arial" panose="020B0604020202020204" pitchFamily="34" charset="0"/>
              </a:rPr>
              <a:t>Một viên gạch hình vuông có cạnh 30 cm. Tính chu vi hình chữ nhật ghép bởi 3 viên gạch như thế.</a:t>
            </a:r>
            <a:endParaRPr lang="en-US" sz="4000" spc="-40" dirty="0">
              <a:solidFill>
                <a:srgbClr val="002060"/>
              </a:solidFill>
              <a:latin typeface="Arial" panose="020B0604020202020204" pitchFamily="34" charset="0"/>
              <a:cs typeface="Arial" panose="020B0604020202020204" pitchFamily="34" charset="0"/>
            </a:endParaRPr>
          </a:p>
        </p:txBody>
      </p:sp>
      <p:grpSp>
        <p:nvGrpSpPr>
          <p:cNvPr id="23" name="PHẠM DUYÊN 3 - 9Slide.vn">
            <a:extLst>
              <a:ext uri="{FF2B5EF4-FFF2-40B4-BE49-F238E27FC236}">
                <a16:creationId xmlns:a16="http://schemas.microsoft.com/office/drawing/2014/main" id="{0332B03E-7D6C-AE47-9B58-B90D1D50CC89}"/>
              </a:ext>
            </a:extLst>
          </p:cNvPr>
          <p:cNvGrpSpPr/>
          <p:nvPr/>
        </p:nvGrpSpPr>
        <p:grpSpPr>
          <a:xfrm>
            <a:off x="847228" y="2743200"/>
            <a:ext cx="9411197" cy="3615547"/>
            <a:chOff x="847228" y="2796016"/>
            <a:chExt cx="9411197" cy="3615547"/>
          </a:xfrm>
        </p:grpSpPr>
        <p:pic>
          <p:nvPicPr>
            <p:cNvPr id="10" name="PHẠM DUYÊN 3 - 9Slide.vn">
              <a:extLst>
                <a:ext uri="{FF2B5EF4-FFF2-40B4-BE49-F238E27FC236}">
                  <a16:creationId xmlns:a16="http://schemas.microsoft.com/office/drawing/2014/main" id="{43A36566-C465-18C9-B208-2E7D14F8B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575" y="2796016"/>
              <a:ext cx="8324850" cy="2995184"/>
            </a:xfrm>
            <a:prstGeom prst="rect">
              <a:avLst/>
            </a:prstGeom>
          </p:spPr>
        </p:pic>
        <p:cxnSp>
          <p:nvCxnSpPr>
            <p:cNvPr id="14" name="PHẠM DUYÊN 4 - 9Slide.vn">
              <a:extLst>
                <a:ext uri="{FF2B5EF4-FFF2-40B4-BE49-F238E27FC236}">
                  <a16:creationId xmlns:a16="http://schemas.microsoft.com/office/drawing/2014/main" id="{E2459E68-BC41-0F73-9C42-F5B2E39A0EC8}"/>
                </a:ext>
              </a:extLst>
            </p:cNvPr>
            <p:cNvCxnSpPr>
              <a:cxnSpLocks/>
            </p:cNvCxnSpPr>
            <p:nvPr/>
          </p:nvCxnSpPr>
          <p:spPr>
            <a:xfrm>
              <a:off x="1828800" y="2933700"/>
              <a:ext cx="0" cy="2730500"/>
            </a:xfrm>
            <a:prstGeom prst="straightConnector1">
              <a:avLst/>
            </a:prstGeom>
            <a:ln w="381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PHẠM DUYÊN 5 - 9Slide.vn">
              <a:extLst>
                <a:ext uri="{FF2B5EF4-FFF2-40B4-BE49-F238E27FC236}">
                  <a16:creationId xmlns:a16="http://schemas.microsoft.com/office/drawing/2014/main" id="{D68DFD5E-E6EF-17F7-849E-7A9E15E0DA6A}"/>
                </a:ext>
              </a:extLst>
            </p:cNvPr>
            <p:cNvCxnSpPr>
              <a:cxnSpLocks/>
            </p:cNvCxnSpPr>
            <p:nvPr/>
          </p:nvCxnSpPr>
          <p:spPr>
            <a:xfrm rot="16200000" flipH="1">
              <a:off x="3435350" y="4502151"/>
              <a:ext cx="0" cy="2730500"/>
            </a:xfrm>
            <a:prstGeom prst="straightConnector1">
              <a:avLst/>
            </a:prstGeom>
            <a:ln w="381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1" name="PHẠM DUYÊN 6 - 9Slide.vn">
              <a:extLst>
                <a:ext uri="{FF2B5EF4-FFF2-40B4-BE49-F238E27FC236}">
                  <a16:creationId xmlns:a16="http://schemas.microsoft.com/office/drawing/2014/main" id="{CE2457E9-6B61-52F8-86D6-186672FD05EC}"/>
                </a:ext>
              </a:extLst>
            </p:cNvPr>
            <p:cNvSpPr txBox="1"/>
            <p:nvPr/>
          </p:nvSpPr>
          <p:spPr>
            <a:xfrm>
              <a:off x="847228" y="3975048"/>
              <a:ext cx="910827" cy="461665"/>
            </a:xfrm>
            <a:prstGeom prst="rect">
              <a:avLst/>
            </a:prstGeom>
            <a:noFill/>
          </p:spPr>
          <p:txBody>
            <a:bodyPr wrap="none" rtlCol="0">
              <a:spAutoFit/>
            </a:bodyPr>
            <a:lstStyle/>
            <a:p>
              <a:r>
                <a:rPr lang="en-US" sz="2400" spc="-200">
                  <a:solidFill>
                    <a:srgbClr val="FF0000"/>
                  </a:solidFill>
                  <a:latin typeface="Arial" panose="020B0604020202020204" pitchFamily="34" charset="0"/>
                  <a:cs typeface="Arial" panose="020B0604020202020204" pitchFamily="34" charset="0"/>
                </a:rPr>
                <a:t>30</a:t>
              </a:r>
              <a:r>
                <a:rPr lang="en-US" sz="2400" spc="-200">
                  <a:solidFill>
                    <a:schemeClr val="tx1">
                      <a:lumMod val="75000"/>
                      <a:lumOff val="25000"/>
                    </a:schemeClr>
                  </a:solidFill>
                  <a:latin typeface="Arial" panose="020B0604020202020204" pitchFamily="34" charset="0"/>
                  <a:cs typeface="Arial" panose="020B0604020202020204" pitchFamily="34" charset="0"/>
                </a:rPr>
                <a:t> cm</a:t>
              </a:r>
            </a:p>
          </p:txBody>
        </p:sp>
        <p:sp>
          <p:nvSpPr>
            <p:cNvPr id="22" name="PHẠM DUYÊN 7 - 9Slide.vn">
              <a:extLst>
                <a:ext uri="{FF2B5EF4-FFF2-40B4-BE49-F238E27FC236}">
                  <a16:creationId xmlns:a16="http://schemas.microsoft.com/office/drawing/2014/main" id="{A7F56D07-061B-600C-7405-D30BCD3B9A8B}"/>
                </a:ext>
              </a:extLst>
            </p:cNvPr>
            <p:cNvSpPr txBox="1"/>
            <p:nvPr/>
          </p:nvSpPr>
          <p:spPr>
            <a:xfrm>
              <a:off x="2955428" y="5949898"/>
              <a:ext cx="910827" cy="461665"/>
            </a:xfrm>
            <a:prstGeom prst="rect">
              <a:avLst/>
            </a:prstGeom>
            <a:noFill/>
          </p:spPr>
          <p:txBody>
            <a:bodyPr wrap="none" rtlCol="0">
              <a:spAutoFit/>
            </a:bodyPr>
            <a:lstStyle/>
            <a:p>
              <a:r>
                <a:rPr lang="en-US" sz="2400" spc="-200">
                  <a:solidFill>
                    <a:srgbClr val="FF0000"/>
                  </a:solidFill>
                  <a:latin typeface="Arial" panose="020B0604020202020204" pitchFamily="34" charset="0"/>
                  <a:cs typeface="Arial" panose="020B0604020202020204" pitchFamily="34" charset="0"/>
                </a:rPr>
                <a:t>30</a:t>
              </a:r>
              <a:r>
                <a:rPr lang="en-US" sz="2400" spc="-200">
                  <a:solidFill>
                    <a:schemeClr val="tx1">
                      <a:lumMod val="75000"/>
                      <a:lumOff val="25000"/>
                    </a:schemeClr>
                  </a:solidFill>
                  <a:latin typeface="Arial" panose="020B0604020202020204" pitchFamily="34" charset="0"/>
                  <a:cs typeface="Arial" panose="020B0604020202020204" pitchFamily="34" charset="0"/>
                </a:rPr>
                <a:t> cm</a:t>
              </a:r>
            </a:p>
          </p:txBody>
        </p:sp>
      </p:grpSp>
      <p:sp>
        <p:nvSpPr>
          <p:cNvPr id="6" name="Rectangle 5">
            <a:extLst>
              <a:ext uri="{FF2B5EF4-FFF2-40B4-BE49-F238E27FC236}">
                <a16:creationId xmlns:a16="http://schemas.microsoft.com/office/drawing/2014/main" id="{CFB3178C-B5B2-F926-D0E0-6974E0470368}"/>
              </a:ext>
            </a:extLst>
          </p:cNvPr>
          <p:cNvSpPr/>
          <p:nvPr/>
        </p:nvSpPr>
        <p:spPr>
          <a:xfrm>
            <a:off x="-1905000" y="0"/>
            <a:ext cx="1600200" cy="17526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981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005F25C1-0D3F-46D6-2ACC-B170C2386DFE}"/>
              </a:ext>
            </a:extLst>
          </p:cNvPr>
          <p:cNvGrpSpPr/>
          <p:nvPr/>
        </p:nvGrpSpPr>
        <p:grpSpPr>
          <a:xfrm>
            <a:off x="511354" y="269227"/>
            <a:ext cx="529493" cy="707886"/>
            <a:chOff x="1806355" y="2764680"/>
            <a:chExt cx="745981" cy="997311"/>
          </a:xfrm>
        </p:grpSpPr>
        <p:sp>
          <p:nvSpPr>
            <p:cNvPr id="3" name="Oval 9">
              <a:extLst>
                <a:ext uri="{FF2B5EF4-FFF2-40B4-BE49-F238E27FC236}">
                  <a16:creationId xmlns:a16="http://schemas.microsoft.com/office/drawing/2014/main" id="{AE12FC6A-EB95-335B-4D89-001A59623D66}"/>
                </a:ext>
              </a:extLst>
            </p:cNvPr>
            <p:cNvSpPr>
              <a:spLocks noChangeArrowheads="1"/>
            </p:cNvSpPr>
            <p:nvPr/>
          </p:nvSpPr>
          <p:spPr bwMode="auto">
            <a:xfrm>
              <a:off x="1806355" y="2944479"/>
              <a:ext cx="745981" cy="747191"/>
            </a:xfrm>
            <a:prstGeom prst="ellipse">
              <a:avLst/>
            </a:prstGeom>
            <a:gradFill>
              <a:gsLst>
                <a:gs pos="29000">
                  <a:schemeClr val="accent6"/>
                </a:gs>
                <a:gs pos="87000">
                  <a:schemeClr val="accent6">
                    <a:lumMod val="40000"/>
                    <a:lumOff val="60000"/>
                  </a:schemeClr>
                </a:gs>
              </a:gsLst>
              <a:lin ang="13500000" scaled="0"/>
            </a:gra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 name="91">
              <a:extLst>
                <a:ext uri="{FF2B5EF4-FFF2-40B4-BE49-F238E27FC236}">
                  <a16:creationId xmlns:a16="http://schemas.microsoft.com/office/drawing/2014/main" id="{8315E2D8-C0CA-7FBB-C488-3CFADE88F90E}"/>
                </a:ext>
              </a:extLst>
            </p:cNvPr>
            <p:cNvSpPr txBox="1"/>
            <p:nvPr/>
          </p:nvSpPr>
          <p:spPr>
            <a:xfrm>
              <a:off x="1861217" y="2764680"/>
              <a:ext cx="656379" cy="997311"/>
            </a:xfrm>
            <a:prstGeom prst="rect">
              <a:avLst/>
            </a:prstGeom>
            <a:noFill/>
          </p:spPr>
          <p:txBody>
            <a:bodyPr wrap="square" rtlCol="0">
              <a:spAutoFit/>
            </a:bodyPr>
            <a:lstStyle/>
            <a:p>
              <a:pPr algn="ctr"/>
              <a:r>
                <a:rPr lang="en-US" altLang="zh-CN" sz="4000">
                  <a:ln w="31750">
                    <a:solidFill>
                      <a:schemeClr val="accent6">
                        <a:lumMod val="75000"/>
                      </a:schemeClr>
                    </a:solidFill>
                  </a:ln>
                  <a:solidFill>
                    <a:schemeClr val="bg1"/>
                  </a:solidFill>
                  <a:effectLst>
                    <a:outerShdw blurRad="50800" dist="38100" dir="5400000" algn="t" rotWithShape="0">
                      <a:schemeClr val="bg1">
                        <a:alpha val="100000"/>
                      </a:schemeClr>
                    </a:outerShdw>
                  </a:effectLst>
                  <a:latin typeface="Arial" panose="020B0604020202020204" pitchFamily="34" charset="0"/>
                  <a:ea typeface="字魂164号-方悦黑" panose="00000500000000000000" charset="-122"/>
                  <a:cs typeface="Arial" panose="020B0604020202020204" pitchFamily="34" charset="0"/>
                </a:rPr>
                <a:t>3</a:t>
              </a:r>
            </a:p>
          </p:txBody>
        </p:sp>
      </p:grpSp>
      <p:grpSp>
        <p:nvGrpSpPr>
          <p:cNvPr id="5" name="PHẠM DUYÊN 2 - 9Slide.vn">
            <a:extLst>
              <a:ext uri="{FF2B5EF4-FFF2-40B4-BE49-F238E27FC236}">
                <a16:creationId xmlns:a16="http://schemas.microsoft.com/office/drawing/2014/main" id="{0B8F5D46-11D4-2C73-08FD-1640DAAD0FE9}"/>
              </a:ext>
            </a:extLst>
          </p:cNvPr>
          <p:cNvGrpSpPr/>
          <p:nvPr/>
        </p:nvGrpSpPr>
        <p:grpSpPr>
          <a:xfrm>
            <a:off x="2590800" y="457200"/>
            <a:ext cx="6172201" cy="2398663"/>
            <a:chOff x="208659" y="2796016"/>
            <a:chExt cx="10049766" cy="3905579"/>
          </a:xfrm>
        </p:grpSpPr>
        <p:pic>
          <p:nvPicPr>
            <p:cNvPr id="6" name="PHẠM DUYÊN 3 - 9Slide.vn">
              <a:extLst>
                <a:ext uri="{FF2B5EF4-FFF2-40B4-BE49-F238E27FC236}">
                  <a16:creationId xmlns:a16="http://schemas.microsoft.com/office/drawing/2014/main" id="{A8F68F10-F9D4-DEC6-B97B-F7B27B052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575" y="2796016"/>
              <a:ext cx="8324850" cy="2995184"/>
            </a:xfrm>
            <a:prstGeom prst="rect">
              <a:avLst/>
            </a:prstGeom>
          </p:spPr>
        </p:pic>
        <p:cxnSp>
          <p:nvCxnSpPr>
            <p:cNvPr id="7" name="PHẠM DUYÊN 4 - 9Slide.vn">
              <a:extLst>
                <a:ext uri="{FF2B5EF4-FFF2-40B4-BE49-F238E27FC236}">
                  <a16:creationId xmlns:a16="http://schemas.microsoft.com/office/drawing/2014/main" id="{9D247C4A-B531-1F3F-29B7-156028778E00}"/>
                </a:ext>
              </a:extLst>
            </p:cNvPr>
            <p:cNvCxnSpPr>
              <a:cxnSpLocks/>
            </p:cNvCxnSpPr>
            <p:nvPr/>
          </p:nvCxnSpPr>
          <p:spPr>
            <a:xfrm>
              <a:off x="1828800" y="2933700"/>
              <a:ext cx="0" cy="2730500"/>
            </a:xfrm>
            <a:prstGeom prst="straightConnector1">
              <a:avLst/>
            </a:prstGeom>
            <a:ln w="381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 name="PHẠM DUYÊN 5 - 9Slide.vn">
              <a:extLst>
                <a:ext uri="{FF2B5EF4-FFF2-40B4-BE49-F238E27FC236}">
                  <a16:creationId xmlns:a16="http://schemas.microsoft.com/office/drawing/2014/main" id="{B0891993-0B40-68C4-7AB9-94FBD56D08EE}"/>
                </a:ext>
              </a:extLst>
            </p:cNvPr>
            <p:cNvCxnSpPr>
              <a:cxnSpLocks/>
            </p:cNvCxnSpPr>
            <p:nvPr/>
          </p:nvCxnSpPr>
          <p:spPr>
            <a:xfrm rot="16200000" flipH="1">
              <a:off x="3435350" y="4502151"/>
              <a:ext cx="0" cy="2730500"/>
            </a:xfrm>
            <a:prstGeom prst="straightConnector1">
              <a:avLst/>
            </a:prstGeom>
            <a:ln w="381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 name="PHẠM DUYÊN 6 - 9Slide.vn">
              <a:extLst>
                <a:ext uri="{FF2B5EF4-FFF2-40B4-BE49-F238E27FC236}">
                  <a16:creationId xmlns:a16="http://schemas.microsoft.com/office/drawing/2014/main" id="{A9B844C6-EC88-C17D-70F7-9C122833DDF5}"/>
                </a:ext>
              </a:extLst>
            </p:cNvPr>
            <p:cNvSpPr txBox="1"/>
            <p:nvPr/>
          </p:nvSpPr>
          <p:spPr>
            <a:xfrm>
              <a:off x="208659" y="3975048"/>
              <a:ext cx="1456936" cy="751698"/>
            </a:xfrm>
            <a:prstGeom prst="rect">
              <a:avLst/>
            </a:prstGeom>
            <a:noFill/>
          </p:spPr>
          <p:txBody>
            <a:bodyPr wrap="none" rtlCol="0">
              <a:spAutoFit/>
            </a:bodyPr>
            <a:lstStyle/>
            <a:p>
              <a:r>
                <a:rPr lang="en-US" sz="2400" spc="-200">
                  <a:solidFill>
                    <a:srgbClr val="FF0000"/>
                  </a:solidFill>
                  <a:latin typeface="Arial" panose="020B0604020202020204" pitchFamily="34" charset="0"/>
                  <a:cs typeface="Arial" panose="020B0604020202020204" pitchFamily="34" charset="0"/>
                </a:rPr>
                <a:t>30</a:t>
              </a:r>
              <a:r>
                <a:rPr lang="en-US" sz="2400" spc="-200">
                  <a:solidFill>
                    <a:schemeClr val="tx1">
                      <a:lumMod val="75000"/>
                      <a:lumOff val="25000"/>
                    </a:schemeClr>
                  </a:solidFill>
                  <a:latin typeface="Arial" panose="020B0604020202020204" pitchFamily="34" charset="0"/>
                  <a:cs typeface="Arial" panose="020B0604020202020204" pitchFamily="34" charset="0"/>
                </a:rPr>
                <a:t> cm</a:t>
              </a:r>
            </a:p>
          </p:txBody>
        </p:sp>
        <p:sp>
          <p:nvSpPr>
            <p:cNvPr id="10" name="PHẠM DUYÊN 7 - 9Slide.vn">
              <a:extLst>
                <a:ext uri="{FF2B5EF4-FFF2-40B4-BE49-F238E27FC236}">
                  <a16:creationId xmlns:a16="http://schemas.microsoft.com/office/drawing/2014/main" id="{C78315F6-CCC3-B482-43A6-E3741FDFE98A}"/>
                </a:ext>
              </a:extLst>
            </p:cNvPr>
            <p:cNvSpPr txBox="1"/>
            <p:nvPr/>
          </p:nvSpPr>
          <p:spPr>
            <a:xfrm>
              <a:off x="2955429" y="5949897"/>
              <a:ext cx="1456936" cy="751698"/>
            </a:xfrm>
            <a:prstGeom prst="rect">
              <a:avLst/>
            </a:prstGeom>
            <a:noFill/>
          </p:spPr>
          <p:txBody>
            <a:bodyPr wrap="none" rtlCol="0">
              <a:spAutoFit/>
            </a:bodyPr>
            <a:lstStyle/>
            <a:p>
              <a:r>
                <a:rPr lang="en-US" sz="2400" spc="-200">
                  <a:solidFill>
                    <a:srgbClr val="FF0000"/>
                  </a:solidFill>
                  <a:latin typeface="Arial" panose="020B0604020202020204" pitchFamily="34" charset="0"/>
                  <a:cs typeface="Arial" panose="020B0604020202020204" pitchFamily="34" charset="0"/>
                </a:rPr>
                <a:t>30</a:t>
              </a:r>
              <a:r>
                <a:rPr lang="en-US" sz="2400" spc="-200">
                  <a:solidFill>
                    <a:schemeClr val="tx1">
                      <a:lumMod val="75000"/>
                      <a:lumOff val="25000"/>
                    </a:schemeClr>
                  </a:solidFill>
                  <a:latin typeface="Arial" panose="020B0604020202020204" pitchFamily="34" charset="0"/>
                  <a:cs typeface="Arial" panose="020B0604020202020204" pitchFamily="34" charset="0"/>
                </a:rPr>
                <a:t> cm</a:t>
              </a:r>
            </a:p>
          </p:txBody>
        </p:sp>
      </p:grpSp>
      <p:sp>
        <p:nvSpPr>
          <p:cNvPr id="14" name="PHẠM DUYÊN 3 - 9Slide.vn">
            <a:extLst>
              <a:ext uri="{FF2B5EF4-FFF2-40B4-BE49-F238E27FC236}">
                <a16:creationId xmlns:a16="http://schemas.microsoft.com/office/drawing/2014/main" id="{79B1B278-CC17-F994-EEB7-ADEC8B54ECA5}"/>
              </a:ext>
            </a:extLst>
          </p:cNvPr>
          <p:cNvSpPr/>
          <p:nvPr/>
        </p:nvSpPr>
        <p:spPr>
          <a:xfrm>
            <a:off x="682171" y="2914650"/>
            <a:ext cx="10827658" cy="3602897"/>
          </a:xfrm>
          <a:custGeom>
            <a:avLst/>
            <a:gdLst>
              <a:gd name="connsiteX0" fmla="*/ 0 w 5172633"/>
              <a:gd name="connsiteY0" fmla="*/ 0 h 3165640"/>
              <a:gd name="connsiteX1" fmla="*/ 5172633 w 5172633"/>
              <a:gd name="connsiteY1" fmla="*/ 0 h 3165640"/>
              <a:gd name="connsiteX2" fmla="*/ 5172633 w 5172633"/>
              <a:gd name="connsiteY2" fmla="*/ 3165640 h 3165640"/>
              <a:gd name="connsiteX3" fmla="*/ 0 w 5172633"/>
              <a:gd name="connsiteY3" fmla="*/ 3165640 h 3165640"/>
              <a:gd name="connsiteX4" fmla="*/ 0 w 5172633"/>
              <a:gd name="connsiteY4" fmla="*/ 0 h 3165640"/>
              <a:gd name="connsiteX0" fmla="*/ 0 w 5172633"/>
              <a:gd name="connsiteY0" fmla="*/ 201 h 3165841"/>
              <a:gd name="connsiteX1" fmla="*/ 2626041 w 5172633"/>
              <a:gd name="connsiteY1" fmla="*/ 46548 h 3165841"/>
              <a:gd name="connsiteX2" fmla="*/ 5172633 w 5172633"/>
              <a:gd name="connsiteY2" fmla="*/ 201 h 3165841"/>
              <a:gd name="connsiteX3" fmla="*/ 5172633 w 5172633"/>
              <a:gd name="connsiteY3" fmla="*/ 3165841 h 3165841"/>
              <a:gd name="connsiteX4" fmla="*/ 0 w 5172633"/>
              <a:gd name="connsiteY4" fmla="*/ 3165841 h 3165841"/>
              <a:gd name="connsiteX5" fmla="*/ 0 w 5172633"/>
              <a:gd name="connsiteY5" fmla="*/ 201 h 3165841"/>
              <a:gd name="connsiteX0" fmla="*/ 0 w 5172633"/>
              <a:gd name="connsiteY0" fmla="*/ 201 h 3165841"/>
              <a:gd name="connsiteX1" fmla="*/ 2626041 w 5172633"/>
              <a:gd name="connsiteY1" fmla="*/ 46548 h 3165841"/>
              <a:gd name="connsiteX2" fmla="*/ 5172633 w 5172633"/>
              <a:gd name="connsiteY2" fmla="*/ 201 h 3165841"/>
              <a:gd name="connsiteX3" fmla="*/ 5078955 w 5172633"/>
              <a:gd name="connsiteY3" fmla="*/ 1425406 h 3165841"/>
              <a:gd name="connsiteX4" fmla="*/ 5172633 w 5172633"/>
              <a:gd name="connsiteY4" fmla="*/ 3165841 h 3165841"/>
              <a:gd name="connsiteX5" fmla="*/ 0 w 5172633"/>
              <a:gd name="connsiteY5" fmla="*/ 3165841 h 3165841"/>
              <a:gd name="connsiteX6" fmla="*/ 0 w 5172633"/>
              <a:gd name="connsiteY6" fmla="*/ 201 h 3165841"/>
              <a:gd name="connsiteX0" fmla="*/ 0 w 5172633"/>
              <a:gd name="connsiteY0" fmla="*/ 201 h 3165843"/>
              <a:gd name="connsiteX1" fmla="*/ 2626041 w 5172633"/>
              <a:gd name="connsiteY1" fmla="*/ 46548 h 3165843"/>
              <a:gd name="connsiteX2" fmla="*/ 5172633 w 5172633"/>
              <a:gd name="connsiteY2" fmla="*/ 201 h 3165843"/>
              <a:gd name="connsiteX3" fmla="*/ 5078955 w 5172633"/>
              <a:gd name="connsiteY3" fmla="*/ 1425406 h 3165843"/>
              <a:gd name="connsiteX4" fmla="*/ 5172633 w 5172633"/>
              <a:gd name="connsiteY4" fmla="*/ 3165841 h 3165843"/>
              <a:gd name="connsiteX5" fmla="*/ 2538955 w 5172633"/>
              <a:gd name="connsiteY5" fmla="*/ 3109063 h 3165843"/>
              <a:gd name="connsiteX6" fmla="*/ 0 w 5172633"/>
              <a:gd name="connsiteY6" fmla="*/ 3165841 h 3165843"/>
              <a:gd name="connsiteX7" fmla="*/ 0 w 5172633"/>
              <a:gd name="connsiteY7" fmla="*/ 201 h 3165843"/>
              <a:gd name="connsiteX0" fmla="*/ 202 w 5172835"/>
              <a:gd name="connsiteY0" fmla="*/ 201 h 3165843"/>
              <a:gd name="connsiteX1" fmla="*/ 2626243 w 5172835"/>
              <a:gd name="connsiteY1" fmla="*/ 46548 h 3165843"/>
              <a:gd name="connsiteX2" fmla="*/ 5172835 w 5172835"/>
              <a:gd name="connsiteY2" fmla="*/ 201 h 3165843"/>
              <a:gd name="connsiteX3" fmla="*/ 5079157 w 5172835"/>
              <a:gd name="connsiteY3" fmla="*/ 1425406 h 3165843"/>
              <a:gd name="connsiteX4" fmla="*/ 5172835 w 5172835"/>
              <a:gd name="connsiteY4" fmla="*/ 3165841 h 3165843"/>
              <a:gd name="connsiteX5" fmla="*/ 2539157 w 5172835"/>
              <a:gd name="connsiteY5" fmla="*/ 3109063 h 3165843"/>
              <a:gd name="connsiteX6" fmla="*/ 202 w 5172835"/>
              <a:gd name="connsiteY6" fmla="*/ 3165841 h 3165843"/>
              <a:gd name="connsiteX7" fmla="*/ 86243 w 5172835"/>
              <a:gd name="connsiteY7" fmla="*/ 1512492 h 3165843"/>
              <a:gd name="connsiteX8" fmla="*/ 202 w 5172835"/>
              <a:gd name="connsiteY8" fmla="*/ 201 h 3165843"/>
              <a:gd name="connsiteX0" fmla="*/ 557 w 5173190"/>
              <a:gd name="connsiteY0" fmla="*/ 201 h 3165843"/>
              <a:gd name="connsiteX1" fmla="*/ 2626598 w 5173190"/>
              <a:gd name="connsiteY1" fmla="*/ 46548 h 3165843"/>
              <a:gd name="connsiteX2" fmla="*/ 5173190 w 5173190"/>
              <a:gd name="connsiteY2" fmla="*/ 201 h 3165843"/>
              <a:gd name="connsiteX3" fmla="*/ 5079512 w 5173190"/>
              <a:gd name="connsiteY3" fmla="*/ 1425406 h 3165843"/>
              <a:gd name="connsiteX4" fmla="*/ 5173190 w 5173190"/>
              <a:gd name="connsiteY4" fmla="*/ 3165841 h 3165843"/>
              <a:gd name="connsiteX5" fmla="*/ 2539512 w 5173190"/>
              <a:gd name="connsiteY5" fmla="*/ 3109063 h 3165843"/>
              <a:gd name="connsiteX6" fmla="*/ 557 w 5173190"/>
              <a:gd name="connsiteY6" fmla="*/ 3165841 h 3165843"/>
              <a:gd name="connsiteX7" fmla="*/ 22993 w 5173190"/>
              <a:gd name="connsiteY7" fmla="*/ 1501962 h 3165843"/>
              <a:gd name="connsiteX8" fmla="*/ 557 w 5173190"/>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079291 w 5172969"/>
              <a:gd name="connsiteY3" fmla="*/ 1425406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103143 w 5172969"/>
              <a:gd name="connsiteY3" fmla="*/ 1435938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969" h="3165843">
                <a:moveTo>
                  <a:pt x="336" y="201"/>
                </a:moveTo>
                <a:cubicBezTo>
                  <a:pt x="851492" y="-3702"/>
                  <a:pt x="1775221" y="50451"/>
                  <a:pt x="2626377" y="46548"/>
                </a:cubicBezTo>
                <a:lnTo>
                  <a:pt x="5172969" y="201"/>
                </a:lnTo>
                <a:cubicBezTo>
                  <a:pt x="5165933" y="480107"/>
                  <a:pt x="5110179" y="956032"/>
                  <a:pt x="5103143" y="1435938"/>
                </a:cubicBezTo>
                <a:lnTo>
                  <a:pt x="5172969" y="3165841"/>
                </a:lnTo>
                <a:cubicBezTo>
                  <a:pt x="4295076" y="3166267"/>
                  <a:pt x="3417184" y="3108637"/>
                  <a:pt x="2539291" y="3109063"/>
                </a:cubicBezTo>
                <a:lnTo>
                  <a:pt x="336" y="3165841"/>
                </a:lnTo>
                <a:cubicBezTo>
                  <a:pt x="-4850" y="2600210"/>
                  <a:pt x="51809" y="2067593"/>
                  <a:pt x="46623" y="1501962"/>
                </a:cubicBezTo>
                <a:cubicBezTo>
                  <a:pt x="17943" y="997865"/>
                  <a:pt x="29016" y="504298"/>
                  <a:pt x="336" y="201"/>
                </a:cubicBezTo>
                <a:close/>
              </a:path>
            </a:pathLst>
          </a:custGeom>
          <a:solidFill>
            <a:srgbClr val="FFFFFF"/>
          </a:solidFill>
          <a:ln>
            <a:noFill/>
          </a:ln>
          <a:effectLst>
            <a:outerShdw blurRad="50800" dist="38100" dir="16200000" rotWithShape="0">
              <a:srgbClr val="CA6CB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Arial" panose="020B0604020202020204" pitchFamily="34" charset="0"/>
              <a:cs typeface="Arial" panose="020B0604020202020204" pitchFamily="34" charset="0"/>
            </a:endParaRPr>
          </a:p>
        </p:txBody>
      </p:sp>
      <p:sp>
        <p:nvSpPr>
          <p:cNvPr id="15" name="PHẠM DUYÊN 4 - 9Slide.vn">
            <a:extLst>
              <a:ext uri="{FF2B5EF4-FFF2-40B4-BE49-F238E27FC236}">
                <a16:creationId xmlns:a16="http://schemas.microsoft.com/office/drawing/2014/main" id="{64588981-FDEE-6831-2AB9-E8FD0BE39023}"/>
              </a:ext>
            </a:extLst>
          </p:cNvPr>
          <p:cNvSpPr txBox="1"/>
          <p:nvPr/>
        </p:nvSpPr>
        <p:spPr>
          <a:xfrm>
            <a:off x="5263243" y="3149025"/>
            <a:ext cx="1665514" cy="584775"/>
          </a:xfrm>
          <a:prstGeom prst="rect">
            <a:avLst/>
          </a:prstGeom>
          <a:noFill/>
        </p:spPr>
        <p:txBody>
          <a:bodyPr wrap="square" rtlCol="0">
            <a:spAutoFit/>
          </a:bodyPr>
          <a:lstStyle/>
          <a:p>
            <a:pPr algn="just"/>
            <a:r>
              <a:rPr lang="en-US" sz="3200" spc="-100">
                <a:solidFill>
                  <a:srgbClr val="002060"/>
                </a:solidFill>
                <a:latin typeface="Arial" panose="020B0604020202020204" pitchFamily="34" charset="0"/>
                <a:cs typeface="Arial" panose="020B0604020202020204" pitchFamily="34" charset="0"/>
              </a:rPr>
              <a:t>Bài giải</a:t>
            </a:r>
          </a:p>
        </p:txBody>
      </p:sp>
      <p:sp>
        <p:nvSpPr>
          <p:cNvPr id="16" name="PHẠM DUYÊN 5 - 9Slide.vn">
            <a:extLst>
              <a:ext uri="{FF2B5EF4-FFF2-40B4-BE49-F238E27FC236}">
                <a16:creationId xmlns:a16="http://schemas.microsoft.com/office/drawing/2014/main" id="{8D695D69-98EF-480B-0487-95BC6BF66434}"/>
              </a:ext>
            </a:extLst>
          </p:cNvPr>
          <p:cNvSpPr txBox="1"/>
          <p:nvPr/>
        </p:nvSpPr>
        <p:spPr>
          <a:xfrm>
            <a:off x="943429" y="3720237"/>
            <a:ext cx="10305142" cy="584775"/>
          </a:xfrm>
          <a:prstGeom prst="rect">
            <a:avLst/>
          </a:prstGeom>
          <a:noFill/>
        </p:spPr>
        <p:txBody>
          <a:bodyPr wrap="square" rtlCol="0">
            <a:spAutoFit/>
          </a:bodyPr>
          <a:lstStyle/>
          <a:p>
            <a:r>
              <a:rPr lang="en-US" sz="3200" spc="-120" dirty="0" err="1">
                <a:solidFill>
                  <a:srgbClr val="002060"/>
                </a:solidFill>
                <a:latin typeface="Arial" panose="020B0604020202020204" pitchFamily="34" charset="0"/>
                <a:cs typeface="Arial" panose="020B0604020202020204" pitchFamily="34" charset="0"/>
              </a:rPr>
              <a:t>Chiều</a:t>
            </a:r>
            <a:r>
              <a:rPr lang="en-US" sz="3200" spc="-120" dirty="0">
                <a:solidFill>
                  <a:srgbClr val="002060"/>
                </a:solidFill>
                <a:latin typeface="Arial" panose="020B0604020202020204" pitchFamily="34" charset="0"/>
                <a:cs typeface="Arial" panose="020B0604020202020204" pitchFamily="34" charset="0"/>
              </a:rPr>
              <a:t> </a:t>
            </a:r>
            <a:r>
              <a:rPr lang="en-US" sz="3200" spc="-120" dirty="0" err="1">
                <a:solidFill>
                  <a:srgbClr val="002060"/>
                </a:solidFill>
                <a:latin typeface="Arial" panose="020B0604020202020204" pitchFamily="34" charset="0"/>
                <a:cs typeface="Arial" panose="020B0604020202020204" pitchFamily="34" charset="0"/>
              </a:rPr>
              <a:t>dài</a:t>
            </a:r>
            <a:r>
              <a:rPr lang="en-US" sz="3200" spc="-120" dirty="0">
                <a:solidFill>
                  <a:srgbClr val="002060"/>
                </a:solidFill>
                <a:latin typeface="Arial" panose="020B0604020202020204" pitchFamily="34" charset="0"/>
                <a:cs typeface="Arial" panose="020B0604020202020204" pitchFamily="34" charset="0"/>
              </a:rPr>
              <a:t> </a:t>
            </a:r>
            <a:r>
              <a:rPr lang="en-US" sz="3200" spc="-120" dirty="0" err="1">
                <a:solidFill>
                  <a:srgbClr val="002060"/>
                </a:solidFill>
                <a:latin typeface="Arial" panose="020B0604020202020204" pitchFamily="34" charset="0"/>
                <a:cs typeface="Arial" panose="020B0604020202020204" pitchFamily="34" charset="0"/>
              </a:rPr>
              <a:t>hình</a:t>
            </a:r>
            <a:r>
              <a:rPr lang="en-US" sz="3200" spc="-120" dirty="0">
                <a:solidFill>
                  <a:srgbClr val="002060"/>
                </a:solidFill>
                <a:latin typeface="Arial" panose="020B0604020202020204" pitchFamily="34" charset="0"/>
                <a:cs typeface="Arial" panose="020B0604020202020204" pitchFamily="34" charset="0"/>
              </a:rPr>
              <a:t> </a:t>
            </a:r>
            <a:r>
              <a:rPr lang="en-US" sz="3200" spc="-120" dirty="0" err="1">
                <a:solidFill>
                  <a:srgbClr val="002060"/>
                </a:solidFill>
                <a:latin typeface="Arial" panose="020B0604020202020204" pitchFamily="34" charset="0"/>
                <a:cs typeface="Arial" panose="020B0604020202020204" pitchFamily="34" charset="0"/>
              </a:rPr>
              <a:t>chữ</a:t>
            </a:r>
            <a:r>
              <a:rPr lang="en-US" sz="3200" spc="-120" dirty="0">
                <a:solidFill>
                  <a:srgbClr val="002060"/>
                </a:solidFill>
                <a:latin typeface="Arial" panose="020B0604020202020204" pitchFamily="34" charset="0"/>
                <a:cs typeface="Arial" panose="020B0604020202020204" pitchFamily="34" charset="0"/>
              </a:rPr>
              <a:t> </a:t>
            </a:r>
            <a:r>
              <a:rPr lang="en-US" sz="3200" spc="-120" dirty="0" err="1">
                <a:solidFill>
                  <a:srgbClr val="002060"/>
                </a:solidFill>
                <a:latin typeface="Arial" panose="020B0604020202020204" pitchFamily="34" charset="0"/>
                <a:cs typeface="Arial" panose="020B0604020202020204" pitchFamily="34" charset="0"/>
              </a:rPr>
              <a:t>nhật</a:t>
            </a:r>
            <a:r>
              <a:rPr lang="en-US" sz="3200" spc="-120" dirty="0">
                <a:solidFill>
                  <a:srgbClr val="002060"/>
                </a:solidFill>
                <a:latin typeface="Arial" panose="020B0604020202020204" pitchFamily="34" charset="0"/>
                <a:cs typeface="Arial" panose="020B0604020202020204" pitchFamily="34" charset="0"/>
              </a:rPr>
              <a:t> </a:t>
            </a:r>
            <a:r>
              <a:rPr lang="en-US" sz="3200" spc="-120" dirty="0" err="1">
                <a:solidFill>
                  <a:srgbClr val="002060"/>
                </a:solidFill>
                <a:latin typeface="Arial" panose="020B0604020202020204" pitchFamily="34" charset="0"/>
                <a:cs typeface="Arial" panose="020B0604020202020204" pitchFamily="34" charset="0"/>
              </a:rPr>
              <a:t>ghép</a:t>
            </a:r>
            <a:r>
              <a:rPr lang="en-US" sz="3200" spc="-120" dirty="0">
                <a:solidFill>
                  <a:srgbClr val="002060"/>
                </a:solidFill>
                <a:latin typeface="Arial" panose="020B0604020202020204" pitchFamily="34" charset="0"/>
                <a:cs typeface="Arial" panose="020B0604020202020204" pitchFamily="34" charset="0"/>
              </a:rPr>
              <a:t> </a:t>
            </a:r>
            <a:r>
              <a:rPr lang="en-US" sz="3200" spc="-120" dirty="0" err="1">
                <a:solidFill>
                  <a:srgbClr val="002060"/>
                </a:solidFill>
                <a:latin typeface="Arial" panose="020B0604020202020204" pitchFamily="34" charset="0"/>
                <a:cs typeface="Arial" panose="020B0604020202020204" pitchFamily="34" charset="0"/>
              </a:rPr>
              <a:t>bởi</a:t>
            </a:r>
            <a:r>
              <a:rPr lang="en-US" sz="3200" spc="-120" dirty="0">
                <a:solidFill>
                  <a:srgbClr val="002060"/>
                </a:solidFill>
                <a:latin typeface="Arial" panose="020B0604020202020204" pitchFamily="34" charset="0"/>
                <a:cs typeface="Arial" panose="020B0604020202020204" pitchFamily="34" charset="0"/>
              </a:rPr>
              <a:t> 3 </a:t>
            </a:r>
            <a:r>
              <a:rPr lang="en-US" sz="3200" spc="-120" dirty="0" err="1">
                <a:solidFill>
                  <a:srgbClr val="002060"/>
                </a:solidFill>
                <a:latin typeface="Arial" panose="020B0604020202020204" pitchFamily="34" charset="0"/>
                <a:cs typeface="Arial" panose="020B0604020202020204" pitchFamily="34" charset="0"/>
              </a:rPr>
              <a:t>viên</a:t>
            </a:r>
            <a:r>
              <a:rPr lang="en-US" sz="3200" spc="-120" dirty="0">
                <a:solidFill>
                  <a:srgbClr val="002060"/>
                </a:solidFill>
                <a:latin typeface="Arial" panose="020B0604020202020204" pitchFamily="34" charset="0"/>
                <a:cs typeface="Arial" panose="020B0604020202020204" pitchFamily="34" charset="0"/>
              </a:rPr>
              <a:t> </a:t>
            </a:r>
            <a:r>
              <a:rPr lang="en-US" sz="3200" spc="-120" dirty="0" err="1">
                <a:solidFill>
                  <a:srgbClr val="002060"/>
                </a:solidFill>
                <a:latin typeface="Arial" panose="020B0604020202020204" pitchFamily="34" charset="0"/>
                <a:cs typeface="Arial" panose="020B0604020202020204" pitchFamily="34" charset="0"/>
              </a:rPr>
              <a:t>gạch</a:t>
            </a:r>
            <a:r>
              <a:rPr lang="en-US" sz="3200" spc="-120" dirty="0">
                <a:solidFill>
                  <a:srgbClr val="002060"/>
                </a:solidFill>
                <a:latin typeface="Arial" panose="020B0604020202020204" pitchFamily="34" charset="0"/>
                <a:cs typeface="Arial" panose="020B0604020202020204" pitchFamily="34" charset="0"/>
              </a:rPr>
              <a:t> </a:t>
            </a:r>
            <a:r>
              <a:rPr lang="en-US" sz="3200" spc="-120" dirty="0" err="1">
                <a:solidFill>
                  <a:srgbClr val="002060"/>
                </a:solidFill>
                <a:latin typeface="Arial" panose="020B0604020202020204" pitchFamily="34" charset="0"/>
                <a:cs typeface="Arial" panose="020B0604020202020204" pitchFamily="34" charset="0"/>
              </a:rPr>
              <a:t>hình</a:t>
            </a:r>
            <a:r>
              <a:rPr lang="en-US" sz="3200" spc="-120" dirty="0">
                <a:solidFill>
                  <a:srgbClr val="002060"/>
                </a:solidFill>
                <a:latin typeface="Arial" panose="020B0604020202020204" pitchFamily="34" charset="0"/>
                <a:cs typeface="Arial" panose="020B0604020202020204" pitchFamily="34" charset="0"/>
              </a:rPr>
              <a:t> </a:t>
            </a:r>
            <a:r>
              <a:rPr lang="en-US" sz="3200" spc="-120" dirty="0" err="1">
                <a:solidFill>
                  <a:srgbClr val="002060"/>
                </a:solidFill>
                <a:latin typeface="Arial" panose="020B0604020202020204" pitchFamily="34" charset="0"/>
                <a:cs typeface="Arial" panose="020B0604020202020204" pitchFamily="34" charset="0"/>
              </a:rPr>
              <a:t>vuông</a:t>
            </a:r>
            <a:r>
              <a:rPr lang="en-US" sz="3200" spc="-120" dirty="0">
                <a:solidFill>
                  <a:srgbClr val="002060"/>
                </a:solidFill>
                <a:latin typeface="Arial" panose="020B0604020202020204" pitchFamily="34" charset="0"/>
                <a:cs typeface="Arial" panose="020B0604020202020204" pitchFamily="34" charset="0"/>
              </a:rPr>
              <a:t> </a:t>
            </a:r>
            <a:r>
              <a:rPr lang="en-US" sz="3200" spc="-120" dirty="0" err="1">
                <a:solidFill>
                  <a:srgbClr val="002060"/>
                </a:solidFill>
                <a:latin typeface="Arial" panose="020B0604020202020204" pitchFamily="34" charset="0"/>
                <a:cs typeface="Arial" panose="020B0604020202020204" pitchFamily="34" charset="0"/>
              </a:rPr>
              <a:t>là</a:t>
            </a:r>
            <a:r>
              <a:rPr lang="en-US" sz="3200" spc="-120" dirty="0">
                <a:solidFill>
                  <a:srgbClr val="002060"/>
                </a:solidFill>
                <a:latin typeface="Arial" panose="020B0604020202020204" pitchFamily="34" charset="0"/>
                <a:cs typeface="Arial" panose="020B0604020202020204" pitchFamily="34" charset="0"/>
              </a:rPr>
              <a:t>:</a:t>
            </a:r>
          </a:p>
        </p:txBody>
      </p:sp>
      <p:sp>
        <p:nvSpPr>
          <p:cNvPr id="17" name="PHẠM DUYÊN 6 - 9Slide.vn">
            <a:extLst>
              <a:ext uri="{FF2B5EF4-FFF2-40B4-BE49-F238E27FC236}">
                <a16:creationId xmlns:a16="http://schemas.microsoft.com/office/drawing/2014/main" id="{CF388A74-3AFD-5FE5-E0C4-EB383AE81B07}"/>
              </a:ext>
            </a:extLst>
          </p:cNvPr>
          <p:cNvSpPr txBox="1"/>
          <p:nvPr/>
        </p:nvSpPr>
        <p:spPr>
          <a:xfrm>
            <a:off x="2286001" y="4291449"/>
            <a:ext cx="1578428" cy="584775"/>
          </a:xfrm>
          <a:prstGeom prst="rect">
            <a:avLst/>
          </a:prstGeom>
          <a:noFill/>
        </p:spPr>
        <p:txBody>
          <a:bodyPr wrap="square" rtlCol="0">
            <a:spAutoFit/>
          </a:bodyPr>
          <a:lstStyle/>
          <a:p>
            <a:pPr algn="just"/>
            <a:r>
              <a:rPr lang="en-US" sz="3200" spc="-100">
                <a:solidFill>
                  <a:srgbClr val="002060"/>
                </a:solidFill>
                <a:latin typeface="Arial" panose="020B0604020202020204" pitchFamily="34" charset="0"/>
                <a:cs typeface="Arial" panose="020B0604020202020204" pitchFamily="34" charset="0"/>
              </a:rPr>
              <a:t>30</a:t>
            </a:r>
            <a:r>
              <a:rPr lang="vi-VN" sz="3200" spc="-100">
                <a:solidFill>
                  <a:srgbClr val="002060"/>
                </a:solidFill>
                <a:latin typeface="Arial" panose="020B0604020202020204" pitchFamily="34" charset="0"/>
                <a:cs typeface="Arial" panose="020B0604020202020204" pitchFamily="34" charset="0"/>
              </a:rPr>
              <a:t> x </a:t>
            </a:r>
            <a:r>
              <a:rPr lang="en-US" sz="3200" spc="-100">
                <a:solidFill>
                  <a:srgbClr val="002060"/>
                </a:solidFill>
                <a:latin typeface="Arial" panose="020B0604020202020204" pitchFamily="34" charset="0"/>
                <a:cs typeface="Arial" panose="020B0604020202020204" pitchFamily="34" charset="0"/>
              </a:rPr>
              <a:t>3</a:t>
            </a:r>
            <a:r>
              <a:rPr lang="vi-VN" sz="3200" spc="-100">
                <a:solidFill>
                  <a:srgbClr val="002060"/>
                </a:solidFill>
                <a:latin typeface="Arial" panose="020B0604020202020204" pitchFamily="34" charset="0"/>
                <a:cs typeface="Arial" panose="020B0604020202020204" pitchFamily="34" charset="0"/>
              </a:rPr>
              <a:t> =</a:t>
            </a:r>
            <a:endParaRPr lang="en-US" sz="3200" spc="-100">
              <a:solidFill>
                <a:srgbClr val="002060"/>
              </a:solidFill>
              <a:latin typeface="Arial" panose="020B0604020202020204" pitchFamily="34" charset="0"/>
              <a:cs typeface="Arial" panose="020B0604020202020204" pitchFamily="34" charset="0"/>
            </a:endParaRPr>
          </a:p>
        </p:txBody>
      </p:sp>
      <p:sp>
        <p:nvSpPr>
          <p:cNvPr id="18" name="PHẠM DUYÊN 7 - 9Slide.vn">
            <a:extLst>
              <a:ext uri="{FF2B5EF4-FFF2-40B4-BE49-F238E27FC236}">
                <a16:creationId xmlns:a16="http://schemas.microsoft.com/office/drawing/2014/main" id="{CD7AB932-02B3-983F-C834-82B822950C03}"/>
              </a:ext>
            </a:extLst>
          </p:cNvPr>
          <p:cNvSpPr txBox="1"/>
          <p:nvPr/>
        </p:nvSpPr>
        <p:spPr>
          <a:xfrm>
            <a:off x="3886201" y="4291449"/>
            <a:ext cx="1905000" cy="584775"/>
          </a:xfrm>
          <a:prstGeom prst="rect">
            <a:avLst/>
          </a:prstGeom>
          <a:noFill/>
        </p:spPr>
        <p:txBody>
          <a:bodyPr wrap="square" rtlCol="0">
            <a:spAutoFit/>
          </a:bodyPr>
          <a:lstStyle/>
          <a:p>
            <a:pPr algn="just"/>
            <a:r>
              <a:rPr lang="en-US" sz="3200" spc="-100" dirty="0">
                <a:solidFill>
                  <a:srgbClr val="FF0000"/>
                </a:solidFill>
                <a:latin typeface="Arial" panose="020B0604020202020204" pitchFamily="34" charset="0"/>
                <a:cs typeface="Arial" panose="020B0604020202020204" pitchFamily="34" charset="0"/>
              </a:rPr>
              <a:t>90</a:t>
            </a:r>
            <a:r>
              <a:rPr lang="en-US" sz="3200" spc="-100" dirty="0">
                <a:solidFill>
                  <a:srgbClr val="002060"/>
                </a:solidFill>
                <a:latin typeface="Arial" panose="020B0604020202020204" pitchFamily="34" charset="0"/>
                <a:cs typeface="Arial" panose="020B0604020202020204" pitchFamily="34" charset="0"/>
              </a:rPr>
              <a:t> (cm)</a:t>
            </a:r>
          </a:p>
        </p:txBody>
      </p:sp>
      <p:sp>
        <p:nvSpPr>
          <p:cNvPr id="19" name="PHẠM DUYÊN 8 - 9Slide.vn">
            <a:extLst>
              <a:ext uri="{FF2B5EF4-FFF2-40B4-BE49-F238E27FC236}">
                <a16:creationId xmlns:a16="http://schemas.microsoft.com/office/drawing/2014/main" id="{41D490A8-DF8F-DB2C-E179-BEE63E6331F1}"/>
              </a:ext>
            </a:extLst>
          </p:cNvPr>
          <p:cNvSpPr txBox="1"/>
          <p:nvPr/>
        </p:nvSpPr>
        <p:spPr>
          <a:xfrm>
            <a:off x="943429" y="4862661"/>
            <a:ext cx="10029371" cy="584775"/>
          </a:xfrm>
          <a:prstGeom prst="rect">
            <a:avLst/>
          </a:prstGeom>
          <a:noFill/>
        </p:spPr>
        <p:txBody>
          <a:bodyPr wrap="square" rtlCol="0">
            <a:spAutoFit/>
          </a:bodyPr>
          <a:lstStyle/>
          <a:p>
            <a:r>
              <a:rPr lang="en-US" sz="3200" spc="-100">
                <a:solidFill>
                  <a:srgbClr val="002060"/>
                </a:solidFill>
                <a:latin typeface="Arial" panose="020B0604020202020204" pitchFamily="34" charset="0"/>
                <a:cs typeface="Arial" panose="020B0604020202020204" pitchFamily="34" charset="0"/>
              </a:rPr>
              <a:t>Chu vi hình chữ nhật ghép bởi 3 viên gạch hình vuông là:</a:t>
            </a:r>
          </a:p>
        </p:txBody>
      </p:sp>
      <p:sp>
        <p:nvSpPr>
          <p:cNvPr id="20" name="PHẠM DUYÊN 9 - 9Slide.vn">
            <a:extLst>
              <a:ext uri="{FF2B5EF4-FFF2-40B4-BE49-F238E27FC236}">
                <a16:creationId xmlns:a16="http://schemas.microsoft.com/office/drawing/2014/main" id="{C3C7D436-8505-021A-2B0E-E1C33BA286CC}"/>
              </a:ext>
            </a:extLst>
          </p:cNvPr>
          <p:cNvSpPr txBox="1"/>
          <p:nvPr/>
        </p:nvSpPr>
        <p:spPr>
          <a:xfrm>
            <a:off x="2286000" y="5433873"/>
            <a:ext cx="3042557" cy="584775"/>
          </a:xfrm>
          <a:prstGeom prst="rect">
            <a:avLst/>
          </a:prstGeom>
          <a:noFill/>
        </p:spPr>
        <p:txBody>
          <a:bodyPr wrap="square" rtlCol="0">
            <a:spAutoFit/>
          </a:bodyPr>
          <a:lstStyle/>
          <a:p>
            <a:pPr algn="just"/>
            <a:r>
              <a:rPr lang="en-US" sz="3200">
                <a:solidFill>
                  <a:srgbClr val="002060"/>
                </a:solidFill>
                <a:latin typeface="Arial" panose="020B0604020202020204" pitchFamily="34" charset="0"/>
                <a:cs typeface="Arial" panose="020B0604020202020204" pitchFamily="34" charset="0"/>
              </a:rPr>
              <a:t>(90 + 30) x 2</a:t>
            </a:r>
            <a:r>
              <a:rPr lang="vi-VN" sz="3200" spc="-100">
                <a:solidFill>
                  <a:srgbClr val="002060"/>
                </a:solidFill>
                <a:latin typeface="Arial" panose="020B0604020202020204" pitchFamily="34" charset="0"/>
                <a:cs typeface="Arial" panose="020B0604020202020204" pitchFamily="34" charset="0"/>
              </a:rPr>
              <a:t> =</a:t>
            </a:r>
            <a:endParaRPr lang="en-US" sz="3200" spc="-100">
              <a:solidFill>
                <a:srgbClr val="002060"/>
              </a:solidFill>
              <a:latin typeface="Arial" panose="020B0604020202020204" pitchFamily="34" charset="0"/>
              <a:cs typeface="Arial" panose="020B0604020202020204" pitchFamily="34" charset="0"/>
            </a:endParaRPr>
          </a:p>
        </p:txBody>
      </p:sp>
      <p:sp>
        <p:nvSpPr>
          <p:cNvPr id="21" name="PHẠM DUYÊN 10 - 9Slide.vn">
            <a:extLst>
              <a:ext uri="{FF2B5EF4-FFF2-40B4-BE49-F238E27FC236}">
                <a16:creationId xmlns:a16="http://schemas.microsoft.com/office/drawing/2014/main" id="{4DE4E0DA-758C-1F22-7771-8AD28793B032}"/>
              </a:ext>
            </a:extLst>
          </p:cNvPr>
          <p:cNvSpPr txBox="1"/>
          <p:nvPr/>
        </p:nvSpPr>
        <p:spPr>
          <a:xfrm>
            <a:off x="5083628" y="5433873"/>
            <a:ext cx="1905000" cy="584775"/>
          </a:xfrm>
          <a:prstGeom prst="rect">
            <a:avLst/>
          </a:prstGeom>
          <a:noFill/>
        </p:spPr>
        <p:txBody>
          <a:bodyPr wrap="square" rtlCol="0">
            <a:spAutoFit/>
          </a:bodyPr>
          <a:lstStyle/>
          <a:p>
            <a:pPr algn="just"/>
            <a:r>
              <a:rPr lang="en-US" sz="3200" spc="-100" dirty="0">
                <a:solidFill>
                  <a:srgbClr val="FF0000"/>
                </a:solidFill>
                <a:latin typeface="Arial" panose="020B0604020202020204" pitchFamily="34" charset="0"/>
                <a:cs typeface="Arial" panose="020B0604020202020204" pitchFamily="34" charset="0"/>
              </a:rPr>
              <a:t>240</a:t>
            </a:r>
            <a:r>
              <a:rPr lang="en-US" sz="3200" spc="-100" dirty="0">
                <a:solidFill>
                  <a:srgbClr val="002060"/>
                </a:solidFill>
                <a:latin typeface="Arial" panose="020B0604020202020204" pitchFamily="34" charset="0"/>
                <a:cs typeface="Arial" panose="020B0604020202020204" pitchFamily="34" charset="0"/>
              </a:rPr>
              <a:t> (cm)</a:t>
            </a:r>
          </a:p>
        </p:txBody>
      </p:sp>
      <p:sp>
        <p:nvSpPr>
          <p:cNvPr id="22" name="PHẠM DUYÊN 11 - 9Slide.vn">
            <a:extLst>
              <a:ext uri="{FF2B5EF4-FFF2-40B4-BE49-F238E27FC236}">
                <a16:creationId xmlns:a16="http://schemas.microsoft.com/office/drawing/2014/main" id="{AC3D6E71-EF0C-8611-CDC5-3A8CE5CEA517}"/>
              </a:ext>
            </a:extLst>
          </p:cNvPr>
          <p:cNvSpPr txBox="1"/>
          <p:nvPr/>
        </p:nvSpPr>
        <p:spPr>
          <a:xfrm>
            <a:off x="5083628" y="6005087"/>
            <a:ext cx="3222172" cy="584775"/>
          </a:xfrm>
          <a:prstGeom prst="rect">
            <a:avLst/>
          </a:prstGeom>
          <a:noFill/>
        </p:spPr>
        <p:txBody>
          <a:bodyPr wrap="square" rtlCol="0">
            <a:spAutoFit/>
          </a:bodyPr>
          <a:lstStyle/>
          <a:p>
            <a:pPr algn="just"/>
            <a:r>
              <a:rPr lang="en-US" sz="3200" spc="-100" dirty="0" err="1">
                <a:solidFill>
                  <a:srgbClr val="002060"/>
                </a:solidFill>
                <a:latin typeface="Arial" panose="020B0604020202020204" pitchFamily="34" charset="0"/>
                <a:cs typeface="Arial" panose="020B0604020202020204" pitchFamily="34" charset="0"/>
              </a:rPr>
              <a:t>Đáp</a:t>
            </a:r>
            <a:r>
              <a:rPr lang="en-US" sz="3200" spc="-100" dirty="0">
                <a:solidFill>
                  <a:srgbClr val="002060"/>
                </a:solidFill>
                <a:latin typeface="Arial" panose="020B0604020202020204" pitchFamily="34" charset="0"/>
                <a:cs typeface="Arial" panose="020B0604020202020204" pitchFamily="34" charset="0"/>
              </a:rPr>
              <a:t> </a:t>
            </a:r>
            <a:r>
              <a:rPr lang="en-US" sz="3200" spc="-100" dirty="0" err="1">
                <a:solidFill>
                  <a:srgbClr val="002060"/>
                </a:solidFill>
                <a:latin typeface="Arial" panose="020B0604020202020204" pitchFamily="34" charset="0"/>
                <a:cs typeface="Arial" panose="020B0604020202020204" pitchFamily="34" charset="0"/>
              </a:rPr>
              <a:t>số</a:t>
            </a:r>
            <a:r>
              <a:rPr lang="en-US" sz="3200" spc="-100" dirty="0">
                <a:solidFill>
                  <a:srgbClr val="002060"/>
                </a:solidFill>
                <a:latin typeface="Arial" panose="020B0604020202020204" pitchFamily="34" charset="0"/>
                <a:cs typeface="Arial" panose="020B0604020202020204" pitchFamily="34" charset="0"/>
              </a:rPr>
              <a:t>: </a:t>
            </a:r>
            <a:r>
              <a:rPr lang="en-US" sz="3200" spc="-100" dirty="0">
                <a:solidFill>
                  <a:srgbClr val="FF0000"/>
                </a:solidFill>
                <a:latin typeface="Arial" panose="020B0604020202020204" pitchFamily="34" charset="0"/>
                <a:cs typeface="Arial" panose="020B0604020202020204" pitchFamily="34" charset="0"/>
              </a:rPr>
              <a:t>240</a:t>
            </a:r>
            <a:r>
              <a:rPr lang="en-US" sz="3200" spc="-100" dirty="0">
                <a:solidFill>
                  <a:srgbClr val="002060"/>
                </a:solidFill>
                <a:latin typeface="Arial" panose="020B0604020202020204" pitchFamily="34" charset="0"/>
                <a:cs typeface="Arial" panose="020B0604020202020204" pitchFamily="34" charset="0"/>
              </a:rPr>
              <a:t> cm.</a:t>
            </a:r>
          </a:p>
        </p:txBody>
      </p:sp>
      <p:sp>
        <p:nvSpPr>
          <p:cNvPr id="11" name="Rectangle 10">
            <a:extLst>
              <a:ext uri="{FF2B5EF4-FFF2-40B4-BE49-F238E27FC236}">
                <a16:creationId xmlns:a16="http://schemas.microsoft.com/office/drawing/2014/main" id="{A0FA2F9F-E499-A417-353E-A3FA636DD6D5}"/>
              </a:ext>
            </a:extLst>
          </p:cNvPr>
          <p:cNvSpPr/>
          <p:nvPr/>
        </p:nvSpPr>
        <p:spPr>
          <a:xfrm>
            <a:off x="-2097980" y="0"/>
            <a:ext cx="1793176" cy="17526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757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2C70310B-CFBA-E06B-7B0C-206E26749C1B}"/>
              </a:ext>
            </a:extLst>
          </p:cNvPr>
          <p:cNvGrpSpPr/>
          <p:nvPr/>
        </p:nvGrpSpPr>
        <p:grpSpPr>
          <a:xfrm>
            <a:off x="511354" y="269227"/>
            <a:ext cx="529493" cy="707886"/>
            <a:chOff x="1806355" y="2764680"/>
            <a:chExt cx="745981" cy="997311"/>
          </a:xfrm>
        </p:grpSpPr>
        <p:sp>
          <p:nvSpPr>
            <p:cNvPr id="3" name="Oval 9">
              <a:extLst>
                <a:ext uri="{FF2B5EF4-FFF2-40B4-BE49-F238E27FC236}">
                  <a16:creationId xmlns:a16="http://schemas.microsoft.com/office/drawing/2014/main" id="{61B636BA-528E-4E74-9D4C-F18F4203C5CE}"/>
                </a:ext>
              </a:extLst>
            </p:cNvPr>
            <p:cNvSpPr>
              <a:spLocks noChangeArrowheads="1"/>
            </p:cNvSpPr>
            <p:nvPr/>
          </p:nvSpPr>
          <p:spPr bwMode="auto">
            <a:xfrm>
              <a:off x="1806355" y="2944479"/>
              <a:ext cx="745981" cy="747191"/>
            </a:xfrm>
            <a:prstGeom prst="ellipse">
              <a:avLst/>
            </a:prstGeom>
            <a:gradFill>
              <a:gsLst>
                <a:gs pos="29000">
                  <a:schemeClr val="accent6"/>
                </a:gs>
                <a:gs pos="87000">
                  <a:schemeClr val="accent6">
                    <a:lumMod val="40000"/>
                    <a:lumOff val="60000"/>
                  </a:schemeClr>
                </a:gs>
              </a:gsLst>
              <a:lin ang="13500000" scaled="0"/>
            </a:gra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 name="91">
              <a:extLst>
                <a:ext uri="{FF2B5EF4-FFF2-40B4-BE49-F238E27FC236}">
                  <a16:creationId xmlns:a16="http://schemas.microsoft.com/office/drawing/2014/main" id="{467CE61C-0F6B-EE8A-87FE-B753ABD49B7E}"/>
                </a:ext>
              </a:extLst>
            </p:cNvPr>
            <p:cNvSpPr txBox="1"/>
            <p:nvPr/>
          </p:nvSpPr>
          <p:spPr>
            <a:xfrm>
              <a:off x="1861217" y="2764680"/>
              <a:ext cx="656379" cy="997311"/>
            </a:xfrm>
            <a:prstGeom prst="rect">
              <a:avLst/>
            </a:prstGeom>
            <a:noFill/>
          </p:spPr>
          <p:txBody>
            <a:bodyPr wrap="square" rtlCol="0">
              <a:spAutoFit/>
            </a:bodyPr>
            <a:lstStyle/>
            <a:p>
              <a:pPr algn="ctr"/>
              <a:r>
                <a:rPr lang="en-US" altLang="zh-CN" sz="4000">
                  <a:ln w="31750">
                    <a:solidFill>
                      <a:schemeClr val="accent6">
                        <a:lumMod val="75000"/>
                      </a:schemeClr>
                    </a:solidFill>
                  </a:ln>
                  <a:solidFill>
                    <a:schemeClr val="bg1"/>
                  </a:solidFill>
                  <a:effectLst>
                    <a:outerShdw blurRad="50800" dist="38100" dir="5400000" algn="t" rotWithShape="0">
                      <a:schemeClr val="bg1">
                        <a:alpha val="100000"/>
                      </a:schemeClr>
                    </a:outerShdw>
                  </a:effectLst>
                  <a:latin typeface="Arial" panose="020B0604020202020204" pitchFamily="34" charset="0"/>
                  <a:ea typeface="字魂164号-方悦黑" panose="00000500000000000000" charset="-122"/>
                  <a:cs typeface="Arial" panose="020B0604020202020204" pitchFamily="34" charset="0"/>
                </a:rPr>
                <a:t>4</a:t>
              </a:r>
            </a:p>
          </p:txBody>
        </p:sp>
      </p:grpSp>
      <p:sp>
        <p:nvSpPr>
          <p:cNvPr id="5" name="PHẠM DUYÊN 2 - 9Slide.vn">
            <a:extLst>
              <a:ext uri="{FF2B5EF4-FFF2-40B4-BE49-F238E27FC236}">
                <a16:creationId xmlns:a16="http://schemas.microsoft.com/office/drawing/2014/main" id="{923D066B-56BD-3D54-7F57-4C691E057702}"/>
              </a:ext>
            </a:extLst>
          </p:cNvPr>
          <p:cNvSpPr txBox="1"/>
          <p:nvPr/>
        </p:nvSpPr>
        <p:spPr>
          <a:xfrm>
            <a:off x="1054166" y="253032"/>
            <a:ext cx="10793962" cy="1291275"/>
          </a:xfrm>
          <a:prstGeom prst="roundRect">
            <a:avLst/>
          </a:prstGeom>
          <a:noFill/>
        </p:spPr>
        <p:txBody>
          <a:bodyPr wrap="square" rtlCol="0">
            <a:spAutoFit/>
          </a:bodyPr>
          <a:lstStyle/>
          <a:p>
            <a:pPr algn="just">
              <a:lnSpc>
                <a:spcPct val="97000"/>
              </a:lnSpc>
            </a:pPr>
            <a:r>
              <a:rPr lang="vi-VN" sz="3600" spc="-40">
                <a:solidFill>
                  <a:schemeClr val="tx1">
                    <a:lumMod val="75000"/>
                    <a:lumOff val="25000"/>
                  </a:schemeClr>
                </a:solidFill>
                <a:latin typeface="Arial" panose="020B0604020202020204" pitchFamily="34" charset="0"/>
                <a:cs typeface="Arial" panose="020B0604020202020204" pitchFamily="34" charset="0"/>
              </a:rPr>
              <a:t>Người ta đóng cọc để rào các vườn hoa. Biết rằng hai cọc cạnh nhau cách nhau 1 m (như hình vẽ).</a:t>
            </a:r>
            <a:endParaRPr lang="en-US" sz="3600" spc="-4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PHẠM DUYÊN 3 - 9Slide.vn">
            <a:extLst>
              <a:ext uri="{FF2B5EF4-FFF2-40B4-BE49-F238E27FC236}">
                <a16:creationId xmlns:a16="http://schemas.microsoft.com/office/drawing/2014/main" id="{69205469-1C90-BA95-7113-2501068E7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148" y="1544307"/>
            <a:ext cx="9423703" cy="3278352"/>
          </a:xfrm>
          <a:prstGeom prst="roundRect">
            <a:avLst>
              <a:gd name="adj" fmla="val 11078"/>
            </a:avLst>
          </a:prstGeom>
          <a:effectLst>
            <a:softEdge rad="31750"/>
          </a:effectLst>
        </p:spPr>
      </p:pic>
      <p:sp>
        <p:nvSpPr>
          <p:cNvPr id="8" name="PHẠM DUYÊN 4 - 9Slide.vn">
            <a:extLst>
              <a:ext uri="{FF2B5EF4-FFF2-40B4-BE49-F238E27FC236}">
                <a16:creationId xmlns:a16="http://schemas.microsoft.com/office/drawing/2014/main" id="{C7C95D6E-A41C-41AD-35D7-BE961D5FA317}"/>
              </a:ext>
            </a:extLst>
          </p:cNvPr>
          <p:cNvSpPr txBox="1"/>
          <p:nvPr/>
        </p:nvSpPr>
        <p:spPr>
          <a:xfrm>
            <a:off x="952500" y="4724400"/>
            <a:ext cx="10895628" cy="1885836"/>
          </a:xfrm>
          <a:prstGeom prst="roundRect">
            <a:avLst/>
          </a:prstGeom>
          <a:noFill/>
        </p:spPr>
        <p:txBody>
          <a:bodyPr wrap="square" rtlCol="0">
            <a:spAutoFit/>
          </a:bodyPr>
          <a:lstStyle/>
          <a:p>
            <a:pPr algn="just">
              <a:lnSpc>
                <a:spcPct val="97000"/>
              </a:lnSpc>
            </a:pPr>
            <a:r>
              <a:rPr lang="vi-VN" sz="3600" spc="-40">
                <a:solidFill>
                  <a:schemeClr val="tx1">
                    <a:lumMod val="75000"/>
                    <a:lumOff val="25000"/>
                  </a:schemeClr>
                </a:solidFill>
                <a:latin typeface="Arial" panose="020B0604020202020204" pitchFamily="34" charset="0"/>
                <a:cs typeface="Arial" panose="020B0604020202020204" pitchFamily="34" charset="0"/>
              </a:rPr>
              <a:t>Bạn ong tìm đến vườn hoa có hàng rào dài nhất, bạn chuồn chuồn tìm đến vườn hoa có hàng rào ngắn nhất. Hỏi mỗi bạn sẽ tìm đến vườn hoa nào?</a:t>
            </a:r>
            <a:endParaRPr lang="en-US" sz="3600" spc="-4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502CEDD-F3E6-944B-CF03-C48834EC7558}"/>
              </a:ext>
            </a:extLst>
          </p:cNvPr>
          <p:cNvSpPr/>
          <p:nvPr/>
        </p:nvSpPr>
        <p:spPr>
          <a:xfrm>
            <a:off x="-1981200" y="0"/>
            <a:ext cx="1676400" cy="16764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908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HẠM DUYÊN 1 - 9Slide.vn">
            <a:extLst>
              <a:ext uri="{FF2B5EF4-FFF2-40B4-BE49-F238E27FC236}">
                <a16:creationId xmlns:a16="http://schemas.microsoft.com/office/drawing/2014/main" id="{CF5EC86E-085F-E8C2-0FAC-D6E4AA377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0" y="1741712"/>
            <a:ext cx="11220450" cy="3903410"/>
          </a:xfrm>
          <a:prstGeom prst="roundRect">
            <a:avLst>
              <a:gd name="adj" fmla="val 11078"/>
            </a:avLst>
          </a:prstGeom>
          <a:effectLst>
            <a:softEdge rad="31750"/>
          </a:effectLst>
        </p:spPr>
      </p:pic>
      <p:grpSp>
        <p:nvGrpSpPr>
          <p:cNvPr id="4" name="PHẠM DUYÊN 2 - 9Slide.vn">
            <a:extLst>
              <a:ext uri="{FF2B5EF4-FFF2-40B4-BE49-F238E27FC236}">
                <a16:creationId xmlns:a16="http://schemas.microsoft.com/office/drawing/2014/main" id="{6690F458-9B81-1947-F492-3D4FE67B3BC4}"/>
              </a:ext>
            </a:extLst>
          </p:cNvPr>
          <p:cNvGrpSpPr/>
          <p:nvPr/>
        </p:nvGrpSpPr>
        <p:grpSpPr>
          <a:xfrm>
            <a:off x="511354" y="269227"/>
            <a:ext cx="529493" cy="707886"/>
            <a:chOff x="1806355" y="2764680"/>
            <a:chExt cx="745981" cy="997311"/>
          </a:xfrm>
        </p:grpSpPr>
        <p:sp>
          <p:nvSpPr>
            <p:cNvPr id="5" name="Oval 9">
              <a:extLst>
                <a:ext uri="{FF2B5EF4-FFF2-40B4-BE49-F238E27FC236}">
                  <a16:creationId xmlns:a16="http://schemas.microsoft.com/office/drawing/2014/main" id="{D8FC4627-E73F-CB24-53F8-9C24844B1B0B}"/>
                </a:ext>
              </a:extLst>
            </p:cNvPr>
            <p:cNvSpPr>
              <a:spLocks noChangeArrowheads="1"/>
            </p:cNvSpPr>
            <p:nvPr/>
          </p:nvSpPr>
          <p:spPr bwMode="auto">
            <a:xfrm>
              <a:off x="1806355" y="2944479"/>
              <a:ext cx="745981" cy="747191"/>
            </a:xfrm>
            <a:prstGeom prst="ellipse">
              <a:avLst/>
            </a:prstGeom>
            <a:gradFill>
              <a:gsLst>
                <a:gs pos="29000">
                  <a:schemeClr val="accent6"/>
                </a:gs>
                <a:gs pos="87000">
                  <a:schemeClr val="accent6">
                    <a:lumMod val="40000"/>
                    <a:lumOff val="60000"/>
                  </a:schemeClr>
                </a:gs>
              </a:gsLst>
              <a:lin ang="13500000" scaled="0"/>
            </a:gra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6" name="91">
              <a:extLst>
                <a:ext uri="{FF2B5EF4-FFF2-40B4-BE49-F238E27FC236}">
                  <a16:creationId xmlns:a16="http://schemas.microsoft.com/office/drawing/2014/main" id="{F76BDFB7-6D43-49C4-B1E8-1CB05D6B6DCE}"/>
                </a:ext>
              </a:extLst>
            </p:cNvPr>
            <p:cNvSpPr txBox="1"/>
            <p:nvPr/>
          </p:nvSpPr>
          <p:spPr>
            <a:xfrm>
              <a:off x="1861217" y="2764680"/>
              <a:ext cx="656379" cy="997311"/>
            </a:xfrm>
            <a:prstGeom prst="rect">
              <a:avLst/>
            </a:prstGeom>
            <a:noFill/>
          </p:spPr>
          <p:txBody>
            <a:bodyPr wrap="square" rtlCol="0">
              <a:spAutoFit/>
            </a:bodyPr>
            <a:lstStyle/>
            <a:p>
              <a:pPr algn="ctr"/>
              <a:r>
                <a:rPr lang="en-US" altLang="zh-CN" sz="4000">
                  <a:ln w="31750">
                    <a:solidFill>
                      <a:schemeClr val="accent6">
                        <a:lumMod val="75000"/>
                      </a:schemeClr>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4</a:t>
              </a:r>
            </a:p>
          </p:txBody>
        </p:sp>
      </p:grpSp>
      <p:cxnSp>
        <p:nvCxnSpPr>
          <p:cNvPr id="9" name="PHẠM DUYÊN 3 - 9Slide.vn">
            <a:extLst>
              <a:ext uri="{FF2B5EF4-FFF2-40B4-BE49-F238E27FC236}">
                <a16:creationId xmlns:a16="http://schemas.microsoft.com/office/drawing/2014/main" id="{81763B03-FD5C-80A5-3CF1-290AAC74835D}"/>
              </a:ext>
            </a:extLst>
          </p:cNvPr>
          <p:cNvCxnSpPr>
            <a:cxnSpLocks/>
          </p:cNvCxnSpPr>
          <p:nvPr/>
        </p:nvCxnSpPr>
        <p:spPr>
          <a:xfrm flipV="1">
            <a:off x="1120964" y="2808512"/>
            <a:ext cx="1803211" cy="533400"/>
          </a:xfrm>
          <a:prstGeom prst="straightConnector1">
            <a:avLst/>
          </a:prstGeom>
          <a:ln w="38100">
            <a:solidFill>
              <a:srgbClr val="FF0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PHẠM DUYÊN 4 - 9Slide.vn">
            <a:extLst>
              <a:ext uri="{FF2B5EF4-FFF2-40B4-BE49-F238E27FC236}">
                <a16:creationId xmlns:a16="http://schemas.microsoft.com/office/drawing/2014/main" id="{E0317AE0-CBE8-A96A-B1D3-EDACFC1306A1}"/>
              </a:ext>
            </a:extLst>
          </p:cNvPr>
          <p:cNvSpPr txBox="1"/>
          <p:nvPr/>
        </p:nvSpPr>
        <p:spPr>
          <a:xfrm>
            <a:off x="1418728" y="2615944"/>
            <a:ext cx="635110" cy="461665"/>
          </a:xfrm>
          <a:prstGeom prst="rect">
            <a:avLst/>
          </a:prstGeom>
          <a:noFill/>
        </p:spPr>
        <p:txBody>
          <a:bodyPr wrap="none" rtlCol="0">
            <a:spAutoFit/>
          </a:bodyPr>
          <a:lstStyle/>
          <a:p>
            <a:r>
              <a:rPr lang="en-US" sz="2400" spc="-200">
                <a:solidFill>
                  <a:srgbClr val="FF0000"/>
                </a:solidFill>
                <a:latin typeface="+mj-lt"/>
              </a:rPr>
              <a:t>4</a:t>
            </a:r>
            <a:r>
              <a:rPr lang="en-US" sz="2400" spc="-200">
                <a:solidFill>
                  <a:schemeClr val="tx1">
                    <a:lumMod val="75000"/>
                    <a:lumOff val="25000"/>
                  </a:schemeClr>
                </a:solidFill>
                <a:latin typeface="+mj-lt"/>
              </a:rPr>
              <a:t> m</a:t>
            </a:r>
          </a:p>
        </p:txBody>
      </p:sp>
      <p:sp>
        <p:nvSpPr>
          <p:cNvPr id="12" name="PHẠM DUYÊN 5 - 9Slide.vn">
            <a:extLst>
              <a:ext uri="{FF2B5EF4-FFF2-40B4-BE49-F238E27FC236}">
                <a16:creationId xmlns:a16="http://schemas.microsoft.com/office/drawing/2014/main" id="{F893D1B8-C6B1-6D79-191C-4258700D6BFE}"/>
              </a:ext>
            </a:extLst>
          </p:cNvPr>
          <p:cNvSpPr txBox="1"/>
          <p:nvPr/>
        </p:nvSpPr>
        <p:spPr>
          <a:xfrm>
            <a:off x="1247278" y="4292344"/>
            <a:ext cx="607859" cy="461665"/>
          </a:xfrm>
          <a:prstGeom prst="rect">
            <a:avLst/>
          </a:prstGeom>
          <a:noFill/>
        </p:spPr>
        <p:txBody>
          <a:bodyPr wrap="none" rtlCol="0">
            <a:spAutoFit/>
          </a:bodyPr>
          <a:lstStyle/>
          <a:p>
            <a:r>
              <a:rPr lang="en-US" sz="2400" spc="-200">
                <a:solidFill>
                  <a:srgbClr val="FF0000"/>
                </a:solidFill>
                <a:latin typeface="+mj-lt"/>
              </a:rPr>
              <a:t>3</a:t>
            </a:r>
            <a:r>
              <a:rPr lang="en-US" sz="2400" spc="-200">
                <a:solidFill>
                  <a:schemeClr val="tx1">
                    <a:lumMod val="75000"/>
                    <a:lumOff val="25000"/>
                  </a:schemeClr>
                </a:solidFill>
                <a:latin typeface="+mj-lt"/>
              </a:rPr>
              <a:t> m</a:t>
            </a:r>
          </a:p>
        </p:txBody>
      </p:sp>
      <p:cxnSp>
        <p:nvCxnSpPr>
          <p:cNvPr id="14" name="PHẠM DUYÊN 6 - 9Slide.vn">
            <a:extLst>
              <a:ext uri="{FF2B5EF4-FFF2-40B4-BE49-F238E27FC236}">
                <a16:creationId xmlns:a16="http://schemas.microsoft.com/office/drawing/2014/main" id="{35112616-A4ED-3BF1-85CE-F735FB9E16C7}"/>
              </a:ext>
            </a:extLst>
          </p:cNvPr>
          <p:cNvCxnSpPr/>
          <p:nvPr/>
        </p:nvCxnSpPr>
        <p:spPr>
          <a:xfrm>
            <a:off x="1120964" y="4027712"/>
            <a:ext cx="1117411" cy="457200"/>
          </a:xfrm>
          <a:prstGeom prst="straightConnector1">
            <a:avLst/>
          </a:prstGeom>
          <a:ln w="38100">
            <a:solidFill>
              <a:srgbClr val="FF0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PHẠM DUYÊN 7 - 9Slide.vn">
            <a:extLst>
              <a:ext uri="{FF2B5EF4-FFF2-40B4-BE49-F238E27FC236}">
                <a16:creationId xmlns:a16="http://schemas.microsoft.com/office/drawing/2014/main" id="{480008E8-4681-56A7-675C-D63E4436268A}"/>
              </a:ext>
            </a:extLst>
          </p:cNvPr>
          <p:cNvCxnSpPr>
            <a:cxnSpLocks/>
          </p:cNvCxnSpPr>
          <p:nvPr/>
        </p:nvCxnSpPr>
        <p:spPr>
          <a:xfrm flipV="1">
            <a:off x="5895975" y="2017937"/>
            <a:ext cx="1800225" cy="561975"/>
          </a:xfrm>
          <a:prstGeom prst="straightConnector1">
            <a:avLst/>
          </a:prstGeom>
          <a:ln w="38100">
            <a:solidFill>
              <a:srgbClr val="00B0F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PHẠM DUYÊN 8 - 9Slide.vn">
            <a:extLst>
              <a:ext uri="{FF2B5EF4-FFF2-40B4-BE49-F238E27FC236}">
                <a16:creationId xmlns:a16="http://schemas.microsoft.com/office/drawing/2014/main" id="{07A6420E-F7C3-8DC8-9DBF-F4F7EE038711}"/>
              </a:ext>
            </a:extLst>
          </p:cNvPr>
          <p:cNvSpPr txBox="1"/>
          <p:nvPr/>
        </p:nvSpPr>
        <p:spPr>
          <a:xfrm>
            <a:off x="6190753" y="1825369"/>
            <a:ext cx="635110" cy="461665"/>
          </a:xfrm>
          <a:prstGeom prst="rect">
            <a:avLst/>
          </a:prstGeom>
          <a:noFill/>
        </p:spPr>
        <p:txBody>
          <a:bodyPr wrap="none" rtlCol="0">
            <a:spAutoFit/>
          </a:bodyPr>
          <a:lstStyle/>
          <a:p>
            <a:r>
              <a:rPr lang="en-US" sz="2400" spc="-200">
                <a:solidFill>
                  <a:srgbClr val="FF0000"/>
                </a:solidFill>
                <a:latin typeface="+mj-lt"/>
              </a:rPr>
              <a:t>4</a:t>
            </a:r>
            <a:r>
              <a:rPr lang="en-US" sz="2400" spc="-200">
                <a:solidFill>
                  <a:schemeClr val="tx1">
                    <a:lumMod val="75000"/>
                    <a:lumOff val="25000"/>
                  </a:schemeClr>
                </a:solidFill>
                <a:latin typeface="+mj-lt"/>
              </a:rPr>
              <a:t> m</a:t>
            </a:r>
          </a:p>
        </p:txBody>
      </p:sp>
      <p:cxnSp>
        <p:nvCxnSpPr>
          <p:cNvPr id="18" name="PHẠM DUYÊN 9 - 9Slide.vn">
            <a:extLst>
              <a:ext uri="{FF2B5EF4-FFF2-40B4-BE49-F238E27FC236}">
                <a16:creationId xmlns:a16="http://schemas.microsoft.com/office/drawing/2014/main" id="{F8C88043-CDF9-318E-03B8-D754F913BC0A}"/>
              </a:ext>
            </a:extLst>
          </p:cNvPr>
          <p:cNvCxnSpPr>
            <a:cxnSpLocks/>
          </p:cNvCxnSpPr>
          <p:nvPr/>
        </p:nvCxnSpPr>
        <p:spPr>
          <a:xfrm>
            <a:off x="7877175" y="2038574"/>
            <a:ext cx="2590800" cy="465138"/>
          </a:xfrm>
          <a:prstGeom prst="straightConnector1">
            <a:avLst/>
          </a:prstGeom>
          <a:ln w="38100">
            <a:solidFill>
              <a:srgbClr val="00B0F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PHẠM DUYÊN 10 - 9Slide.vn">
            <a:extLst>
              <a:ext uri="{FF2B5EF4-FFF2-40B4-BE49-F238E27FC236}">
                <a16:creationId xmlns:a16="http://schemas.microsoft.com/office/drawing/2014/main" id="{34C484C1-679C-BBA6-47E0-E79B90945785}"/>
              </a:ext>
            </a:extLst>
          </p:cNvPr>
          <p:cNvSpPr txBox="1"/>
          <p:nvPr/>
        </p:nvSpPr>
        <p:spPr>
          <a:xfrm>
            <a:off x="9740403" y="1876169"/>
            <a:ext cx="617477" cy="461665"/>
          </a:xfrm>
          <a:prstGeom prst="rect">
            <a:avLst/>
          </a:prstGeom>
          <a:noFill/>
        </p:spPr>
        <p:txBody>
          <a:bodyPr wrap="none" rtlCol="0">
            <a:spAutoFit/>
          </a:bodyPr>
          <a:lstStyle/>
          <a:p>
            <a:r>
              <a:rPr lang="en-US" sz="2400" spc="-200">
                <a:solidFill>
                  <a:srgbClr val="FF0000"/>
                </a:solidFill>
                <a:latin typeface="+mj-lt"/>
              </a:rPr>
              <a:t>5</a:t>
            </a:r>
            <a:r>
              <a:rPr lang="en-US" sz="2400" spc="-200">
                <a:solidFill>
                  <a:schemeClr val="tx1">
                    <a:lumMod val="75000"/>
                    <a:lumOff val="25000"/>
                  </a:schemeClr>
                </a:solidFill>
                <a:latin typeface="+mj-lt"/>
              </a:rPr>
              <a:t> m</a:t>
            </a:r>
          </a:p>
        </p:txBody>
      </p:sp>
      <p:cxnSp>
        <p:nvCxnSpPr>
          <p:cNvPr id="23" name="PHẠM DUYÊN 11 - 9Slide.vn">
            <a:extLst>
              <a:ext uri="{FF2B5EF4-FFF2-40B4-BE49-F238E27FC236}">
                <a16:creationId xmlns:a16="http://schemas.microsoft.com/office/drawing/2014/main" id="{CA9E32AF-64B0-95C6-7EE2-25657830C867}"/>
              </a:ext>
            </a:extLst>
          </p:cNvPr>
          <p:cNvCxnSpPr>
            <a:cxnSpLocks/>
          </p:cNvCxnSpPr>
          <p:nvPr/>
        </p:nvCxnSpPr>
        <p:spPr>
          <a:xfrm flipV="1">
            <a:off x="7010400" y="4928103"/>
            <a:ext cx="1704975" cy="680759"/>
          </a:xfrm>
          <a:prstGeom prst="straightConnector1">
            <a:avLst/>
          </a:prstGeom>
          <a:ln w="38100">
            <a:solidFill>
              <a:srgbClr val="7030A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PHẠM DUYÊN 12 - 9Slide.vn">
            <a:extLst>
              <a:ext uri="{FF2B5EF4-FFF2-40B4-BE49-F238E27FC236}">
                <a16:creationId xmlns:a16="http://schemas.microsoft.com/office/drawing/2014/main" id="{D278BE19-8C08-DAEA-77EC-A885BFDB5778}"/>
              </a:ext>
            </a:extLst>
          </p:cNvPr>
          <p:cNvSpPr txBox="1"/>
          <p:nvPr/>
        </p:nvSpPr>
        <p:spPr>
          <a:xfrm>
            <a:off x="7857628" y="5235319"/>
            <a:ext cx="635110" cy="461665"/>
          </a:xfrm>
          <a:prstGeom prst="rect">
            <a:avLst/>
          </a:prstGeom>
          <a:noFill/>
        </p:spPr>
        <p:txBody>
          <a:bodyPr wrap="none" rtlCol="0">
            <a:spAutoFit/>
          </a:bodyPr>
          <a:lstStyle/>
          <a:p>
            <a:r>
              <a:rPr lang="en-US" sz="2400" spc="-200">
                <a:solidFill>
                  <a:srgbClr val="FF0000"/>
                </a:solidFill>
                <a:latin typeface="+mj-lt"/>
              </a:rPr>
              <a:t>4</a:t>
            </a:r>
            <a:r>
              <a:rPr lang="en-US" sz="2400" spc="-200">
                <a:solidFill>
                  <a:schemeClr val="tx1">
                    <a:lumMod val="75000"/>
                    <a:lumOff val="25000"/>
                  </a:schemeClr>
                </a:solidFill>
                <a:latin typeface="+mj-lt"/>
              </a:rPr>
              <a:t> m</a:t>
            </a:r>
          </a:p>
        </p:txBody>
      </p:sp>
      <p:cxnSp>
        <p:nvCxnSpPr>
          <p:cNvPr id="26" name="PHẠM DUYÊN 13 - 9Slide.vn">
            <a:extLst>
              <a:ext uri="{FF2B5EF4-FFF2-40B4-BE49-F238E27FC236}">
                <a16:creationId xmlns:a16="http://schemas.microsoft.com/office/drawing/2014/main" id="{5A7C2BF2-8DBD-64EE-430C-3E4D36D44792}"/>
              </a:ext>
            </a:extLst>
          </p:cNvPr>
          <p:cNvCxnSpPr>
            <a:cxnSpLocks/>
          </p:cNvCxnSpPr>
          <p:nvPr/>
        </p:nvCxnSpPr>
        <p:spPr>
          <a:xfrm>
            <a:off x="4572000" y="5170712"/>
            <a:ext cx="2286000" cy="476250"/>
          </a:xfrm>
          <a:prstGeom prst="straightConnector1">
            <a:avLst/>
          </a:prstGeom>
          <a:ln w="38100">
            <a:solidFill>
              <a:srgbClr val="7030A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PHẠM DUYÊN 14 - 9Slide.vn">
            <a:extLst>
              <a:ext uri="{FF2B5EF4-FFF2-40B4-BE49-F238E27FC236}">
                <a16:creationId xmlns:a16="http://schemas.microsoft.com/office/drawing/2014/main" id="{9CF92F32-742A-C491-7A53-69D9A9E860A4}"/>
              </a:ext>
            </a:extLst>
          </p:cNvPr>
          <p:cNvSpPr txBox="1"/>
          <p:nvPr/>
        </p:nvSpPr>
        <p:spPr>
          <a:xfrm>
            <a:off x="5406261" y="5481935"/>
            <a:ext cx="620683" cy="461665"/>
          </a:xfrm>
          <a:prstGeom prst="rect">
            <a:avLst/>
          </a:prstGeom>
          <a:noFill/>
        </p:spPr>
        <p:txBody>
          <a:bodyPr wrap="none" rtlCol="0">
            <a:spAutoFit/>
          </a:bodyPr>
          <a:lstStyle/>
          <a:p>
            <a:r>
              <a:rPr lang="en-US" sz="2400" spc="-200">
                <a:solidFill>
                  <a:srgbClr val="FF0000"/>
                </a:solidFill>
                <a:latin typeface="+mj-lt"/>
              </a:rPr>
              <a:t>4 </a:t>
            </a:r>
            <a:r>
              <a:rPr lang="en-US" sz="2400" spc="-200">
                <a:solidFill>
                  <a:schemeClr val="tx1">
                    <a:lumMod val="75000"/>
                    <a:lumOff val="25000"/>
                  </a:schemeClr>
                </a:solidFill>
                <a:latin typeface="+mj-lt"/>
              </a:rPr>
              <a:t>m</a:t>
            </a:r>
          </a:p>
        </p:txBody>
      </p:sp>
      <p:sp>
        <p:nvSpPr>
          <p:cNvPr id="2" name="PHẠM DUYÊN 15 - 9Slide.vn">
            <a:extLst>
              <a:ext uri="{FF2B5EF4-FFF2-40B4-BE49-F238E27FC236}">
                <a16:creationId xmlns:a16="http://schemas.microsoft.com/office/drawing/2014/main" id="{496E56FD-69E3-24B8-C2E4-FC5E75F89BD0}"/>
              </a:ext>
            </a:extLst>
          </p:cNvPr>
          <p:cNvSpPr/>
          <p:nvPr/>
        </p:nvSpPr>
        <p:spPr>
          <a:xfrm>
            <a:off x="2474719" y="676661"/>
            <a:ext cx="7242562" cy="501076"/>
          </a:xfrm>
          <a:prstGeom prst="roundRect">
            <a:avLst>
              <a:gd name="adj" fmla="val 6767"/>
            </a:avLst>
          </a:prstGeom>
          <a:solidFill>
            <a:srgbClr val="FDFCFA">
              <a:alpha val="92000"/>
            </a:srgbClr>
          </a:solidFill>
          <a:ln w="19050">
            <a:solidFill>
              <a:srgbClr val="D1D1C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6"/>
                </a:solidFill>
                <a:latin typeface="+mj-lt"/>
              </a:rPr>
              <a:t>H</a:t>
            </a:r>
            <a:r>
              <a:rPr lang="vi-VN" sz="3200">
                <a:solidFill>
                  <a:schemeClr val="accent6"/>
                </a:solidFill>
                <a:latin typeface="+mj-lt"/>
              </a:rPr>
              <a:t>ai cọc cạnh nhau cách nhau 1 m</a:t>
            </a:r>
            <a:endParaRPr lang="en-US" sz="3200">
              <a:solidFill>
                <a:schemeClr val="accent6"/>
              </a:solidFill>
              <a:latin typeface="+mj-lt"/>
            </a:endParaRPr>
          </a:p>
        </p:txBody>
      </p:sp>
      <p:sp>
        <p:nvSpPr>
          <p:cNvPr id="3" name="Rectangle: Rounded Corners 2">
            <a:extLst>
              <a:ext uri="{FF2B5EF4-FFF2-40B4-BE49-F238E27FC236}">
                <a16:creationId xmlns:a16="http://schemas.microsoft.com/office/drawing/2014/main" id="{35075A7A-2DBE-8CFF-2D5B-26FE23EA7581}"/>
              </a:ext>
            </a:extLst>
          </p:cNvPr>
          <p:cNvSpPr/>
          <p:nvPr/>
        </p:nvSpPr>
        <p:spPr>
          <a:xfrm>
            <a:off x="-2057400" y="-152400"/>
            <a:ext cx="1828800" cy="1894112"/>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179008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1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outVertical)">
                                      <p:cBhvr>
                                        <p:cTn id="24" dur="12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outVertical)">
                                      <p:cBhvr>
                                        <p:cTn id="36" dur="125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outVertical)">
                                      <p:cBhvr>
                                        <p:cTn id="48" dur="125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37"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outVertical)">
                                      <p:cBhvr>
                                        <p:cTn id="60" dur="125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37"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outVertical)">
                                      <p:cBhvr>
                                        <p:cTn id="72" dur="125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22" grpId="0"/>
      <p:bldP spid="24" grpId="0"/>
      <p:bldP spid="2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HẠM DUYÊN 1 - 9Slide.vn">
            <a:extLst>
              <a:ext uri="{FF2B5EF4-FFF2-40B4-BE49-F238E27FC236}">
                <a16:creationId xmlns:a16="http://schemas.microsoft.com/office/drawing/2014/main" id="{6690F458-9B81-1947-F492-3D4FE67B3BC4}"/>
              </a:ext>
            </a:extLst>
          </p:cNvPr>
          <p:cNvGrpSpPr/>
          <p:nvPr/>
        </p:nvGrpSpPr>
        <p:grpSpPr>
          <a:xfrm>
            <a:off x="511354" y="269227"/>
            <a:ext cx="529493" cy="707886"/>
            <a:chOff x="1806355" y="2764680"/>
            <a:chExt cx="745981" cy="997311"/>
          </a:xfrm>
        </p:grpSpPr>
        <p:sp>
          <p:nvSpPr>
            <p:cNvPr id="5" name="Oval 9">
              <a:extLst>
                <a:ext uri="{FF2B5EF4-FFF2-40B4-BE49-F238E27FC236}">
                  <a16:creationId xmlns:a16="http://schemas.microsoft.com/office/drawing/2014/main" id="{D8FC4627-E73F-CB24-53F8-9C24844B1B0B}"/>
                </a:ext>
              </a:extLst>
            </p:cNvPr>
            <p:cNvSpPr>
              <a:spLocks noChangeArrowheads="1"/>
            </p:cNvSpPr>
            <p:nvPr/>
          </p:nvSpPr>
          <p:spPr bwMode="auto">
            <a:xfrm>
              <a:off x="1806355" y="2944479"/>
              <a:ext cx="745981" cy="747191"/>
            </a:xfrm>
            <a:prstGeom prst="ellipse">
              <a:avLst/>
            </a:prstGeom>
            <a:gradFill>
              <a:gsLst>
                <a:gs pos="29000">
                  <a:schemeClr val="accent6"/>
                </a:gs>
                <a:gs pos="87000">
                  <a:schemeClr val="accent6">
                    <a:lumMod val="40000"/>
                    <a:lumOff val="60000"/>
                  </a:schemeClr>
                </a:gs>
              </a:gsLst>
              <a:lin ang="13500000" scaled="0"/>
            </a:gra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 name="91">
              <a:extLst>
                <a:ext uri="{FF2B5EF4-FFF2-40B4-BE49-F238E27FC236}">
                  <a16:creationId xmlns:a16="http://schemas.microsoft.com/office/drawing/2014/main" id="{F76BDFB7-6D43-49C4-B1E8-1CB05D6B6DCE}"/>
                </a:ext>
              </a:extLst>
            </p:cNvPr>
            <p:cNvSpPr txBox="1"/>
            <p:nvPr/>
          </p:nvSpPr>
          <p:spPr>
            <a:xfrm>
              <a:off x="1861217" y="2764680"/>
              <a:ext cx="656379" cy="997311"/>
            </a:xfrm>
            <a:prstGeom prst="rect">
              <a:avLst/>
            </a:prstGeom>
            <a:noFill/>
          </p:spPr>
          <p:txBody>
            <a:bodyPr wrap="square" rtlCol="0">
              <a:spAutoFit/>
            </a:bodyPr>
            <a:lstStyle/>
            <a:p>
              <a:pPr algn="ctr"/>
              <a:r>
                <a:rPr lang="en-US" altLang="zh-CN" sz="4000">
                  <a:ln w="31750">
                    <a:solidFill>
                      <a:schemeClr val="accent6">
                        <a:lumMod val="75000"/>
                      </a:schemeClr>
                    </a:solidFill>
                  </a:ln>
                  <a:solidFill>
                    <a:schemeClr val="bg1"/>
                  </a:solidFill>
                  <a:effectLst>
                    <a:outerShdw blurRad="50800" dist="38100" dir="5400000" algn="t" rotWithShape="0">
                      <a:schemeClr val="bg1">
                        <a:alpha val="100000"/>
                      </a:schemeClr>
                    </a:outerShdw>
                  </a:effectLst>
                  <a:latin typeface="Arial" panose="020B0604020202020204" pitchFamily="34" charset="0"/>
                  <a:ea typeface="字魂164号-方悦黑" panose="00000500000000000000" charset="-122"/>
                  <a:cs typeface="Arial" panose="020B0604020202020204" pitchFamily="34" charset="0"/>
                </a:rPr>
                <a:t>4</a:t>
              </a:r>
            </a:p>
          </p:txBody>
        </p:sp>
      </p:grpSp>
      <p:pic>
        <p:nvPicPr>
          <p:cNvPr id="2" name="PHẠM DUYÊN 2 - 9Slide.vn">
            <a:extLst>
              <a:ext uri="{FF2B5EF4-FFF2-40B4-BE49-F238E27FC236}">
                <a16:creationId xmlns:a16="http://schemas.microsoft.com/office/drawing/2014/main" id="{17D5059F-D06F-3507-721B-D627AFFB2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812" y="228600"/>
            <a:ext cx="8424376" cy="2930701"/>
          </a:xfrm>
          <a:prstGeom prst="roundRect">
            <a:avLst>
              <a:gd name="adj" fmla="val 11078"/>
            </a:avLst>
          </a:prstGeom>
          <a:effectLst>
            <a:softEdge rad="31750"/>
          </a:effectLst>
        </p:spPr>
      </p:pic>
      <p:cxnSp>
        <p:nvCxnSpPr>
          <p:cNvPr id="8" name="PHẠM DUYÊN 3 - 9Slide.vn">
            <a:extLst>
              <a:ext uri="{FF2B5EF4-FFF2-40B4-BE49-F238E27FC236}">
                <a16:creationId xmlns:a16="http://schemas.microsoft.com/office/drawing/2014/main" id="{3587852C-3F77-4984-7012-25C5E859D8D7}"/>
              </a:ext>
            </a:extLst>
          </p:cNvPr>
          <p:cNvCxnSpPr>
            <a:cxnSpLocks/>
          </p:cNvCxnSpPr>
          <p:nvPr/>
        </p:nvCxnSpPr>
        <p:spPr>
          <a:xfrm flipV="1">
            <a:off x="2282050" y="1029559"/>
            <a:ext cx="1353861" cy="400480"/>
          </a:xfrm>
          <a:prstGeom prst="straightConnector1">
            <a:avLst/>
          </a:prstGeom>
          <a:ln w="38100">
            <a:solidFill>
              <a:srgbClr val="FF0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PHẠM DUYÊN 4 - 9Slide.vn">
            <a:extLst>
              <a:ext uri="{FF2B5EF4-FFF2-40B4-BE49-F238E27FC236}">
                <a16:creationId xmlns:a16="http://schemas.microsoft.com/office/drawing/2014/main" id="{B5981F33-71B1-52D2-2087-0165C82F8460}"/>
              </a:ext>
            </a:extLst>
          </p:cNvPr>
          <p:cNvSpPr txBox="1"/>
          <p:nvPr/>
        </p:nvSpPr>
        <p:spPr>
          <a:xfrm>
            <a:off x="2440299" y="847656"/>
            <a:ext cx="620683" cy="461665"/>
          </a:xfrm>
          <a:prstGeom prst="rect">
            <a:avLst/>
          </a:prstGeom>
          <a:noFill/>
        </p:spPr>
        <p:txBody>
          <a:bodyPr wrap="none" rtlCol="0">
            <a:spAutoFit/>
          </a:bodyPr>
          <a:lstStyle/>
          <a:p>
            <a:r>
              <a:rPr lang="en-US" sz="2400" spc="-200">
                <a:solidFill>
                  <a:srgbClr val="FF0000"/>
                </a:solidFill>
                <a:latin typeface="Arial" panose="020B0604020202020204" pitchFamily="34" charset="0"/>
                <a:cs typeface="Arial" panose="020B0604020202020204" pitchFamily="34" charset="0"/>
              </a:rPr>
              <a:t>4</a:t>
            </a:r>
            <a:r>
              <a:rPr lang="en-US" sz="2400" spc="-200">
                <a:solidFill>
                  <a:schemeClr val="tx1">
                    <a:lumMod val="75000"/>
                    <a:lumOff val="25000"/>
                  </a:schemeClr>
                </a:solidFill>
                <a:latin typeface="Arial" panose="020B0604020202020204" pitchFamily="34" charset="0"/>
                <a:cs typeface="Arial" panose="020B0604020202020204" pitchFamily="34" charset="0"/>
              </a:rPr>
              <a:t> m</a:t>
            </a:r>
          </a:p>
        </p:txBody>
      </p:sp>
      <p:sp>
        <p:nvSpPr>
          <p:cNvPr id="10" name="PHẠM DUYÊN 5 - 9Slide.vn">
            <a:extLst>
              <a:ext uri="{FF2B5EF4-FFF2-40B4-BE49-F238E27FC236}">
                <a16:creationId xmlns:a16="http://schemas.microsoft.com/office/drawing/2014/main" id="{C827AC52-B6AC-A64C-A99E-BCF9AAB0790A}"/>
              </a:ext>
            </a:extLst>
          </p:cNvPr>
          <p:cNvSpPr txBox="1"/>
          <p:nvPr/>
        </p:nvSpPr>
        <p:spPr>
          <a:xfrm>
            <a:off x="2376887" y="2143628"/>
            <a:ext cx="620683" cy="461665"/>
          </a:xfrm>
          <a:prstGeom prst="rect">
            <a:avLst/>
          </a:prstGeom>
          <a:noFill/>
        </p:spPr>
        <p:txBody>
          <a:bodyPr wrap="none" rtlCol="0">
            <a:spAutoFit/>
          </a:bodyPr>
          <a:lstStyle/>
          <a:p>
            <a:r>
              <a:rPr lang="en-US" sz="2400" spc="-200">
                <a:solidFill>
                  <a:srgbClr val="FF0000"/>
                </a:solidFill>
                <a:latin typeface="Arial" panose="020B0604020202020204" pitchFamily="34" charset="0"/>
                <a:cs typeface="Arial" panose="020B0604020202020204" pitchFamily="34" charset="0"/>
              </a:rPr>
              <a:t>3</a:t>
            </a:r>
            <a:r>
              <a:rPr lang="en-US" sz="2400" spc="-200">
                <a:solidFill>
                  <a:schemeClr val="tx1">
                    <a:lumMod val="75000"/>
                    <a:lumOff val="25000"/>
                  </a:schemeClr>
                </a:solidFill>
                <a:latin typeface="Arial" panose="020B0604020202020204" pitchFamily="34" charset="0"/>
                <a:cs typeface="Arial" panose="020B0604020202020204" pitchFamily="34" charset="0"/>
              </a:rPr>
              <a:t> m</a:t>
            </a:r>
          </a:p>
        </p:txBody>
      </p:sp>
      <p:cxnSp>
        <p:nvCxnSpPr>
          <p:cNvPr id="11" name="PHẠM DUYÊN 6 - 9Slide.vn">
            <a:extLst>
              <a:ext uri="{FF2B5EF4-FFF2-40B4-BE49-F238E27FC236}">
                <a16:creationId xmlns:a16="http://schemas.microsoft.com/office/drawing/2014/main" id="{9D2C58AC-5167-258C-0537-FC8FF2F05624}"/>
              </a:ext>
            </a:extLst>
          </p:cNvPr>
          <p:cNvCxnSpPr/>
          <p:nvPr/>
        </p:nvCxnSpPr>
        <p:spPr>
          <a:xfrm>
            <a:off x="2282050" y="1944941"/>
            <a:ext cx="838958" cy="343268"/>
          </a:xfrm>
          <a:prstGeom prst="straightConnector1">
            <a:avLst/>
          </a:prstGeom>
          <a:ln w="38100">
            <a:solidFill>
              <a:srgbClr val="FF0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PHẠM DUYÊN 7 - 9Slide.vn">
            <a:extLst>
              <a:ext uri="{FF2B5EF4-FFF2-40B4-BE49-F238E27FC236}">
                <a16:creationId xmlns:a16="http://schemas.microsoft.com/office/drawing/2014/main" id="{B54F645A-9A13-6D7D-9723-B120D220BFAF}"/>
              </a:ext>
            </a:extLst>
          </p:cNvPr>
          <p:cNvCxnSpPr>
            <a:cxnSpLocks/>
          </p:cNvCxnSpPr>
          <p:nvPr/>
        </p:nvCxnSpPr>
        <p:spPr>
          <a:xfrm flipV="1">
            <a:off x="5867154" y="435991"/>
            <a:ext cx="1351619" cy="421934"/>
          </a:xfrm>
          <a:prstGeom prst="straightConnector1">
            <a:avLst/>
          </a:prstGeom>
          <a:ln w="38100">
            <a:solidFill>
              <a:srgbClr val="00B0F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PHẠM DUYÊN 8 - 9Slide.vn">
            <a:extLst>
              <a:ext uri="{FF2B5EF4-FFF2-40B4-BE49-F238E27FC236}">
                <a16:creationId xmlns:a16="http://schemas.microsoft.com/office/drawing/2014/main" id="{A6A31CF0-1B3A-975A-63E1-5EAA288A9815}"/>
              </a:ext>
            </a:extLst>
          </p:cNvPr>
          <p:cNvSpPr txBox="1"/>
          <p:nvPr/>
        </p:nvSpPr>
        <p:spPr>
          <a:xfrm>
            <a:off x="5985838" y="244757"/>
            <a:ext cx="620683" cy="461665"/>
          </a:xfrm>
          <a:prstGeom prst="rect">
            <a:avLst/>
          </a:prstGeom>
          <a:noFill/>
        </p:spPr>
        <p:txBody>
          <a:bodyPr wrap="none" rtlCol="0">
            <a:spAutoFit/>
          </a:bodyPr>
          <a:lstStyle/>
          <a:p>
            <a:r>
              <a:rPr lang="en-US" sz="2400" spc="-200">
                <a:solidFill>
                  <a:srgbClr val="FF0000"/>
                </a:solidFill>
                <a:latin typeface="Arial" panose="020B0604020202020204" pitchFamily="34" charset="0"/>
                <a:cs typeface="Arial" panose="020B0604020202020204" pitchFamily="34" charset="0"/>
              </a:rPr>
              <a:t>4</a:t>
            </a:r>
            <a:r>
              <a:rPr lang="en-US" sz="2400" spc="-200">
                <a:solidFill>
                  <a:schemeClr val="tx1">
                    <a:lumMod val="75000"/>
                    <a:lumOff val="25000"/>
                  </a:schemeClr>
                </a:solidFill>
                <a:latin typeface="Arial" panose="020B0604020202020204" pitchFamily="34" charset="0"/>
                <a:cs typeface="Arial" panose="020B0604020202020204" pitchFamily="34" charset="0"/>
              </a:rPr>
              <a:t> m</a:t>
            </a:r>
          </a:p>
        </p:txBody>
      </p:sp>
      <p:cxnSp>
        <p:nvCxnSpPr>
          <p:cNvPr id="14" name="PHẠM DUYÊN 9 - 9Slide.vn">
            <a:extLst>
              <a:ext uri="{FF2B5EF4-FFF2-40B4-BE49-F238E27FC236}">
                <a16:creationId xmlns:a16="http://schemas.microsoft.com/office/drawing/2014/main" id="{0A8466BB-5B64-7126-11A8-9DA35307E4CE}"/>
              </a:ext>
            </a:extLst>
          </p:cNvPr>
          <p:cNvCxnSpPr>
            <a:cxnSpLocks/>
          </p:cNvCxnSpPr>
          <p:nvPr/>
        </p:nvCxnSpPr>
        <p:spPr>
          <a:xfrm>
            <a:off x="7354650" y="451486"/>
            <a:ext cx="1945187" cy="349228"/>
          </a:xfrm>
          <a:prstGeom prst="straightConnector1">
            <a:avLst/>
          </a:prstGeom>
          <a:ln w="38100">
            <a:solidFill>
              <a:srgbClr val="00B0F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PHẠM DUYÊN 10 - 9Slide.vn">
            <a:extLst>
              <a:ext uri="{FF2B5EF4-FFF2-40B4-BE49-F238E27FC236}">
                <a16:creationId xmlns:a16="http://schemas.microsoft.com/office/drawing/2014/main" id="{BD07BF99-B370-CA7C-8C61-CFD3FADF9014}"/>
              </a:ext>
            </a:extLst>
          </p:cNvPr>
          <p:cNvSpPr txBox="1"/>
          <p:nvPr/>
        </p:nvSpPr>
        <p:spPr>
          <a:xfrm>
            <a:off x="8734910" y="264236"/>
            <a:ext cx="620683" cy="461665"/>
          </a:xfrm>
          <a:prstGeom prst="rect">
            <a:avLst/>
          </a:prstGeom>
          <a:noFill/>
        </p:spPr>
        <p:txBody>
          <a:bodyPr wrap="none" rtlCol="0">
            <a:spAutoFit/>
          </a:bodyPr>
          <a:lstStyle/>
          <a:p>
            <a:r>
              <a:rPr lang="en-US" sz="2400" spc="-200">
                <a:solidFill>
                  <a:srgbClr val="FF0000"/>
                </a:solidFill>
                <a:latin typeface="Arial" panose="020B0604020202020204" pitchFamily="34" charset="0"/>
                <a:cs typeface="Arial" panose="020B0604020202020204" pitchFamily="34" charset="0"/>
              </a:rPr>
              <a:t>5</a:t>
            </a:r>
            <a:r>
              <a:rPr lang="en-US" sz="2400" spc="-200">
                <a:solidFill>
                  <a:schemeClr val="tx1">
                    <a:lumMod val="75000"/>
                    <a:lumOff val="25000"/>
                  </a:schemeClr>
                </a:solidFill>
                <a:latin typeface="Arial" panose="020B0604020202020204" pitchFamily="34" charset="0"/>
                <a:cs typeface="Arial" panose="020B0604020202020204" pitchFamily="34" charset="0"/>
              </a:rPr>
              <a:t> m</a:t>
            </a:r>
          </a:p>
        </p:txBody>
      </p:sp>
      <p:cxnSp>
        <p:nvCxnSpPr>
          <p:cNvPr id="16" name="PHẠM DUYÊN 11 - 9Slide.vn">
            <a:extLst>
              <a:ext uri="{FF2B5EF4-FFF2-40B4-BE49-F238E27FC236}">
                <a16:creationId xmlns:a16="http://schemas.microsoft.com/office/drawing/2014/main" id="{58068DC3-7847-456F-C35C-A5CD27C29FD0}"/>
              </a:ext>
            </a:extLst>
          </p:cNvPr>
          <p:cNvCxnSpPr>
            <a:cxnSpLocks/>
          </p:cNvCxnSpPr>
          <p:nvPr/>
        </p:nvCxnSpPr>
        <p:spPr>
          <a:xfrm flipV="1">
            <a:off x="6703871" y="2620959"/>
            <a:ext cx="1280105" cy="511118"/>
          </a:xfrm>
          <a:prstGeom prst="straightConnector1">
            <a:avLst/>
          </a:prstGeom>
          <a:ln w="38100">
            <a:solidFill>
              <a:srgbClr val="7030A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PHẠM DUYÊN 12 - 9Slide.vn">
            <a:extLst>
              <a:ext uri="{FF2B5EF4-FFF2-40B4-BE49-F238E27FC236}">
                <a16:creationId xmlns:a16="http://schemas.microsoft.com/office/drawing/2014/main" id="{910BE33B-E684-E16D-0780-AB483568E5F2}"/>
              </a:ext>
            </a:extLst>
          </p:cNvPr>
          <p:cNvSpPr txBox="1"/>
          <p:nvPr/>
        </p:nvSpPr>
        <p:spPr>
          <a:xfrm>
            <a:off x="7339974" y="2851619"/>
            <a:ext cx="620683" cy="461665"/>
          </a:xfrm>
          <a:prstGeom prst="rect">
            <a:avLst/>
          </a:prstGeom>
          <a:noFill/>
        </p:spPr>
        <p:txBody>
          <a:bodyPr wrap="none" rtlCol="0">
            <a:spAutoFit/>
          </a:bodyPr>
          <a:lstStyle/>
          <a:p>
            <a:r>
              <a:rPr lang="en-US" sz="2400" spc="-200">
                <a:solidFill>
                  <a:srgbClr val="FF0000"/>
                </a:solidFill>
                <a:latin typeface="Arial" panose="020B0604020202020204" pitchFamily="34" charset="0"/>
                <a:cs typeface="Arial" panose="020B0604020202020204" pitchFamily="34" charset="0"/>
              </a:rPr>
              <a:t>4</a:t>
            </a:r>
            <a:r>
              <a:rPr lang="en-US" sz="2400" spc="-200">
                <a:solidFill>
                  <a:schemeClr val="tx1">
                    <a:lumMod val="75000"/>
                    <a:lumOff val="25000"/>
                  </a:schemeClr>
                </a:solidFill>
                <a:latin typeface="Arial" panose="020B0604020202020204" pitchFamily="34" charset="0"/>
                <a:cs typeface="Arial" panose="020B0604020202020204" pitchFamily="34" charset="0"/>
              </a:rPr>
              <a:t> m</a:t>
            </a:r>
          </a:p>
        </p:txBody>
      </p:sp>
      <p:cxnSp>
        <p:nvCxnSpPr>
          <p:cNvPr id="18" name="PHẠM DUYÊN 13 - 9Slide.vn">
            <a:extLst>
              <a:ext uri="{FF2B5EF4-FFF2-40B4-BE49-F238E27FC236}">
                <a16:creationId xmlns:a16="http://schemas.microsoft.com/office/drawing/2014/main" id="{256F5E13-79B2-33FD-FD2D-F5BB1AA258E7}"/>
              </a:ext>
            </a:extLst>
          </p:cNvPr>
          <p:cNvCxnSpPr>
            <a:cxnSpLocks/>
          </p:cNvCxnSpPr>
          <p:nvPr/>
        </p:nvCxnSpPr>
        <p:spPr>
          <a:xfrm>
            <a:off x="4873107" y="2803112"/>
            <a:ext cx="1716341" cy="357571"/>
          </a:xfrm>
          <a:prstGeom prst="straightConnector1">
            <a:avLst/>
          </a:prstGeom>
          <a:ln w="38100">
            <a:solidFill>
              <a:srgbClr val="7030A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HẠM DUYÊN 14 - 9Slide.vn">
            <a:extLst>
              <a:ext uri="{FF2B5EF4-FFF2-40B4-BE49-F238E27FC236}">
                <a16:creationId xmlns:a16="http://schemas.microsoft.com/office/drawing/2014/main" id="{D989A51A-695E-5D4E-A9E1-A9331A02C557}"/>
              </a:ext>
            </a:extLst>
          </p:cNvPr>
          <p:cNvSpPr txBox="1"/>
          <p:nvPr/>
        </p:nvSpPr>
        <p:spPr>
          <a:xfrm>
            <a:off x="5499474" y="3036779"/>
            <a:ext cx="620683" cy="461665"/>
          </a:xfrm>
          <a:prstGeom prst="rect">
            <a:avLst/>
          </a:prstGeom>
          <a:noFill/>
        </p:spPr>
        <p:txBody>
          <a:bodyPr wrap="none" rtlCol="0">
            <a:spAutoFit/>
          </a:bodyPr>
          <a:lstStyle/>
          <a:p>
            <a:r>
              <a:rPr lang="en-US" sz="2400" spc="-200">
                <a:solidFill>
                  <a:srgbClr val="FF0000"/>
                </a:solidFill>
                <a:latin typeface="Arial" panose="020B0604020202020204" pitchFamily="34" charset="0"/>
                <a:cs typeface="Arial" panose="020B0604020202020204" pitchFamily="34" charset="0"/>
              </a:rPr>
              <a:t>4 </a:t>
            </a:r>
            <a:r>
              <a:rPr lang="en-US" sz="2400" spc="-200">
                <a:solidFill>
                  <a:schemeClr val="tx1">
                    <a:lumMod val="75000"/>
                    <a:lumOff val="25000"/>
                  </a:schemeClr>
                </a:solidFill>
                <a:latin typeface="Arial" panose="020B0604020202020204" pitchFamily="34" charset="0"/>
                <a:cs typeface="Arial" panose="020B0604020202020204" pitchFamily="34" charset="0"/>
              </a:rPr>
              <a:t>m</a:t>
            </a:r>
          </a:p>
        </p:txBody>
      </p:sp>
      <p:sp>
        <p:nvSpPr>
          <p:cNvPr id="21" name="PHẠM DUYÊN 15 - 9Slide.vn">
            <a:extLst>
              <a:ext uri="{FF2B5EF4-FFF2-40B4-BE49-F238E27FC236}">
                <a16:creationId xmlns:a16="http://schemas.microsoft.com/office/drawing/2014/main" id="{3AE2FA63-FDAD-6875-CBBA-65A39BAF6502}"/>
              </a:ext>
            </a:extLst>
          </p:cNvPr>
          <p:cNvSpPr txBox="1"/>
          <p:nvPr/>
        </p:nvSpPr>
        <p:spPr>
          <a:xfrm>
            <a:off x="2286000" y="3733800"/>
            <a:ext cx="5105400" cy="523220"/>
          </a:xfrm>
          <a:prstGeom prst="rect">
            <a:avLst/>
          </a:prstGeom>
          <a:noFill/>
        </p:spPr>
        <p:txBody>
          <a:bodyPr wrap="square" rtlCol="0">
            <a:spAutoFit/>
          </a:bodyPr>
          <a:lstStyle/>
          <a:p>
            <a:r>
              <a:rPr lang="vi-VN" sz="2800" dirty="0">
                <a:solidFill>
                  <a:srgbClr val="333333"/>
                </a:solidFill>
                <a:latin typeface="Arial" panose="020B0604020202020204" pitchFamily="34" charset="0"/>
                <a:cs typeface="Arial" panose="020B0604020202020204" pitchFamily="34" charset="0"/>
              </a:rPr>
              <a:t>Chu vi vườn hoa cúc vàng là</a:t>
            </a:r>
            <a:r>
              <a:rPr lang="en-US" sz="2800" dirty="0">
                <a:solidFill>
                  <a:srgbClr val="333333"/>
                </a:solidFill>
                <a:latin typeface="Arial" panose="020B0604020202020204" pitchFamily="34" charset="0"/>
                <a:cs typeface="Arial" panose="020B0604020202020204" pitchFamily="34" charset="0"/>
              </a:rPr>
              <a:t>:</a:t>
            </a:r>
            <a:endParaRPr lang="vi-VN" sz="2800" spc="-100" dirty="0">
              <a:solidFill>
                <a:schemeClr val="tx1">
                  <a:lumMod val="65000"/>
                  <a:lumOff val="3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PHẠM DUYÊN 16 - 9Slide.vn">
                <a:extLst>
                  <a:ext uri="{FF2B5EF4-FFF2-40B4-BE49-F238E27FC236}">
                    <a16:creationId xmlns:a16="http://schemas.microsoft.com/office/drawing/2014/main" id="{89BAEB34-8350-6C53-9E66-30CC82B40BAC}"/>
                  </a:ext>
                </a:extLst>
              </p:cNvPr>
              <p:cNvSpPr txBox="1"/>
              <p:nvPr/>
            </p:nvSpPr>
            <p:spPr>
              <a:xfrm>
                <a:off x="7021435" y="3751420"/>
                <a:ext cx="2175587" cy="523220"/>
              </a:xfrm>
              <a:prstGeom prst="rect">
                <a:avLst/>
              </a:prstGeom>
              <a:noFill/>
            </p:spPr>
            <p:txBody>
              <a:bodyPr wrap="square" rtlCol="0">
                <a:spAutoFit/>
              </a:bodyPr>
              <a:lstStyle/>
              <a:p>
                <a:pPr algn="just"/>
                <a:r>
                  <a:rPr lang="en-US" sz="2800" spc="-100" dirty="0">
                    <a:solidFill>
                      <a:schemeClr val="tx1">
                        <a:lumMod val="65000"/>
                        <a:lumOff val="35000"/>
                      </a:schemeClr>
                    </a:solidFill>
                    <a:latin typeface="Arial" panose="020B0604020202020204" pitchFamily="34" charset="0"/>
                    <a:cs typeface="Arial" panose="020B0604020202020204" pitchFamily="34" charset="0"/>
                  </a:rPr>
                  <a:t>(4 + 3) </a:t>
                </a:r>
                <a14:m>
                  <m:oMath xmlns:m="http://schemas.openxmlformats.org/officeDocument/2006/math">
                    <m:r>
                      <a:rPr lang="en-US" sz="2800" i="1" spc="-100" smtClean="0">
                        <a:solidFill>
                          <a:schemeClr val="tx1">
                            <a:lumMod val="65000"/>
                            <a:lumOff val="35000"/>
                          </a:schemeClr>
                        </a:solidFill>
                        <a:latin typeface="Cambria Math" panose="02040503050406030204" pitchFamily="18" charset="0"/>
                        <a:ea typeface="Cambria Math" panose="02040503050406030204" pitchFamily="18" charset="0"/>
                      </a:rPr>
                      <m:t>×</m:t>
                    </m:r>
                  </m:oMath>
                </a14:m>
                <a:r>
                  <a:rPr lang="en-US" sz="2800" spc="-100" dirty="0">
                    <a:solidFill>
                      <a:schemeClr val="tx1">
                        <a:lumMod val="65000"/>
                        <a:lumOff val="35000"/>
                      </a:schemeClr>
                    </a:solidFill>
                    <a:latin typeface="Arial" panose="020B0604020202020204" pitchFamily="34" charset="0"/>
                    <a:cs typeface="Arial" panose="020B0604020202020204" pitchFamily="34" charset="0"/>
                  </a:rPr>
                  <a:t> 2 </a:t>
                </a:r>
                <a:r>
                  <a:rPr lang="vi-VN" sz="2800" spc="-100" dirty="0">
                    <a:solidFill>
                      <a:schemeClr val="tx1">
                        <a:lumMod val="65000"/>
                        <a:lumOff val="35000"/>
                      </a:schemeClr>
                    </a:solidFill>
                    <a:latin typeface="Arial" panose="020B0604020202020204" pitchFamily="34" charset="0"/>
                    <a:cs typeface="Arial" panose="020B0604020202020204" pitchFamily="34" charset="0"/>
                  </a:rPr>
                  <a:t> =</a:t>
                </a:r>
                <a:endParaRPr lang="en-US" sz="2800" spc="-100" dirty="0">
                  <a:solidFill>
                    <a:schemeClr val="tx1">
                      <a:lumMod val="65000"/>
                      <a:lumOff val="35000"/>
                    </a:schemeClr>
                  </a:solidFill>
                  <a:latin typeface="Arial" panose="020B0604020202020204" pitchFamily="34" charset="0"/>
                  <a:cs typeface="Arial" panose="020B0604020202020204" pitchFamily="34" charset="0"/>
                </a:endParaRPr>
              </a:p>
            </p:txBody>
          </p:sp>
        </mc:Choice>
        <mc:Fallback xmlns="">
          <p:sp>
            <p:nvSpPr>
              <p:cNvPr id="22" name="PHẠM DUYÊN 16 - 9Slide.vn">
                <a:extLst>
                  <a:ext uri="{FF2B5EF4-FFF2-40B4-BE49-F238E27FC236}">
                    <a16:creationId xmlns:a16="http://schemas.microsoft.com/office/drawing/2014/main" id="{89BAEB34-8350-6C53-9E66-30CC82B40BAC}"/>
                  </a:ext>
                </a:extLst>
              </p:cNvPr>
              <p:cNvSpPr txBox="1">
                <a:spLocks noRot="1" noChangeAspect="1" noMove="1" noResize="1" noEditPoints="1" noAdjustHandles="1" noChangeArrowheads="1" noChangeShapeType="1" noTextEdit="1"/>
              </p:cNvSpPr>
              <p:nvPr/>
            </p:nvSpPr>
            <p:spPr>
              <a:xfrm>
                <a:off x="7021435" y="3751420"/>
                <a:ext cx="2175587" cy="523220"/>
              </a:xfrm>
              <a:prstGeom prst="rect">
                <a:avLst/>
              </a:prstGeom>
              <a:blipFill>
                <a:blip r:embed="rId3"/>
                <a:stretch>
                  <a:fillRect l="-5882" t="-11628" r="-2241" b="-31395"/>
                </a:stretch>
              </a:blipFill>
            </p:spPr>
            <p:txBody>
              <a:bodyPr/>
              <a:lstStyle/>
              <a:p>
                <a:r>
                  <a:rPr lang="vi-VN">
                    <a:noFill/>
                  </a:rPr>
                  <a:t> </a:t>
                </a:r>
              </a:p>
            </p:txBody>
          </p:sp>
        </mc:Fallback>
      </mc:AlternateContent>
      <p:sp>
        <p:nvSpPr>
          <p:cNvPr id="23" name="PHẠM DUYÊN 17 - 9Slide.vn">
            <a:extLst>
              <a:ext uri="{FF2B5EF4-FFF2-40B4-BE49-F238E27FC236}">
                <a16:creationId xmlns:a16="http://schemas.microsoft.com/office/drawing/2014/main" id="{5B15488F-74A9-E814-7A8A-DAEED0FDD3C8}"/>
              </a:ext>
            </a:extLst>
          </p:cNvPr>
          <p:cNvSpPr txBox="1"/>
          <p:nvPr/>
        </p:nvSpPr>
        <p:spPr>
          <a:xfrm>
            <a:off x="9045251" y="3751420"/>
            <a:ext cx="1465489" cy="523220"/>
          </a:xfrm>
          <a:prstGeom prst="rect">
            <a:avLst/>
          </a:prstGeom>
          <a:noFill/>
        </p:spPr>
        <p:txBody>
          <a:bodyPr wrap="square" rtlCol="0">
            <a:spAutoFit/>
          </a:bodyPr>
          <a:lstStyle/>
          <a:p>
            <a:pPr algn="just"/>
            <a:r>
              <a:rPr lang="en-US" sz="2800" spc="-100" dirty="0">
                <a:solidFill>
                  <a:schemeClr val="accent6"/>
                </a:solidFill>
                <a:latin typeface="Arial" panose="020B0604020202020204" pitchFamily="34" charset="0"/>
                <a:cs typeface="Arial" panose="020B0604020202020204" pitchFamily="34" charset="0"/>
              </a:rPr>
              <a:t>14</a:t>
            </a:r>
            <a:r>
              <a:rPr lang="en-US" sz="2800" spc="-100" dirty="0">
                <a:solidFill>
                  <a:schemeClr val="tx1">
                    <a:lumMod val="65000"/>
                    <a:lumOff val="35000"/>
                  </a:schemeClr>
                </a:solidFill>
                <a:latin typeface="Arial" panose="020B0604020202020204" pitchFamily="34" charset="0"/>
                <a:cs typeface="Arial" panose="020B0604020202020204" pitchFamily="34" charset="0"/>
              </a:rPr>
              <a:t> (m)</a:t>
            </a:r>
          </a:p>
        </p:txBody>
      </p:sp>
      <p:sp>
        <p:nvSpPr>
          <p:cNvPr id="24" name="PHẠM DUYÊN 18 - 9Slide.vn">
            <a:extLst>
              <a:ext uri="{FF2B5EF4-FFF2-40B4-BE49-F238E27FC236}">
                <a16:creationId xmlns:a16="http://schemas.microsoft.com/office/drawing/2014/main" id="{BEBE28A6-6EC6-694B-ECE5-2922D712C425}"/>
              </a:ext>
            </a:extLst>
          </p:cNvPr>
          <p:cNvSpPr txBox="1"/>
          <p:nvPr/>
        </p:nvSpPr>
        <p:spPr>
          <a:xfrm>
            <a:off x="2286000" y="4322863"/>
            <a:ext cx="5105400" cy="523220"/>
          </a:xfrm>
          <a:prstGeom prst="rect">
            <a:avLst/>
          </a:prstGeom>
          <a:noFill/>
        </p:spPr>
        <p:txBody>
          <a:bodyPr wrap="square" rtlCol="0">
            <a:spAutoFit/>
          </a:bodyPr>
          <a:lstStyle/>
          <a:p>
            <a:r>
              <a:rPr lang="vi-VN" sz="2800">
                <a:solidFill>
                  <a:srgbClr val="333333"/>
                </a:solidFill>
                <a:latin typeface="Arial" panose="020B0604020202020204" pitchFamily="34" charset="0"/>
                <a:cs typeface="Arial" panose="020B0604020202020204" pitchFamily="34" charset="0"/>
              </a:rPr>
              <a:t>Chu vi vườn hoa </a:t>
            </a:r>
            <a:r>
              <a:rPr lang="en-US" sz="2800">
                <a:solidFill>
                  <a:srgbClr val="333333"/>
                </a:solidFill>
                <a:latin typeface="Arial" panose="020B0604020202020204" pitchFamily="34" charset="0"/>
                <a:cs typeface="Arial" panose="020B0604020202020204" pitchFamily="34" charset="0"/>
              </a:rPr>
              <a:t>hồng</a:t>
            </a:r>
            <a:r>
              <a:rPr lang="vi-VN" sz="2800">
                <a:solidFill>
                  <a:srgbClr val="333333"/>
                </a:solidFill>
                <a:latin typeface="Arial" panose="020B0604020202020204" pitchFamily="34" charset="0"/>
                <a:cs typeface="Arial" panose="020B0604020202020204" pitchFamily="34" charset="0"/>
              </a:rPr>
              <a:t> là</a:t>
            </a:r>
            <a:r>
              <a:rPr lang="en-US" sz="2800">
                <a:solidFill>
                  <a:srgbClr val="333333"/>
                </a:solidFill>
                <a:latin typeface="Arial" panose="020B0604020202020204" pitchFamily="34" charset="0"/>
                <a:cs typeface="Arial" panose="020B0604020202020204" pitchFamily="34" charset="0"/>
              </a:rPr>
              <a:t>:</a:t>
            </a:r>
            <a:endParaRPr lang="vi-VN" sz="2800" spc="-100">
              <a:solidFill>
                <a:schemeClr val="tx1">
                  <a:lumMod val="65000"/>
                  <a:lumOff val="3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PHẠM DUYÊN 19 - 9Slide.vn">
                <a:extLst>
                  <a:ext uri="{FF2B5EF4-FFF2-40B4-BE49-F238E27FC236}">
                    <a16:creationId xmlns:a16="http://schemas.microsoft.com/office/drawing/2014/main" id="{0AB5E12B-2DD0-05BC-C3F1-5B6515A6235C}"/>
                  </a:ext>
                </a:extLst>
              </p:cNvPr>
              <p:cNvSpPr txBox="1"/>
              <p:nvPr/>
            </p:nvSpPr>
            <p:spPr>
              <a:xfrm>
                <a:off x="6552124" y="4322863"/>
                <a:ext cx="2175587" cy="523220"/>
              </a:xfrm>
              <a:prstGeom prst="rect">
                <a:avLst/>
              </a:prstGeom>
              <a:noFill/>
            </p:spPr>
            <p:txBody>
              <a:bodyPr wrap="square" rtlCol="0">
                <a:spAutoFit/>
              </a:bodyPr>
              <a:lstStyle/>
              <a:p>
                <a:pPr algn="just"/>
                <a:r>
                  <a:rPr lang="en-US" sz="2800" spc="-100">
                    <a:solidFill>
                      <a:schemeClr val="tx1">
                        <a:lumMod val="65000"/>
                        <a:lumOff val="35000"/>
                      </a:schemeClr>
                    </a:solidFill>
                    <a:latin typeface="Arial" panose="020B0604020202020204" pitchFamily="34" charset="0"/>
                    <a:cs typeface="Arial" panose="020B0604020202020204" pitchFamily="34" charset="0"/>
                  </a:rPr>
                  <a:t>4 </a:t>
                </a:r>
                <a14:m>
                  <m:oMath xmlns:m="http://schemas.openxmlformats.org/officeDocument/2006/math">
                    <m:r>
                      <a:rPr lang="en-US" sz="2800" i="1" spc="-100" smtClean="0">
                        <a:solidFill>
                          <a:schemeClr val="tx1">
                            <a:lumMod val="65000"/>
                            <a:lumOff val="35000"/>
                          </a:schemeClr>
                        </a:solidFill>
                        <a:latin typeface="Cambria Math" panose="02040503050406030204" pitchFamily="18" charset="0"/>
                        <a:ea typeface="Cambria Math" panose="02040503050406030204" pitchFamily="18" charset="0"/>
                      </a:rPr>
                      <m:t>×</m:t>
                    </m:r>
                  </m:oMath>
                </a14:m>
                <a:r>
                  <a:rPr lang="en-US" sz="2800" spc="-100">
                    <a:solidFill>
                      <a:schemeClr val="tx1">
                        <a:lumMod val="65000"/>
                        <a:lumOff val="35000"/>
                      </a:schemeClr>
                    </a:solidFill>
                    <a:latin typeface="Arial" panose="020B0604020202020204" pitchFamily="34" charset="0"/>
                    <a:cs typeface="Arial" panose="020B0604020202020204" pitchFamily="34" charset="0"/>
                  </a:rPr>
                  <a:t> 4 </a:t>
                </a:r>
                <a:r>
                  <a:rPr lang="vi-VN" sz="2800" spc="-100">
                    <a:solidFill>
                      <a:schemeClr val="tx1">
                        <a:lumMod val="65000"/>
                        <a:lumOff val="35000"/>
                      </a:schemeClr>
                    </a:solidFill>
                    <a:latin typeface="Arial" panose="020B0604020202020204" pitchFamily="34" charset="0"/>
                    <a:cs typeface="Arial" panose="020B0604020202020204" pitchFamily="34" charset="0"/>
                  </a:rPr>
                  <a:t> =</a:t>
                </a:r>
                <a:endParaRPr lang="en-US" sz="2800" spc="-100">
                  <a:solidFill>
                    <a:schemeClr val="tx1">
                      <a:lumMod val="65000"/>
                      <a:lumOff val="35000"/>
                    </a:schemeClr>
                  </a:solidFill>
                  <a:latin typeface="Arial" panose="020B0604020202020204" pitchFamily="34" charset="0"/>
                  <a:cs typeface="Arial" panose="020B0604020202020204" pitchFamily="34" charset="0"/>
                </a:endParaRPr>
              </a:p>
            </p:txBody>
          </p:sp>
        </mc:Choice>
        <mc:Fallback xmlns="">
          <p:sp>
            <p:nvSpPr>
              <p:cNvPr id="25" name="PHẠM DUYÊN 19 - 9Slide.vn">
                <a:extLst>
                  <a:ext uri="{FF2B5EF4-FFF2-40B4-BE49-F238E27FC236}">
                    <a16:creationId xmlns:a16="http://schemas.microsoft.com/office/drawing/2014/main" id="{0AB5E12B-2DD0-05BC-C3F1-5B6515A6235C}"/>
                  </a:ext>
                </a:extLst>
              </p:cNvPr>
              <p:cNvSpPr txBox="1">
                <a:spLocks noRot="1" noChangeAspect="1" noMove="1" noResize="1" noEditPoints="1" noAdjustHandles="1" noChangeArrowheads="1" noChangeShapeType="1" noTextEdit="1"/>
              </p:cNvSpPr>
              <p:nvPr/>
            </p:nvSpPr>
            <p:spPr>
              <a:xfrm>
                <a:off x="6552124" y="4322863"/>
                <a:ext cx="2175587" cy="523220"/>
              </a:xfrm>
              <a:prstGeom prst="rect">
                <a:avLst/>
              </a:prstGeom>
              <a:blipFill>
                <a:blip r:embed="rId4"/>
                <a:stretch>
                  <a:fillRect l="-5882" t="-11628" b="-31395"/>
                </a:stretch>
              </a:blipFill>
            </p:spPr>
            <p:txBody>
              <a:bodyPr/>
              <a:lstStyle/>
              <a:p>
                <a:r>
                  <a:rPr lang="vi-VN">
                    <a:noFill/>
                  </a:rPr>
                  <a:t> </a:t>
                </a:r>
              </a:p>
            </p:txBody>
          </p:sp>
        </mc:Fallback>
      </mc:AlternateContent>
      <p:sp>
        <p:nvSpPr>
          <p:cNvPr id="26" name="PHẠM DUYÊN 20 - 9Slide.vn">
            <a:extLst>
              <a:ext uri="{FF2B5EF4-FFF2-40B4-BE49-F238E27FC236}">
                <a16:creationId xmlns:a16="http://schemas.microsoft.com/office/drawing/2014/main" id="{63D8176A-B94B-0AAD-2141-35A7AB9246CD}"/>
              </a:ext>
            </a:extLst>
          </p:cNvPr>
          <p:cNvSpPr txBox="1"/>
          <p:nvPr/>
        </p:nvSpPr>
        <p:spPr>
          <a:xfrm>
            <a:off x="7951814" y="4322863"/>
            <a:ext cx="1465489" cy="523220"/>
          </a:xfrm>
          <a:prstGeom prst="rect">
            <a:avLst/>
          </a:prstGeom>
          <a:noFill/>
        </p:spPr>
        <p:txBody>
          <a:bodyPr wrap="square" rtlCol="0">
            <a:spAutoFit/>
          </a:bodyPr>
          <a:lstStyle/>
          <a:p>
            <a:pPr algn="just"/>
            <a:r>
              <a:rPr lang="en-US" sz="2800" spc="-100">
                <a:solidFill>
                  <a:schemeClr val="accent6"/>
                </a:solidFill>
                <a:latin typeface="Arial" panose="020B0604020202020204" pitchFamily="34" charset="0"/>
                <a:cs typeface="Arial" panose="020B0604020202020204" pitchFamily="34" charset="0"/>
              </a:rPr>
              <a:t>16</a:t>
            </a:r>
            <a:r>
              <a:rPr lang="en-US" sz="2800" spc="-100">
                <a:solidFill>
                  <a:schemeClr val="tx1">
                    <a:lumMod val="65000"/>
                    <a:lumOff val="35000"/>
                  </a:schemeClr>
                </a:solidFill>
                <a:latin typeface="Arial" panose="020B0604020202020204" pitchFamily="34" charset="0"/>
                <a:cs typeface="Arial" panose="020B0604020202020204" pitchFamily="34" charset="0"/>
              </a:rPr>
              <a:t> (m)</a:t>
            </a:r>
          </a:p>
        </p:txBody>
      </p:sp>
      <p:sp>
        <p:nvSpPr>
          <p:cNvPr id="27" name="PHẠM DUYÊN 21 - 9Slide.vn">
            <a:extLst>
              <a:ext uri="{FF2B5EF4-FFF2-40B4-BE49-F238E27FC236}">
                <a16:creationId xmlns:a16="http://schemas.microsoft.com/office/drawing/2014/main" id="{5E4AB64F-ACD3-A81C-1A15-FD5FA8FBC0FC}"/>
              </a:ext>
            </a:extLst>
          </p:cNvPr>
          <p:cNvSpPr txBox="1"/>
          <p:nvPr/>
        </p:nvSpPr>
        <p:spPr>
          <a:xfrm>
            <a:off x="2286000" y="4911926"/>
            <a:ext cx="5105400" cy="523220"/>
          </a:xfrm>
          <a:prstGeom prst="rect">
            <a:avLst/>
          </a:prstGeom>
          <a:noFill/>
        </p:spPr>
        <p:txBody>
          <a:bodyPr wrap="square" rtlCol="0">
            <a:spAutoFit/>
          </a:bodyPr>
          <a:lstStyle/>
          <a:p>
            <a:r>
              <a:rPr lang="vi-VN" sz="2800" dirty="0">
                <a:solidFill>
                  <a:srgbClr val="333333"/>
                </a:solidFill>
                <a:latin typeface="Arial" panose="020B0604020202020204" pitchFamily="34" charset="0"/>
                <a:cs typeface="Arial" panose="020B0604020202020204" pitchFamily="34" charset="0"/>
              </a:rPr>
              <a:t>Chu vi vườn hoa đỏ là</a:t>
            </a:r>
            <a:r>
              <a:rPr lang="en-US" sz="2800" dirty="0">
                <a:solidFill>
                  <a:srgbClr val="333333"/>
                </a:solidFill>
                <a:latin typeface="Arial" panose="020B0604020202020204" pitchFamily="34" charset="0"/>
                <a:cs typeface="Arial" panose="020B0604020202020204" pitchFamily="34" charset="0"/>
              </a:rPr>
              <a:t>:</a:t>
            </a:r>
            <a:endParaRPr lang="vi-VN" sz="2800" spc="-100" dirty="0">
              <a:solidFill>
                <a:schemeClr val="tx1">
                  <a:lumMod val="65000"/>
                  <a:lumOff val="3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PHẠM DUYÊN 22 - 9Slide.vn">
                <a:extLst>
                  <a:ext uri="{FF2B5EF4-FFF2-40B4-BE49-F238E27FC236}">
                    <a16:creationId xmlns:a16="http://schemas.microsoft.com/office/drawing/2014/main" id="{E3B2D136-4771-5CE5-CE6D-296A0AFB5EC2}"/>
                  </a:ext>
                </a:extLst>
              </p:cNvPr>
              <p:cNvSpPr txBox="1"/>
              <p:nvPr/>
            </p:nvSpPr>
            <p:spPr>
              <a:xfrm>
                <a:off x="6552124" y="4911926"/>
                <a:ext cx="2175587" cy="523220"/>
              </a:xfrm>
              <a:prstGeom prst="rect">
                <a:avLst/>
              </a:prstGeom>
              <a:noFill/>
            </p:spPr>
            <p:txBody>
              <a:bodyPr wrap="square" rtlCol="0">
                <a:spAutoFit/>
              </a:bodyPr>
              <a:lstStyle/>
              <a:p>
                <a:pPr algn="just"/>
                <a:r>
                  <a:rPr lang="en-US" sz="2800" spc="-100" dirty="0">
                    <a:solidFill>
                      <a:schemeClr val="tx1">
                        <a:lumMod val="65000"/>
                        <a:lumOff val="35000"/>
                      </a:schemeClr>
                    </a:solidFill>
                    <a:latin typeface="Arial" panose="020B0604020202020204" pitchFamily="34" charset="0"/>
                    <a:cs typeface="Arial" panose="020B0604020202020204" pitchFamily="34" charset="0"/>
                  </a:rPr>
                  <a:t>(5 + 4) </a:t>
                </a:r>
                <a14:m>
                  <m:oMath xmlns:m="http://schemas.openxmlformats.org/officeDocument/2006/math">
                    <m:r>
                      <a:rPr lang="en-US" sz="2800" i="1" spc="-100" smtClean="0">
                        <a:solidFill>
                          <a:schemeClr val="tx1">
                            <a:lumMod val="65000"/>
                            <a:lumOff val="35000"/>
                          </a:schemeClr>
                        </a:solidFill>
                        <a:latin typeface="Cambria Math" panose="02040503050406030204" pitchFamily="18" charset="0"/>
                        <a:ea typeface="Cambria Math" panose="02040503050406030204" pitchFamily="18" charset="0"/>
                      </a:rPr>
                      <m:t>×</m:t>
                    </m:r>
                  </m:oMath>
                </a14:m>
                <a:r>
                  <a:rPr lang="en-US" sz="2800" spc="-100" dirty="0">
                    <a:solidFill>
                      <a:schemeClr val="tx1">
                        <a:lumMod val="65000"/>
                        <a:lumOff val="35000"/>
                      </a:schemeClr>
                    </a:solidFill>
                    <a:latin typeface="Arial" panose="020B0604020202020204" pitchFamily="34" charset="0"/>
                    <a:cs typeface="Arial" panose="020B0604020202020204" pitchFamily="34" charset="0"/>
                  </a:rPr>
                  <a:t> 2 </a:t>
                </a:r>
                <a:r>
                  <a:rPr lang="vi-VN" sz="2800" spc="-100" dirty="0">
                    <a:solidFill>
                      <a:schemeClr val="tx1">
                        <a:lumMod val="65000"/>
                        <a:lumOff val="35000"/>
                      </a:schemeClr>
                    </a:solidFill>
                    <a:latin typeface="Arial" panose="020B0604020202020204" pitchFamily="34" charset="0"/>
                    <a:cs typeface="Arial" panose="020B0604020202020204" pitchFamily="34" charset="0"/>
                  </a:rPr>
                  <a:t> =</a:t>
                </a:r>
                <a:endParaRPr lang="en-US" sz="2800" spc="-100" dirty="0">
                  <a:solidFill>
                    <a:schemeClr val="tx1">
                      <a:lumMod val="65000"/>
                      <a:lumOff val="35000"/>
                    </a:schemeClr>
                  </a:solidFill>
                  <a:latin typeface="Arial" panose="020B0604020202020204" pitchFamily="34" charset="0"/>
                  <a:cs typeface="Arial" panose="020B0604020202020204" pitchFamily="34" charset="0"/>
                </a:endParaRPr>
              </a:p>
            </p:txBody>
          </p:sp>
        </mc:Choice>
        <mc:Fallback xmlns="">
          <p:sp>
            <p:nvSpPr>
              <p:cNvPr id="28" name="PHẠM DUYÊN 22 - 9Slide.vn">
                <a:extLst>
                  <a:ext uri="{FF2B5EF4-FFF2-40B4-BE49-F238E27FC236}">
                    <a16:creationId xmlns:a16="http://schemas.microsoft.com/office/drawing/2014/main" id="{E3B2D136-4771-5CE5-CE6D-296A0AFB5EC2}"/>
                  </a:ext>
                </a:extLst>
              </p:cNvPr>
              <p:cNvSpPr txBox="1">
                <a:spLocks noRot="1" noChangeAspect="1" noMove="1" noResize="1" noEditPoints="1" noAdjustHandles="1" noChangeArrowheads="1" noChangeShapeType="1" noTextEdit="1"/>
              </p:cNvSpPr>
              <p:nvPr/>
            </p:nvSpPr>
            <p:spPr>
              <a:xfrm>
                <a:off x="6552124" y="4911926"/>
                <a:ext cx="2175587" cy="523220"/>
              </a:xfrm>
              <a:prstGeom prst="rect">
                <a:avLst/>
              </a:prstGeom>
              <a:blipFill>
                <a:blip r:embed="rId5"/>
                <a:stretch>
                  <a:fillRect l="-5882" t="-12791" r="-2241" b="-31395"/>
                </a:stretch>
              </a:blipFill>
            </p:spPr>
            <p:txBody>
              <a:bodyPr/>
              <a:lstStyle/>
              <a:p>
                <a:r>
                  <a:rPr lang="vi-VN">
                    <a:noFill/>
                  </a:rPr>
                  <a:t> </a:t>
                </a:r>
              </a:p>
            </p:txBody>
          </p:sp>
        </mc:Fallback>
      </mc:AlternateContent>
      <p:sp>
        <p:nvSpPr>
          <p:cNvPr id="29" name="PHẠM DUYÊN 23 - 9Slide.vn">
            <a:extLst>
              <a:ext uri="{FF2B5EF4-FFF2-40B4-BE49-F238E27FC236}">
                <a16:creationId xmlns:a16="http://schemas.microsoft.com/office/drawing/2014/main" id="{DBE2D35D-799C-D04E-BD47-BC66FB6AF6E1}"/>
              </a:ext>
            </a:extLst>
          </p:cNvPr>
          <p:cNvSpPr txBox="1"/>
          <p:nvPr/>
        </p:nvSpPr>
        <p:spPr>
          <a:xfrm>
            <a:off x="8565335" y="4894306"/>
            <a:ext cx="1580515" cy="523220"/>
          </a:xfrm>
          <a:prstGeom prst="rect">
            <a:avLst/>
          </a:prstGeom>
          <a:noFill/>
        </p:spPr>
        <p:txBody>
          <a:bodyPr wrap="square" rtlCol="0">
            <a:spAutoFit/>
          </a:bodyPr>
          <a:lstStyle/>
          <a:p>
            <a:pPr algn="just"/>
            <a:r>
              <a:rPr lang="en-US" sz="2800" spc="-100" dirty="0">
                <a:solidFill>
                  <a:schemeClr val="accent6"/>
                </a:solidFill>
                <a:latin typeface="Arial" panose="020B0604020202020204" pitchFamily="34" charset="0"/>
                <a:cs typeface="Arial" panose="020B0604020202020204" pitchFamily="34" charset="0"/>
              </a:rPr>
              <a:t>18</a:t>
            </a:r>
            <a:r>
              <a:rPr lang="en-US" sz="2800" spc="-100" dirty="0">
                <a:solidFill>
                  <a:schemeClr val="tx1">
                    <a:lumMod val="65000"/>
                    <a:lumOff val="35000"/>
                  </a:schemeClr>
                </a:solidFill>
                <a:latin typeface="Arial" panose="020B0604020202020204" pitchFamily="34" charset="0"/>
                <a:cs typeface="Arial" panose="020B0604020202020204" pitchFamily="34" charset="0"/>
              </a:rPr>
              <a:t> (m)</a:t>
            </a:r>
          </a:p>
        </p:txBody>
      </p:sp>
      <p:sp>
        <p:nvSpPr>
          <p:cNvPr id="30" name="PHẠM DUYÊN 24 - 9Slide.vn">
            <a:extLst>
              <a:ext uri="{FF2B5EF4-FFF2-40B4-BE49-F238E27FC236}">
                <a16:creationId xmlns:a16="http://schemas.microsoft.com/office/drawing/2014/main" id="{3F742B0D-E066-6664-8D2B-2DE643B42665}"/>
              </a:ext>
            </a:extLst>
          </p:cNvPr>
          <p:cNvSpPr/>
          <p:nvPr/>
        </p:nvSpPr>
        <p:spPr>
          <a:xfrm>
            <a:off x="2997570" y="1600017"/>
            <a:ext cx="1146192" cy="501076"/>
          </a:xfrm>
          <a:prstGeom prst="roundRect">
            <a:avLst>
              <a:gd name="adj" fmla="val 6767"/>
            </a:avLst>
          </a:prstGeom>
          <a:solidFill>
            <a:srgbClr val="FDFCFA">
              <a:alpha val="92000"/>
            </a:srgbClr>
          </a:solidFill>
          <a:ln w="19050">
            <a:solidFill>
              <a:srgbClr val="D1D1C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6"/>
                </a:solidFill>
                <a:latin typeface="Arial" panose="020B0604020202020204" pitchFamily="34" charset="0"/>
                <a:cs typeface="Arial" panose="020B0604020202020204" pitchFamily="34" charset="0"/>
              </a:rPr>
              <a:t>14 m</a:t>
            </a:r>
          </a:p>
        </p:txBody>
      </p:sp>
      <p:sp>
        <p:nvSpPr>
          <p:cNvPr id="31" name="PHẠM DUYÊN 25 - 9Slide.vn">
            <a:extLst>
              <a:ext uri="{FF2B5EF4-FFF2-40B4-BE49-F238E27FC236}">
                <a16:creationId xmlns:a16="http://schemas.microsoft.com/office/drawing/2014/main" id="{06DE2936-906F-1F9E-4B07-AAC18297E1A6}"/>
              </a:ext>
            </a:extLst>
          </p:cNvPr>
          <p:cNvSpPr/>
          <p:nvPr/>
        </p:nvSpPr>
        <p:spPr>
          <a:xfrm>
            <a:off x="6096000" y="2294171"/>
            <a:ext cx="1122773" cy="501076"/>
          </a:xfrm>
          <a:prstGeom prst="roundRect">
            <a:avLst>
              <a:gd name="adj" fmla="val 6767"/>
            </a:avLst>
          </a:prstGeom>
          <a:solidFill>
            <a:srgbClr val="FDFCFA">
              <a:alpha val="92000"/>
            </a:srgbClr>
          </a:solidFill>
          <a:ln w="19050">
            <a:solidFill>
              <a:srgbClr val="D1D1C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6"/>
                </a:solidFill>
                <a:latin typeface="Arial" panose="020B0604020202020204" pitchFamily="34" charset="0"/>
                <a:cs typeface="Arial" panose="020B0604020202020204" pitchFamily="34" charset="0"/>
              </a:rPr>
              <a:t>16 m</a:t>
            </a:r>
          </a:p>
        </p:txBody>
      </p:sp>
      <p:sp>
        <p:nvSpPr>
          <p:cNvPr id="32" name="PHẠM DUYÊN 26 - 9Slide.vn">
            <a:extLst>
              <a:ext uri="{FF2B5EF4-FFF2-40B4-BE49-F238E27FC236}">
                <a16:creationId xmlns:a16="http://schemas.microsoft.com/office/drawing/2014/main" id="{DCA98A6B-EDE7-2740-5DA4-7CA0BD2B5DB1}"/>
              </a:ext>
            </a:extLst>
          </p:cNvPr>
          <p:cNvSpPr/>
          <p:nvPr/>
        </p:nvSpPr>
        <p:spPr>
          <a:xfrm>
            <a:off x="7779402" y="963449"/>
            <a:ext cx="1351618" cy="501076"/>
          </a:xfrm>
          <a:prstGeom prst="roundRect">
            <a:avLst>
              <a:gd name="adj" fmla="val 6767"/>
            </a:avLst>
          </a:prstGeom>
          <a:solidFill>
            <a:srgbClr val="FDFCFA">
              <a:alpha val="92000"/>
            </a:srgbClr>
          </a:solidFill>
          <a:ln w="19050">
            <a:solidFill>
              <a:srgbClr val="D1D1C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6"/>
                </a:solidFill>
                <a:latin typeface="Arial" panose="020B0604020202020204" pitchFamily="34" charset="0"/>
                <a:cs typeface="Arial" panose="020B0604020202020204" pitchFamily="34" charset="0"/>
              </a:rPr>
              <a:t>18 m</a:t>
            </a:r>
          </a:p>
        </p:txBody>
      </p:sp>
      <p:sp>
        <p:nvSpPr>
          <p:cNvPr id="33" name="PHẠM DUYÊN 27 - 9Slide.vn">
            <a:extLst>
              <a:ext uri="{FF2B5EF4-FFF2-40B4-BE49-F238E27FC236}">
                <a16:creationId xmlns:a16="http://schemas.microsoft.com/office/drawing/2014/main" id="{3F822F52-FF73-71F6-0D20-68AF71BD8093}"/>
              </a:ext>
            </a:extLst>
          </p:cNvPr>
          <p:cNvSpPr txBox="1"/>
          <p:nvPr/>
        </p:nvSpPr>
        <p:spPr>
          <a:xfrm>
            <a:off x="1150407" y="5466690"/>
            <a:ext cx="10785111" cy="1015663"/>
          </a:xfrm>
          <a:prstGeom prst="rect">
            <a:avLst/>
          </a:prstGeom>
          <a:noFill/>
        </p:spPr>
        <p:txBody>
          <a:bodyPr wrap="square" rtlCol="0">
            <a:spAutoFit/>
          </a:bodyPr>
          <a:lstStyle/>
          <a:p>
            <a:r>
              <a:rPr lang="en-US" sz="3000" dirty="0" err="1">
                <a:solidFill>
                  <a:schemeClr val="accent6"/>
                </a:solidFill>
                <a:latin typeface="Arial" panose="020B0604020202020204" pitchFamily="34" charset="0"/>
                <a:cs typeface="Arial" panose="020B0604020202020204" pitchFamily="34" charset="0"/>
              </a:rPr>
              <a:t>Bạn</a:t>
            </a:r>
            <a:r>
              <a:rPr lang="en-US" sz="3000" dirty="0">
                <a:solidFill>
                  <a:schemeClr val="accent6"/>
                </a:solidFill>
                <a:latin typeface="Arial" panose="020B0604020202020204" pitchFamily="34" charset="0"/>
                <a:cs typeface="Arial" panose="020B0604020202020204" pitchFamily="34" charset="0"/>
              </a:rPr>
              <a:t> </a:t>
            </a:r>
            <a:r>
              <a:rPr lang="vi-VN" sz="3000" dirty="0">
                <a:solidFill>
                  <a:schemeClr val="accent6"/>
                </a:solidFill>
                <a:latin typeface="Arial" panose="020B0604020202020204" pitchFamily="34" charset="0"/>
                <a:cs typeface="Arial" panose="020B0604020202020204" pitchFamily="34" charset="0"/>
              </a:rPr>
              <a:t>ong tìm đến vườn hoa đỏ. </a:t>
            </a:r>
          </a:p>
          <a:p>
            <a:r>
              <a:rPr lang="vi-VN" sz="3000" dirty="0">
                <a:solidFill>
                  <a:schemeClr val="accent6"/>
                </a:solidFill>
                <a:latin typeface="Arial" panose="020B0604020202020204" pitchFamily="34" charset="0"/>
                <a:cs typeface="Arial" panose="020B0604020202020204" pitchFamily="34" charset="0"/>
              </a:rPr>
              <a:t>Bạn chuồn chuồn tìm đến vườn hoa cúc vàng.</a:t>
            </a:r>
            <a:r>
              <a:rPr lang="en-US" sz="3000" dirty="0">
                <a:solidFill>
                  <a:schemeClr val="accent6"/>
                </a:solidFill>
                <a:latin typeface="Arial" panose="020B0604020202020204" pitchFamily="34" charset="0"/>
                <a:cs typeface="Arial" panose="020B0604020202020204" pitchFamily="34" charset="0"/>
              </a:rPr>
              <a:t> </a:t>
            </a:r>
            <a:endParaRPr lang="vi-VN" sz="3000" spc="-100" dirty="0">
              <a:solidFill>
                <a:schemeClr val="accent6"/>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AE6DCE8-FB61-C1AA-3D09-C6780BF2982B}"/>
              </a:ext>
            </a:extLst>
          </p:cNvPr>
          <p:cNvSpPr/>
          <p:nvPr/>
        </p:nvSpPr>
        <p:spPr>
          <a:xfrm>
            <a:off x="-1905000" y="0"/>
            <a:ext cx="1660263" cy="16764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082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horizont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randombar(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randombar(horizont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randombar(horizontal)">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animBg="1"/>
      <p:bldP spid="31" grpId="0" animBg="1"/>
      <p:bldP spid="32" grpId="0" animBg="1"/>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5"/>
</p:tagLst>
</file>

<file path=ppt/tags/tag3.xml><?xml version="1.0" encoding="utf-8"?>
<p:tagLst xmlns:a="http://schemas.openxmlformats.org/drawingml/2006/main" xmlns:r="http://schemas.openxmlformats.org/officeDocument/2006/relationships" xmlns:p="http://schemas.openxmlformats.org/presentationml/2006/main">
  <p:tag name="FILL" val="a5"/>
</p:tagLst>
</file>

<file path=ppt/tags/tag4.xml><?xml version="1.0" encoding="utf-8"?>
<p:tagLst xmlns:a="http://schemas.openxmlformats.org/drawingml/2006/main" xmlns:r="http://schemas.openxmlformats.org/officeDocument/2006/relationships" xmlns:p="http://schemas.openxmlformats.org/presentationml/2006/main">
  <p:tag name="FILL" val="a5"/>
</p:tagLst>
</file>

<file path=ppt/tags/tag5.xml><?xml version="1.0" encoding="utf-8"?>
<p:tagLst xmlns:a="http://schemas.openxmlformats.org/drawingml/2006/main" xmlns:r="http://schemas.openxmlformats.org/officeDocument/2006/relationships" xmlns:p="http://schemas.openxmlformats.org/presentationml/2006/main">
  <p:tag name="FILL" val="a5"/>
</p:tagLst>
</file>

<file path=ppt/theme/theme1.xml><?xml version="1.0" encoding="utf-8"?>
<a:theme xmlns:a="http://schemas.openxmlformats.org/drawingml/2006/main" name="Office Theme">
  <a:themeElements>
    <a:clrScheme name="PHẠM DUYÊN 2">
      <a:dk1>
        <a:sysClr val="windowText" lastClr="000000"/>
      </a:dk1>
      <a:lt1>
        <a:sysClr val="window" lastClr="FFFFFF"/>
      </a:lt1>
      <a:dk2>
        <a:srgbClr val="092D6C"/>
      </a:dk2>
      <a:lt2>
        <a:srgbClr val="FCECD0"/>
      </a:lt2>
      <a:accent1>
        <a:srgbClr val="8C70CC"/>
      </a:accent1>
      <a:accent2>
        <a:srgbClr val="7473B7"/>
      </a:accent2>
      <a:accent3>
        <a:srgbClr val="7DAED9"/>
      </a:accent3>
      <a:accent4>
        <a:srgbClr val="8178C3"/>
      </a:accent4>
      <a:accent5>
        <a:srgbClr val="B1458F"/>
      </a:accent5>
      <a:accent6>
        <a:srgbClr val="F05945"/>
      </a:accent6>
      <a:hlink>
        <a:srgbClr val="6C4706"/>
      </a:hlink>
      <a:folHlink>
        <a:srgbClr val="262626"/>
      </a:folHlink>
    </a:clrScheme>
    <a:fontScheme name="Custom 9">
      <a:majorFont>
        <a:latin typeface="#9Slide03 Sofia Pro Soft Bold"/>
        <a:ea typeface=""/>
        <a:cs typeface=""/>
      </a:majorFont>
      <a:minorFont>
        <a:latin typeface="#9Slide03 Sofia Pro So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2181</TotalTime>
  <Words>447</Words>
  <Application>Microsoft Office PowerPoint</Application>
  <PresentationFormat>Widescreen</PresentationFormat>
  <Paragraphs>88</Paragraphs>
  <Slides>10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字魂105号-简雅黑</vt:lpstr>
      <vt:lpstr>#9Slide03 HelveBold</vt:lpstr>
      <vt:lpstr>Calibri Light</vt:lpstr>
      <vt:lpstr>#9Slide03 Sofia Pro Soft</vt:lpstr>
      <vt:lpstr>VL Duepuntozero</vt:lpstr>
      <vt:lpstr>Cambria Math</vt:lpstr>
      <vt:lpstr>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Admin</cp:lastModifiedBy>
  <cp:revision>934</cp:revision>
  <dcterms:created xsi:type="dcterms:W3CDTF">2021-11-18T08:18:08Z</dcterms:created>
  <dcterms:modified xsi:type="dcterms:W3CDTF">2025-02-17T04:48:33Z</dcterms:modified>
  <cp:category>9Slide.vn</cp:category>
</cp:coreProperties>
</file>