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7" r:id="rId2"/>
    <p:sldId id="3226" r:id="rId3"/>
    <p:sldId id="356" r:id="rId4"/>
    <p:sldId id="347" r:id="rId5"/>
    <p:sldId id="3225" r:id="rId6"/>
    <p:sldId id="33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FA404-D1D4-468B-A3AC-46F2D782A800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58DC-467A-47CB-9E7E-3283A3CBA8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605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23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Relationship Id="rId27" Type="http://schemas.openxmlformats.org/officeDocument/2006/relationships/image" Target="../media/image26.svg"/><Relationship Id="rId30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7920-93B5-E14D-7197-FCDDFFECD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BBBBE-7666-C059-7457-C213FFB18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86BA2-FDD0-D19D-819A-80CEA697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17AD1-D789-BE5D-A5AB-D7A22454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F16FF-8FC0-00EC-9944-1463C3AC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055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19904-F593-134F-6EFA-E66C23FC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AFBD9-D763-9848-9905-20641ADB5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A09DE-3959-A311-497B-951C1EAA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45ADE-0CD8-6B07-FD62-F42FEAB2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0AB52-300E-CDB4-DE77-31796DE7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675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6F79D-9D63-9C70-7274-F62B4E9E0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5F507-FE6C-F523-CCAE-BCAF7EDE3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E0327-FA1F-A986-539B-38B14002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449BD-D838-5F37-6FBA-AE0A52E6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DC5C-43D2-721E-32CA-8016F2816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9258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32E6EAF0-F988-A1EC-45B6-DD6EA9A0D2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721" t="12000" r="5914" b="1175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HẠM DUYÊN 2 - 9Slide.vn">
            <a:extLst>
              <a:ext uri="{FF2B5EF4-FFF2-40B4-BE49-F238E27FC236}">
                <a16:creationId xmlns:a16="http://schemas.microsoft.com/office/drawing/2014/main" id="{FD5E0F90-36C5-ADC1-EF7A-1F4C8181B8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0068" y="0"/>
            <a:ext cx="3735706" cy="5629146"/>
          </a:xfrm>
          <a:prstGeom prst="rect">
            <a:avLst/>
          </a:prstGeom>
        </p:spPr>
      </p:pic>
      <p:pic>
        <p:nvPicPr>
          <p:cNvPr id="9" name="PHẠM DUYÊN 3 - 9Slide.vn">
            <a:extLst>
              <a:ext uri="{FF2B5EF4-FFF2-40B4-BE49-F238E27FC236}">
                <a16:creationId xmlns:a16="http://schemas.microsoft.com/office/drawing/2014/main" id="{050F4675-E233-D454-DB57-584AC97E2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8418"/>
          <a:stretch/>
        </p:blipFill>
        <p:spPr>
          <a:xfrm rot="5155945">
            <a:off x="4196612" y="3416316"/>
            <a:ext cx="806225" cy="5629146"/>
          </a:xfrm>
          <a:prstGeom prst="rect">
            <a:avLst/>
          </a:prstGeom>
        </p:spPr>
      </p:pic>
      <p:pic>
        <p:nvPicPr>
          <p:cNvPr id="10" name="PHẠM DUYÊN 4 - 9Slide.vn">
            <a:extLst>
              <a:ext uri="{FF2B5EF4-FFF2-40B4-BE49-F238E27FC236}">
                <a16:creationId xmlns:a16="http://schemas.microsoft.com/office/drawing/2014/main" id="{32543031-CE31-EFE1-5CD6-6CDED1F45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28089" y="49728"/>
            <a:ext cx="3735706" cy="5629146"/>
          </a:xfrm>
          <a:prstGeom prst="rect">
            <a:avLst/>
          </a:prstGeom>
        </p:spPr>
      </p:pic>
      <p:pic>
        <p:nvPicPr>
          <p:cNvPr id="11" name="PHẠM DUYÊN 5 - 9Slide.vn">
            <a:extLst>
              <a:ext uri="{FF2B5EF4-FFF2-40B4-BE49-F238E27FC236}">
                <a16:creationId xmlns:a16="http://schemas.microsoft.com/office/drawing/2014/main" id="{D78CEEDE-295B-CE81-D4BE-F038A4FB33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22929" y="55099"/>
            <a:ext cx="3735706" cy="5629146"/>
          </a:xfrm>
          <a:prstGeom prst="rect">
            <a:avLst/>
          </a:prstGeom>
        </p:spPr>
      </p:pic>
      <p:pic>
        <p:nvPicPr>
          <p:cNvPr id="12" name="PHẠM DUYÊN 6 - 9Slide.vn">
            <a:extLst>
              <a:ext uri="{FF2B5EF4-FFF2-40B4-BE49-F238E27FC236}">
                <a16:creationId xmlns:a16="http://schemas.microsoft.com/office/drawing/2014/main" id="{28DC57EF-E75B-9547-4FD3-8DDFCE49F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-1382" b="77087"/>
          <a:stretch/>
        </p:blipFill>
        <p:spPr>
          <a:xfrm>
            <a:off x="0" y="5738225"/>
            <a:ext cx="12192000" cy="1119775"/>
          </a:xfrm>
          <a:prstGeom prst="rect">
            <a:avLst/>
          </a:prstGeom>
        </p:spPr>
      </p:pic>
      <p:pic>
        <p:nvPicPr>
          <p:cNvPr id="15" name="PHẠM DUYÊN 7 - 9Slide.vn">
            <a:extLst>
              <a:ext uri="{FF2B5EF4-FFF2-40B4-BE49-F238E27FC236}">
                <a16:creationId xmlns:a16="http://schemas.microsoft.com/office/drawing/2014/main" id="{0C33F67B-01F2-95FF-BA18-9D75E631EEC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01222" y="12415"/>
            <a:ext cx="972267" cy="935144"/>
          </a:xfrm>
          <a:prstGeom prst="rect">
            <a:avLst/>
          </a:prstGeom>
        </p:spPr>
      </p:pic>
      <p:pic>
        <p:nvPicPr>
          <p:cNvPr id="16" name="PHẠM DUYÊN 8 - 9Slide.vn">
            <a:extLst>
              <a:ext uri="{FF2B5EF4-FFF2-40B4-BE49-F238E27FC236}">
                <a16:creationId xmlns:a16="http://schemas.microsoft.com/office/drawing/2014/main" id="{AD5E4FE7-6848-67FE-F4FD-15C85302116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42929" y="6571773"/>
            <a:ext cx="566659" cy="545023"/>
          </a:xfrm>
          <a:prstGeom prst="rect">
            <a:avLst/>
          </a:prstGeom>
        </p:spPr>
      </p:pic>
      <p:pic>
        <p:nvPicPr>
          <p:cNvPr id="17" name="PHẠM DUYÊN 9 - 9Slide.vn">
            <a:extLst>
              <a:ext uri="{FF2B5EF4-FFF2-40B4-BE49-F238E27FC236}">
                <a16:creationId xmlns:a16="http://schemas.microsoft.com/office/drawing/2014/main" id="{9395EBF9-99D3-3FEA-0E44-E924DEA61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55036"/>
          <a:stretch/>
        </p:blipFill>
        <p:spPr>
          <a:xfrm>
            <a:off x="3295724" y="6272410"/>
            <a:ext cx="1371089" cy="592951"/>
          </a:xfrm>
          <a:prstGeom prst="rect">
            <a:avLst/>
          </a:prstGeom>
        </p:spPr>
      </p:pic>
      <p:pic>
        <p:nvPicPr>
          <p:cNvPr id="18" name="PHẠM DUYÊN 10 - 9Slide.vn">
            <a:extLst>
              <a:ext uri="{FF2B5EF4-FFF2-40B4-BE49-F238E27FC236}">
                <a16:creationId xmlns:a16="http://schemas.microsoft.com/office/drawing/2014/main" id="{8DDA8503-44B7-6926-1BB3-AFD50545903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60276" y="22083"/>
            <a:ext cx="426294" cy="1386322"/>
          </a:xfrm>
          <a:prstGeom prst="rect">
            <a:avLst/>
          </a:prstGeom>
        </p:spPr>
      </p:pic>
      <p:pic>
        <p:nvPicPr>
          <p:cNvPr id="19" name="PHẠM DUYÊN 11 - 9Slide.vn">
            <a:extLst>
              <a:ext uri="{FF2B5EF4-FFF2-40B4-BE49-F238E27FC236}">
                <a16:creationId xmlns:a16="http://schemas.microsoft.com/office/drawing/2014/main" id="{A3979A1F-E330-B47A-7BCF-0CE33DDB854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18479" y="49728"/>
            <a:ext cx="345168" cy="1113445"/>
          </a:xfrm>
          <a:prstGeom prst="rect">
            <a:avLst/>
          </a:prstGeom>
        </p:spPr>
      </p:pic>
      <p:pic>
        <p:nvPicPr>
          <p:cNvPr id="20" name="PHẠM DUYÊN 12 - 9Slide.vn">
            <a:extLst>
              <a:ext uri="{FF2B5EF4-FFF2-40B4-BE49-F238E27FC236}">
                <a16:creationId xmlns:a16="http://schemas.microsoft.com/office/drawing/2014/main" id="{A7976C71-2AB9-BE61-9C7A-DEBA5B18CB5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86570" y="49727"/>
            <a:ext cx="519964" cy="822077"/>
          </a:xfrm>
          <a:prstGeom prst="rect">
            <a:avLst/>
          </a:prstGeom>
        </p:spPr>
      </p:pic>
      <p:pic>
        <p:nvPicPr>
          <p:cNvPr id="21" name="PHẠM DUYÊN 13 - 9Slide.vn">
            <a:extLst>
              <a:ext uri="{FF2B5EF4-FFF2-40B4-BE49-F238E27FC236}">
                <a16:creationId xmlns:a16="http://schemas.microsoft.com/office/drawing/2014/main" id="{26C5E04C-374E-5D6A-0954-85756ECBB57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1840044" y="49728"/>
            <a:ext cx="296127" cy="1214878"/>
          </a:xfrm>
          <a:prstGeom prst="rect">
            <a:avLst/>
          </a:prstGeom>
        </p:spPr>
      </p:pic>
      <p:pic>
        <p:nvPicPr>
          <p:cNvPr id="22" name="PHẠM DUYÊN 14 - 9Slide.vn">
            <a:extLst>
              <a:ext uri="{FF2B5EF4-FFF2-40B4-BE49-F238E27FC236}">
                <a16:creationId xmlns:a16="http://schemas.microsoft.com/office/drawing/2014/main" id="{4DC71A3B-A1F4-BC8C-F514-C006F571D9A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>
          <a:xfrm>
            <a:off x="2922487" y="4983927"/>
            <a:ext cx="1295254" cy="1679422"/>
          </a:xfrm>
          <a:prstGeom prst="rect">
            <a:avLst/>
          </a:prstGeom>
        </p:spPr>
      </p:pic>
      <p:pic>
        <p:nvPicPr>
          <p:cNvPr id="23" name="PHẠM DUYÊN 15 - 9Slide.vn">
            <a:extLst>
              <a:ext uri="{FF2B5EF4-FFF2-40B4-BE49-F238E27FC236}">
                <a16:creationId xmlns:a16="http://schemas.microsoft.com/office/drawing/2014/main" id="{F03EA662-5CA7-5266-1F72-B08753682B9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2624303" y="22083"/>
            <a:ext cx="335485" cy="925475"/>
          </a:xfrm>
          <a:prstGeom prst="rect">
            <a:avLst/>
          </a:prstGeom>
        </p:spPr>
      </p:pic>
      <p:pic>
        <p:nvPicPr>
          <p:cNvPr id="24" name="PHẠM DUYÊN 16 - 9Slide.vn">
            <a:extLst>
              <a:ext uri="{FF2B5EF4-FFF2-40B4-BE49-F238E27FC236}">
                <a16:creationId xmlns:a16="http://schemas.microsoft.com/office/drawing/2014/main" id="{47E67AD1-A056-3BF4-6D50-B8AB0840DDB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212372" y="22083"/>
            <a:ext cx="426294" cy="1386322"/>
          </a:xfrm>
          <a:prstGeom prst="rect">
            <a:avLst/>
          </a:prstGeom>
        </p:spPr>
      </p:pic>
      <p:pic>
        <p:nvPicPr>
          <p:cNvPr id="25" name="PHẠM DUYÊN 17 - 9Slide.vn">
            <a:extLst>
              <a:ext uri="{FF2B5EF4-FFF2-40B4-BE49-F238E27FC236}">
                <a16:creationId xmlns:a16="http://schemas.microsoft.com/office/drawing/2014/main" id="{2D314493-863C-5DE3-B5B8-CD4376A8D25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35988" y="14722"/>
            <a:ext cx="426294" cy="1386322"/>
          </a:xfrm>
          <a:prstGeom prst="rect">
            <a:avLst/>
          </a:prstGeom>
        </p:spPr>
      </p:pic>
      <p:pic>
        <p:nvPicPr>
          <p:cNvPr id="26" name="PHẠM DUYÊN 18 - 9Slide.vn">
            <a:extLst>
              <a:ext uri="{FF2B5EF4-FFF2-40B4-BE49-F238E27FC236}">
                <a16:creationId xmlns:a16="http://schemas.microsoft.com/office/drawing/2014/main" id="{8650201D-F3E0-CC2D-042F-886D48084D8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094191" y="42367"/>
            <a:ext cx="345168" cy="1113445"/>
          </a:xfrm>
          <a:prstGeom prst="rect">
            <a:avLst/>
          </a:prstGeom>
        </p:spPr>
      </p:pic>
      <p:pic>
        <p:nvPicPr>
          <p:cNvPr id="27" name="PHẠM DUYÊN 19 - 9Slide.vn">
            <a:extLst>
              <a:ext uri="{FF2B5EF4-FFF2-40B4-BE49-F238E27FC236}">
                <a16:creationId xmlns:a16="http://schemas.microsoft.com/office/drawing/2014/main" id="{30227F81-FD3E-DAED-2F2A-9EF39DD610F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462281" y="42367"/>
            <a:ext cx="519964" cy="822077"/>
          </a:xfrm>
          <a:prstGeom prst="rect">
            <a:avLst/>
          </a:prstGeom>
        </p:spPr>
      </p:pic>
      <p:pic>
        <p:nvPicPr>
          <p:cNvPr id="28" name="PHẠM DUYÊN 20 - 9Slide.vn">
            <a:extLst>
              <a:ext uri="{FF2B5EF4-FFF2-40B4-BE49-F238E27FC236}">
                <a16:creationId xmlns:a16="http://schemas.microsoft.com/office/drawing/2014/main" id="{E47BA693-7110-9800-EBA9-4447B374CE3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4515757" y="42367"/>
            <a:ext cx="296127" cy="1214878"/>
          </a:xfrm>
          <a:prstGeom prst="rect">
            <a:avLst/>
          </a:prstGeom>
        </p:spPr>
      </p:pic>
      <p:pic>
        <p:nvPicPr>
          <p:cNvPr id="29" name="PHẠM DUYÊN 21 - 9Slide.vn">
            <a:extLst>
              <a:ext uri="{FF2B5EF4-FFF2-40B4-BE49-F238E27FC236}">
                <a16:creationId xmlns:a16="http://schemas.microsoft.com/office/drawing/2014/main" id="{E0E989F7-77AF-0A45-1353-6CAA67AD514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5300014" y="14723"/>
            <a:ext cx="335485" cy="925475"/>
          </a:xfrm>
          <a:prstGeom prst="rect">
            <a:avLst/>
          </a:prstGeom>
        </p:spPr>
      </p:pic>
      <p:pic>
        <p:nvPicPr>
          <p:cNvPr id="30" name="PHẠM DUYÊN 22 - 9Slide.vn">
            <a:extLst>
              <a:ext uri="{FF2B5EF4-FFF2-40B4-BE49-F238E27FC236}">
                <a16:creationId xmlns:a16="http://schemas.microsoft.com/office/drawing/2014/main" id="{615C08A4-0F09-66F5-2E3E-C618D171C38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88083" y="14722"/>
            <a:ext cx="426294" cy="1386322"/>
          </a:xfrm>
          <a:prstGeom prst="rect">
            <a:avLst/>
          </a:prstGeom>
        </p:spPr>
      </p:pic>
      <p:pic>
        <p:nvPicPr>
          <p:cNvPr id="31" name="PHẠM DUYÊN 23 - 9Slide.vn">
            <a:extLst>
              <a:ext uri="{FF2B5EF4-FFF2-40B4-BE49-F238E27FC236}">
                <a16:creationId xmlns:a16="http://schemas.microsoft.com/office/drawing/2014/main" id="{0C8477B8-BBDA-DB37-C2AE-503373BF9E3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711700" y="7361"/>
            <a:ext cx="426294" cy="1386322"/>
          </a:xfrm>
          <a:prstGeom prst="rect">
            <a:avLst/>
          </a:prstGeom>
        </p:spPr>
      </p:pic>
      <p:pic>
        <p:nvPicPr>
          <p:cNvPr id="32" name="PHẠM DUYÊN 24 - 9Slide.vn">
            <a:extLst>
              <a:ext uri="{FF2B5EF4-FFF2-40B4-BE49-F238E27FC236}">
                <a16:creationId xmlns:a16="http://schemas.microsoft.com/office/drawing/2014/main" id="{5A08D74F-1C4F-47A0-589C-27758821733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69902" y="35006"/>
            <a:ext cx="345168" cy="1113445"/>
          </a:xfrm>
          <a:prstGeom prst="rect">
            <a:avLst/>
          </a:prstGeom>
        </p:spPr>
      </p:pic>
      <p:pic>
        <p:nvPicPr>
          <p:cNvPr id="33" name="PHẠM DUYÊN 25 - 9Slide.vn">
            <a:extLst>
              <a:ext uri="{FF2B5EF4-FFF2-40B4-BE49-F238E27FC236}">
                <a16:creationId xmlns:a16="http://schemas.microsoft.com/office/drawing/2014/main" id="{6609DBE7-554A-EDFE-CBE7-0048D527D5F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137993" y="35006"/>
            <a:ext cx="519964" cy="822077"/>
          </a:xfrm>
          <a:prstGeom prst="rect">
            <a:avLst/>
          </a:prstGeom>
        </p:spPr>
      </p:pic>
      <p:pic>
        <p:nvPicPr>
          <p:cNvPr id="34" name="PHẠM DUYÊN 26 - 9Slide.vn">
            <a:extLst>
              <a:ext uri="{FF2B5EF4-FFF2-40B4-BE49-F238E27FC236}">
                <a16:creationId xmlns:a16="http://schemas.microsoft.com/office/drawing/2014/main" id="{895760DC-E8D4-BB4B-6203-46F7AEA38F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7191468" y="35006"/>
            <a:ext cx="296127" cy="1214878"/>
          </a:xfrm>
          <a:prstGeom prst="rect">
            <a:avLst/>
          </a:prstGeom>
        </p:spPr>
      </p:pic>
      <p:pic>
        <p:nvPicPr>
          <p:cNvPr id="35" name="PHẠM DUYÊN 27 - 9Slide.vn">
            <a:extLst>
              <a:ext uri="{FF2B5EF4-FFF2-40B4-BE49-F238E27FC236}">
                <a16:creationId xmlns:a16="http://schemas.microsoft.com/office/drawing/2014/main" id="{B9B3BCD3-8398-9588-466F-9881F0B1FF0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7975726" y="7361"/>
            <a:ext cx="335485" cy="925475"/>
          </a:xfrm>
          <a:prstGeom prst="rect">
            <a:avLst/>
          </a:prstGeom>
        </p:spPr>
      </p:pic>
      <p:pic>
        <p:nvPicPr>
          <p:cNvPr id="36" name="PHẠM DUYÊN 28 - 9Slide.vn">
            <a:extLst>
              <a:ext uri="{FF2B5EF4-FFF2-40B4-BE49-F238E27FC236}">
                <a16:creationId xmlns:a16="http://schemas.microsoft.com/office/drawing/2014/main" id="{F220B897-4095-AAF9-4720-AA89B196E72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63795" y="7361"/>
            <a:ext cx="426294" cy="1386322"/>
          </a:xfrm>
          <a:prstGeom prst="rect">
            <a:avLst/>
          </a:prstGeom>
        </p:spPr>
      </p:pic>
      <p:pic>
        <p:nvPicPr>
          <p:cNvPr id="37" name="PHẠM DUYÊN 29 - 9Slide.vn">
            <a:extLst>
              <a:ext uri="{FF2B5EF4-FFF2-40B4-BE49-F238E27FC236}">
                <a16:creationId xmlns:a16="http://schemas.microsoft.com/office/drawing/2014/main" id="{FA8BAC5C-042D-B8FF-0F14-786B0ADA369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87411" y="0"/>
            <a:ext cx="426294" cy="1386322"/>
          </a:xfrm>
          <a:prstGeom prst="rect">
            <a:avLst/>
          </a:prstGeom>
        </p:spPr>
      </p:pic>
      <p:pic>
        <p:nvPicPr>
          <p:cNvPr id="38" name="PHẠM DUYÊN 30 - 9Slide.vn">
            <a:extLst>
              <a:ext uri="{FF2B5EF4-FFF2-40B4-BE49-F238E27FC236}">
                <a16:creationId xmlns:a16="http://schemas.microsoft.com/office/drawing/2014/main" id="{23CE7096-25C9-96C7-9DD9-F5FD7EC57A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445614" y="27645"/>
            <a:ext cx="345168" cy="1113445"/>
          </a:xfrm>
          <a:prstGeom prst="rect">
            <a:avLst/>
          </a:prstGeom>
        </p:spPr>
      </p:pic>
      <p:pic>
        <p:nvPicPr>
          <p:cNvPr id="39" name="PHẠM DUYÊN 31 - 9Slide.vn">
            <a:extLst>
              <a:ext uri="{FF2B5EF4-FFF2-40B4-BE49-F238E27FC236}">
                <a16:creationId xmlns:a16="http://schemas.microsoft.com/office/drawing/2014/main" id="{CE49180E-67D9-A9C4-2483-C90C5E2FA68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813705" y="27645"/>
            <a:ext cx="519964" cy="822077"/>
          </a:xfrm>
          <a:prstGeom prst="rect">
            <a:avLst/>
          </a:prstGeom>
        </p:spPr>
      </p:pic>
      <p:pic>
        <p:nvPicPr>
          <p:cNvPr id="40" name="PHẠM DUYÊN 32 - 9Slide.vn">
            <a:extLst>
              <a:ext uri="{FF2B5EF4-FFF2-40B4-BE49-F238E27FC236}">
                <a16:creationId xmlns:a16="http://schemas.microsoft.com/office/drawing/2014/main" id="{9C333182-38F1-9B80-1757-330A9109048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>
          <a:xfrm>
            <a:off x="9867179" y="27645"/>
            <a:ext cx="296127" cy="1214878"/>
          </a:xfrm>
          <a:prstGeom prst="rect">
            <a:avLst/>
          </a:prstGeom>
        </p:spPr>
      </p:pic>
      <p:pic>
        <p:nvPicPr>
          <p:cNvPr id="41" name="PHẠM DUYÊN 33 - 9Slide.vn">
            <a:extLst>
              <a:ext uri="{FF2B5EF4-FFF2-40B4-BE49-F238E27FC236}">
                <a16:creationId xmlns:a16="http://schemas.microsoft.com/office/drawing/2014/main" id="{24C85674-B161-06CD-9BEA-BD05988AFEB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>
          <a:xfrm>
            <a:off x="10651438" y="1"/>
            <a:ext cx="335485" cy="925475"/>
          </a:xfrm>
          <a:prstGeom prst="rect">
            <a:avLst/>
          </a:prstGeom>
        </p:spPr>
      </p:pic>
      <p:pic>
        <p:nvPicPr>
          <p:cNvPr id="42" name="PHẠM DUYÊN 34 - 9Slide.vn">
            <a:extLst>
              <a:ext uri="{FF2B5EF4-FFF2-40B4-BE49-F238E27FC236}">
                <a16:creationId xmlns:a16="http://schemas.microsoft.com/office/drawing/2014/main" id="{85B775D1-E34F-DE3F-1817-4CA7A15C7C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39506" y="0"/>
            <a:ext cx="426294" cy="1386322"/>
          </a:xfrm>
          <a:prstGeom prst="rect">
            <a:avLst/>
          </a:prstGeom>
        </p:spPr>
      </p:pic>
      <p:pic>
        <p:nvPicPr>
          <p:cNvPr id="43" name="PHẠM DUYÊN 35 - 9Slide.vn">
            <a:extLst>
              <a:ext uri="{FF2B5EF4-FFF2-40B4-BE49-F238E27FC236}">
                <a16:creationId xmlns:a16="http://schemas.microsoft.com/office/drawing/2014/main" id="{A1BFFA84-82C2-D4B1-3CD6-FB987B0FAE2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020067" y="1408405"/>
            <a:ext cx="486133" cy="467572"/>
          </a:xfrm>
          <a:prstGeom prst="rect">
            <a:avLst/>
          </a:prstGeom>
        </p:spPr>
      </p:pic>
      <p:pic>
        <p:nvPicPr>
          <p:cNvPr id="45" name="PHẠM DUYÊN 36 - 9Slide.vn">
            <a:extLst>
              <a:ext uri="{FF2B5EF4-FFF2-40B4-BE49-F238E27FC236}">
                <a16:creationId xmlns:a16="http://schemas.microsoft.com/office/drawing/2014/main" id="{9F3D3297-B1EA-C2B8-F49F-ABB13352EE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19180" y="1068609"/>
            <a:ext cx="407553" cy="391992"/>
          </a:xfrm>
          <a:prstGeom prst="rect">
            <a:avLst/>
          </a:prstGeom>
        </p:spPr>
      </p:pic>
      <p:pic>
        <p:nvPicPr>
          <p:cNvPr id="46" name="PHẠM DUYÊN 37 - 9Slide.vn">
            <a:extLst>
              <a:ext uri="{FF2B5EF4-FFF2-40B4-BE49-F238E27FC236}">
                <a16:creationId xmlns:a16="http://schemas.microsoft.com/office/drawing/2014/main" id="{80586279-CE68-96C3-7441-28F3FF75762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751058" y="857083"/>
            <a:ext cx="486133" cy="467572"/>
          </a:xfrm>
          <a:prstGeom prst="rect">
            <a:avLst/>
          </a:prstGeom>
        </p:spPr>
      </p:pic>
      <p:pic>
        <p:nvPicPr>
          <p:cNvPr id="47" name="PHẠM DUYÊN 38 - 9Slide.vn">
            <a:extLst>
              <a:ext uri="{FF2B5EF4-FFF2-40B4-BE49-F238E27FC236}">
                <a16:creationId xmlns:a16="http://schemas.microsoft.com/office/drawing/2014/main" id="{F0605836-6134-E4AA-5181-7DD74DFF5153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1302933" y="947559"/>
            <a:ext cx="486133" cy="467572"/>
          </a:xfrm>
          <a:prstGeom prst="rect">
            <a:avLst/>
          </a:prstGeom>
        </p:spPr>
      </p:pic>
      <p:pic>
        <p:nvPicPr>
          <p:cNvPr id="48" name="PHẠM DUYÊN 39 - 9Slide.vn">
            <a:extLst>
              <a:ext uri="{FF2B5EF4-FFF2-40B4-BE49-F238E27FC236}">
                <a16:creationId xmlns:a16="http://schemas.microsoft.com/office/drawing/2014/main" id="{199E45A8-80FE-2058-5B15-7BF68EB0FA7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86572" y="1324655"/>
            <a:ext cx="407553" cy="391992"/>
          </a:xfrm>
          <a:prstGeom prst="rect">
            <a:avLst/>
          </a:prstGeom>
        </p:spPr>
      </p:pic>
      <p:pic>
        <p:nvPicPr>
          <p:cNvPr id="49" name="PHẠM DUYÊN 40 - 9Slide.vn">
            <a:extLst>
              <a:ext uri="{FF2B5EF4-FFF2-40B4-BE49-F238E27FC236}">
                <a16:creationId xmlns:a16="http://schemas.microsoft.com/office/drawing/2014/main" id="{DA1835D4-74C6-5CF1-75C9-E61AC142425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97446" y="1875977"/>
            <a:ext cx="407553" cy="391992"/>
          </a:xfrm>
          <a:prstGeom prst="rect">
            <a:avLst/>
          </a:prstGeom>
        </p:spPr>
      </p:pic>
      <p:pic>
        <p:nvPicPr>
          <p:cNvPr id="50" name="PHẠM DUYÊN 41 - 9Slide.vn">
            <a:extLst>
              <a:ext uri="{FF2B5EF4-FFF2-40B4-BE49-F238E27FC236}">
                <a16:creationId xmlns:a16="http://schemas.microsoft.com/office/drawing/2014/main" id="{353782F5-5D54-980C-87DE-CFD66509823D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>
          <a:xfrm>
            <a:off x="1046552" y="1324655"/>
            <a:ext cx="1514439" cy="1359209"/>
          </a:xfrm>
          <a:prstGeom prst="rect">
            <a:avLst/>
          </a:prstGeom>
        </p:spPr>
      </p:pic>
      <p:pic>
        <p:nvPicPr>
          <p:cNvPr id="51" name="PHẠM DUYÊN 42 - 9Slide.vn">
            <a:extLst>
              <a:ext uri="{FF2B5EF4-FFF2-40B4-BE49-F238E27FC236}">
                <a16:creationId xmlns:a16="http://schemas.microsoft.com/office/drawing/2014/main" id="{F5E39D2C-4B41-9EC9-7453-96B9AC7741A2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>
          <a:xfrm>
            <a:off x="76624" y="4325036"/>
            <a:ext cx="1514439" cy="1359209"/>
          </a:xfrm>
          <a:prstGeom prst="rect">
            <a:avLst/>
          </a:prstGeom>
        </p:spPr>
      </p:pic>
      <p:pic>
        <p:nvPicPr>
          <p:cNvPr id="52" name="PHẠM DUYÊN 43 - 9Slide.vn">
            <a:extLst>
              <a:ext uri="{FF2B5EF4-FFF2-40B4-BE49-F238E27FC236}">
                <a16:creationId xmlns:a16="http://schemas.microsoft.com/office/drawing/2014/main" id="{856DA5C2-70C6-0C3D-8E25-A8E301CDC85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>
          <a:xfrm>
            <a:off x="3799938" y="4939632"/>
            <a:ext cx="1514439" cy="1359209"/>
          </a:xfrm>
          <a:prstGeom prst="rect">
            <a:avLst/>
          </a:prstGeom>
        </p:spPr>
      </p:pic>
      <p:pic>
        <p:nvPicPr>
          <p:cNvPr id="53" name="PHẠM DUYÊN 44 - 9Slide.vn">
            <a:extLst>
              <a:ext uri="{FF2B5EF4-FFF2-40B4-BE49-F238E27FC236}">
                <a16:creationId xmlns:a16="http://schemas.microsoft.com/office/drawing/2014/main" id="{74ECBBEF-A220-7C69-A8CC-356D130536C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>
          <a:xfrm>
            <a:off x="7299266" y="4707472"/>
            <a:ext cx="1514439" cy="1359209"/>
          </a:xfrm>
          <a:prstGeom prst="rect">
            <a:avLst/>
          </a:prstGeom>
        </p:spPr>
      </p:pic>
      <p:pic>
        <p:nvPicPr>
          <p:cNvPr id="54" name="PHẠM DUYÊN 45 - 9Slide.vn">
            <a:extLst>
              <a:ext uri="{FF2B5EF4-FFF2-40B4-BE49-F238E27FC236}">
                <a16:creationId xmlns:a16="http://schemas.microsoft.com/office/drawing/2014/main" id="{97D6B4F7-6BBC-FE6E-991E-41DE2C4E628A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>
          <a:xfrm>
            <a:off x="9304741" y="1455364"/>
            <a:ext cx="1514439" cy="1359209"/>
          </a:xfrm>
          <a:prstGeom prst="rect">
            <a:avLst/>
          </a:prstGeom>
        </p:spPr>
      </p:pic>
      <p:pic>
        <p:nvPicPr>
          <p:cNvPr id="55" name="PHẠM DUYÊN 46 - 9Slide.vn">
            <a:extLst>
              <a:ext uri="{FF2B5EF4-FFF2-40B4-BE49-F238E27FC236}">
                <a16:creationId xmlns:a16="http://schemas.microsoft.com/office/drawing/2014/main" id="{9E045957-7430-4090-6950-65E541EDEB92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>
          <a:xfrm>
            <a:off x="-343710" y="2365416"/>
            <a:ext cx="2406202" cy="4445639"/>
          </a:xfrm>
          <a:prstGeom prst="rect">
            <a:avLst/>
          </a:prstGeom>
        </p:spPr>
      </p:pic>
      <p:pic>
        <p:nvPicPr>
          <p:cNvPr id="56" name="PHẠM DUYÊN 47 - 9Slide.vn">
            <a:extLst>
              <a:ext uri="{FF2B5EF4-FFF2-40B4-BE49-F238E27FC236}">
                <a16:creationId xmlns:a16="http://schemas.microsoft.com/office/drawing/2014/main" id="{A07A5494-EA4F-CB44-CC1F-4B7D9B10949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>
            <a:fillRect/>
          </a:stretch>
        </p:blipFill>
        <p:spPr>
          <a:xfrm>
            <a:off x="11177962" y="5426492"/>
            <a:ext cx="1662189" cy="1175999"/>
          </a:xfrm>
          <a:prstGeom prst="rect">
            <a:avLst/>
          </a:prstGeom>
        </p:spPr>
      </p:pic>
      <p:pic>
        <p:nvPicPr>
          <p:cNvPr id="58" name="PHẠM DUYÊN 48 - 9Slide.vn">
            <a:extLst>
              <a:ext uri="{FF2B5EF4-FFF2-40B4-BE49-F238E27FC236}">
                <a16:creationId xmlns:a16="http://schemas.microsoft.com/office/drawing/2014/main" id="{CC3508EB-C436-921C-BE8B-04ED06478273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flipH="1">
            <a:off x="474251" y="4767618"/>
            <a:ext cx="1889099" cy="19375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PHẠM DUYÊN 49 - 9Slide.vn">
            <a:extLst>
              <a:ext uri="{FF2B5EF4-FFF2-40B4-BE49-F238E27FC236}">
                <a16:creationId xmlns:a16="http://schemas.microsoft.com/office/drawing/2014/main" id="{46C30B15-2CD9-7BC3-9B3F-567A371254BE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8155016" y="6172200"/>
            <a:ext cx="1371089" cy="1318738"/>
          </a:xfrm>
          <a:prstGeom prst="rect">
            <a:avLst/>
          </a:prstGeom>
        </p:spPr>
      </p:pic>
      <p:pic>
        <p:nvPicPr>
          <p:cNvPr id="60" name="PHẠM DUYÊN 50 - 9Slide.vn">
            <a:extLst>
              <a:ext uri="{FF2B5EF4-FFF2-40B4-BE49-F238E27FC236}">
                <a16:creationId xmlns:a16="http://schemas.microsoft.com/office/drawing/2014/main" id="{27A1F44D-951B-AE4C-EC8C-67208ED7685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53538" y="6398418"/>
            <a:ext cx="955654" cy="919165"/>
          </a:xfrm>
          <a:prstGeom prst="rect">
            <a:avLst/>
          </a:prstGeom>
        </p:spPr>
      </p:pic>
      <p:pic>
        <p:nvPicPr>
          <p:cNvPr id="61" name="PHẠM DUYÊN 51 - 9Slide.vn">
            <a:extLst>
              <a:ext uri="{FF2B5EF4-FFF2-40B4-BE49-F238E27FC236}">
                <a16:creationId xmlns:a16="http://schemas.microsoft.com/office/drawing/2014/main" id="{680FAE37-7466-77E4-0054-F66BC7D5849B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rcRect/>
          <a:stretch>
            <a:fillRect/>
          </a:stretch>
        </p:blipFill>
        <p:spPr>
          <a:xfrm>
            <a:off x="6764901" y="6328481"/>
            <a:ext cx="448700" cy="453232"/>
          </a:xfrm>
          <a:prstGeom prst="rect">
            <a:avLst/>
          </a:prstGeom>
        </p:spPr>
      </p:pic>
      <p:pic>
        <p:nvPicPr>
          <p:cNvPr id="62" name="PHẠM DUYÊN 52 - 9Slide.vn">
            <a:extLst>
              <a:ext uri="{FF2B5EF4-FFF2-40B4-BE49-F238E27FC236}">
                <a16:creationId xmlns:a16="http://schemas.microsoft.com/office/drawing/2014/main" id="{83CD624F-303D-3283-6508-F298E982CA9D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rcRect/>
          <a:stretch>
            <a:fillRect/>
          </a:stretch>
        </p:blipFill>
        <p:spPr>
          <a:xfrm>
            <a:off x="6292514" y="6416122"/>
            <a:ext cx="347584" cy="351096"/>
          </a:xfrm>
          <a:prstGeom prst="rect">
            <a:avLst/>
          </a:prstGeom>
        </p:spPr>
      </p:pic>
      <p:grpSp>
        <p:nvGrpSpPr>
          <p:cNvPr id="3" name="PHẠM DUYÊN 53 - 9Slide.vn">
            <a:extLst>
              <a:ext uri="{FF2B5EF4-FFF2-40B4-BE49-F238E27FC236}">
                <a16:creationId xmlns:a16="http://schemas.microsoft.com/office/drawing/2014/main" id="{DF88917F-4D09-E2F3-DD70-B444737ABFD5}"/>
              </a:ext>
            </a:extLst>
          </p:cNvPr>
          <p:cNvGrpSpPr/>
          <p:nvPr userDrawn="1"/>
        </p:nvGrpSpPr>
        <p:grpSpPr>
          <a:xfrm>
            <a:off x="10170051" y="4616569"/>
            <a:ext cx="966523" cy="1767043"/>
            <a:chOff x="14869979" y="5727136"/>
            <a:chExt cx="2192683" cy="4008769"/>
          </a:xfrm>
        </p:grpSpPr>
        <p:pic>
          <p:nvPicPr>
            <p:cNvPr id="63" name="Picture 12">
              <a:extLst>
                <a:ext uri="{FF2B5EF4-FFF2-40B4-BE49-F238E27FC236}">
                  <a16:creationId xmlns:a16="http://schemas.microsoft.com/office/drawing/2014/main" id="{E53C0475-AE58-ED07-CC7C-DF58CFFBE6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/>
            <a:srcRect/>
            <a:stretch>
              <a:fillRect/>
            </a:stretch>
          </p:blipFill>
          <p:spPr>
            <a:xfrm>
              <a:off x="14869979" y="5727136"/>
              <a:ext cx="1471472" cy="2829755"/>
            </a:xfrm>
            <a:prstGeom prst="rect">
              <a:avLst/>
            </a:prstGeom>
          </p:spPr>
        </p:pic>
        <p:pic>
          <p:nvPicPr>
            <p:cNvPr id="64" name="Picture 13">
              <a:extLst>
                <a:ext uri="{FF2B5EF4-FFF2-40B4-BE49-F238E27FC236}">
                  <a16:creationId xmlns:a16="http://schemas.microsoft.com/office/drawing/2014/main" id="{2D2B7866-8930-6DCC-7AD3-67A863882B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/>
            <a:srcRect/>
            <a:stretch>
              <a:fillRect/>
            </a:stretch>
          </p:blipFill>
          <p:spPr>
            <a:xfrm>
              <a:off x="15034358" y="7336729"/>
              <a:ext cx="2028304" cy="23991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HẠM DUYÊN 54 - 9Slide.vn">
            <a:extLst>
              <a:ext uri="{FF2B5EF4-FFF2-40B4-BE49-F238E27FC236}">
                <a16:creationId xmlns:a16="http://schemas.microsoft.com/office/drawing/2014/main" id="{B11F53DA-7A79-A564-2A72-7122C4797C43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-1676400" y="0"/>
            <a:ext cx="1414077" cy="163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62AA-DB4E-FCDE-49A2-2F3DFFEC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93FA-00E5-A7F1-C36C-12F60CC97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1A51B-0FDB-658B-6D32-E74B654B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8BCC5-79BE-C7C3-2603-F10C9FBD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E4427-6141-0920-4E7A-5480FF5A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82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1DBA-3286-351A-57D7-9CEFCBAB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D3CB6-9270-F1CB-3915-7A1C018AB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70350-34B7-21EE-0594-E04FA72C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48FF-48AC-D475-CF86-59E92D3F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BCEC-2F7E-7CBC-9F15-EE5DC617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9253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0144-A29A-681F-8777-5B582D6A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D36C-D8AF-2D75-8E7F-30F203497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399D6-8F65-9EFC-A4D4-A74A6FE8A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0CE10-5346-A2D1-9389-28C81A88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71CED-D9DF-7D00-CB0F-48136D44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9D459-3D00-2A07-CB68-D2D4115B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66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E7623-634A-0B15-F0BC-93C18916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7B41E-94A4-E608-C34B-782237BEF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81B8E-D9EC-0696-9FCB-CCC11FFF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A57E5-E98F-05D1-2901-925C6EFB4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9665D-8F73-6071-DA30-BC86D6CEF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13F60-F872-86F1-779C-AFF463AC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66FCE4-0B62-8C8D-9E08-C4565C19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E2649-8A4B-F2D6-1DFF-0ACB1E37B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594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328F-CCF6-9697-8958-F9DDBA85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DFE-910D-F7AB-E84D-7A1E6560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7E17A-1B16-9D6E-A3D7-1E95072D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40177-87DD-F2FD-0F7A-25BBC3C2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83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42881-550C-595A-C5A5-7ED5D064C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57C5E-C6E2-5C6F-D642-3DC9FADF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268F-9660-C14E-9AC9-011C94A8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888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6816-FC55-EE82-F544-24B034BDC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2ED8-2C39-DCC0-5115-2C328138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33436-4EA2-B249-8A98-32DCA655A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D7765-E809-980C-59BE-9DE6E31E7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3A197-8506-B286-A574-FAD29CAB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89E05-3ACF-598D-A105-B7C7EFE6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158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913E-3FFF-A154-9405-C8D50E22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92B5EF-0757-EE77-7035-E30440F4F2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87D96-52BF-6B27-9500-2D7DD6330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6A60B-441A-0F8C-335E-577DF4596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478CC-F760-92EF-0FBB-5FD99C53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CC2EA-5F25-055A-6E83-653BD77D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803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49D9E-3BFB-5E0D-40CA-A76FD20E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294C9-8DFD-270F-FDF8-32BE68590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20DC-AF8B-AE9F-D399-FFBED4447B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26B6-D82E-4A79-B586-A3C7A4494073}" type="datetimeFigureOut">
              <a:rPr lang="vi-VN" smtClean="0"/>
              <a:t>29/01/2026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91944-CA10-A407-832F-196ACDD17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3D0BD-68C2-D5C4-A444-8C92D75FB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4ECB-980A-4B08-984C-95AD833F46C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367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5B92E1F9-C13C-0470-C462-7B025F97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37" y="859462"/>
            <a:ext cx="1791167" cy="871876"/>
          </a:xfrm>
          <a:prstGeom prst="rect">
            <a:avLst/>
          </a:prstGeom>
        </p:spPr>
      </p:pic>
      <p:pic>
        <p:nvPicPr>
          <p:cNvPr id="5" name="PHẠM DUYÊN 2 - 9Slide.vn">
            <a:extLst>
              <a:ext uri="{FF2B5EF4-FFF2-40B4-BE49-F238E27FC236}">
                <a16:creationId xmlns:a16="http://schemas.microsoft.com/office/drawing/2014/main" id="{D9320E19-027A-358F-86E9-E34888D0A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141" y="1060720"/>
            <a:ext cx="3771719" cy="1341236"/>
          </a:xfrm>
          <a:prstGeom prst="rect">
            <a:avLst/>
          </a:prstGeom>
        </p:spPr>
      </p:pic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9A6A39AD-051B-EE16-0AED-9438FC188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782" y="2435112"/>
            <a:ext cx="8364437" cy="2771888"/>
          </a:xfrm>
          <a:prstGeom prst="rect">
            <a:avLst/>
          </a:prstGeom>
        </p:spPr>
      </p:pic>
      <p:sp>
        <p:nvSpPr>
          <p:cNvPr id="2" name="PHẠM DUYÊN 4 - 9Slide.vn">
            <a:extLst>
              <a:ext uri="{FF2B5EF4-FFF2-40B4-BE49-F238E27FC236}">
                <a16:creationId xmlns:a16="http://schemas.microsoft.com/office/drawing/2014/main" id="{C434BA25-4170-FFBB-F30F-4A30D6973AFF}"/>
              </a:ext>
            </a:extLst>
          </p:cNvPr>
          <p:cNvSpPr txBox="1"/>
          <p:nvPr/>
        </p:nvSpPr>
        <p:spPr>
          <a:xfrm>
            <a:off x="4210142" y="5325356"/>
            <a:ext cx="408818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933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933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n-US" sz="2933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933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39)</a:t>
            </a:r>
            <a:endParaRPr lang="en-US" sz="2933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92F327-394E-3BC0-520D-736AC49853A0}"/>
              </a:ext>
            </a:extLst>
          </p:cNvPr>
          <p:cNvSpPr/>
          <p:nvPr/>
        </p:nvSpPr>
        <p:spPr>
          <a:xfrm>
            <a:off x="-1981200" y="0"/>
            <a:ext cx="1791166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20926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HẠM DUYÊN 1 - 9Slide.vn">
            <a:extLst>
              <a:ext uri="{FF2B5EF4-FFF2-40B4-BE49-F238E27FC236}">
                <a16:creationId xmlns:a16="http://schemas.microsoft.com/office/drawing/2014/main" id="{80788583-7BF9-0009-9E27-FDD1BBE3EAC1}"/>
              </a:ext>
            </a:extLst>
          </p:cNvPr>
          <p:cNvSpPr/>
          <p:nvPr/>
        </p:nvSpPr>
        <p:spPr>
          <a:xfrm>
            <a:off x="7055259" y="4382942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125" name="PHẠM DUYÊN 2 - 9Slide.vn">
            <a:extLst>
              <a:ext uri="{FF2B5EF4-FFF2-40B4-BE49-F238E27FC236}">
                <a16:creationId xmlns:a16="http://schemas.microsoft.com/office/drawing/2014/main" id="{BFD3558B-9786-C0C0-44EB-AD3E29D59890}"/>
              </a:ext>
            </a:extLst>
          </p:cNvPr>
          <p:cNvSpPr/>
          <p:nvPr/>
        </p:nvSpPr>
        <p:spPr>
          <a:xfrm>
            <a:off x="8553859" y="4382942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126" name="PHẠM DUYÊN 3 - 9Slide.vn">
            <a:extLst>
              <a:ext uri="{FF2B5EF4-FFF2-40B4-BE49-F238E27FC236}">
                <a16:creationId xmlns:a16="http://schemas.microsoft.com/office/drawing/2014/main" id="{3FACB1CC-02F9-1683-426A-4F171D65C7D9}"/>
              </a:ext>
            </a:extLst>
          </p:cNvPr>
          <p:cNvSpPr/>
          <p:nvPr/>
        </p:nvSpPr>
        <p:spPr>
          <a:xfrm>
            <a:off x="1418878" y="5060276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127" name="PHẠM DUYÊN 4 - 9Slide.vn">
            <a:extLst>
              <a:ext uri="{FF2B5EF4-FFF2-40B4-BE49-F238E27FC236}">
                <a16:creationId xmlns:a16="http://schemas.microsoft.com/office/drawing/2014/main" id="{7BFB888B-62BC-4453-BA54-B9E74E45D79F}"/>
              </a:ext>
            </a:extLst>
          </p:cNvPr>
          <p:cNvSpPr/>
          <p:nvPr/>
        </p:nvSpPr>
        <p:spPr>
          <a:xfrm>
            <a:off x="2917478" y="5060276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128" name="PHẠM DUYÊN 5 - 9Slide.vn">
            <a:extLst>
              <a:ext uri="{FF2B5EF4-FFF2-40B4-BE49-F238E27FC236}">
                <a16:creationId xmlns:a16="http://schemas.microsoft.com/office/drawing/2014/main" id="{708633B9-69B4-9E49-B529-D07371361552}"/>
              </a:ext>
            </a:extLst>
          </p:cNvPr>
          <p:cNvSpPr/>
          <p:nvPr/>
        </p:nvSpPr>
        <p:spPr>
          <a:xfrm>
            <a:off x="7055259" y="5060276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129" name="PHẠM DUYÊN 6 - 9Slide.vn">
            <a:extLst>
              <a:ext uri="{FF2B5EF4-FFF2-40B4-BE49-F238E27FC236}">
                <a16:creationId xmlns:a16="http://schemas.microsoft.com/office/drawing/2014/main" id="{712835CA-B691-F8C3-C4E4-9F6C75458994}"/>
              </a:ext>
            </a:extLst>
          </p:cNvPr>
          <p:cNvSpPr/>
          <p:nvPr/>
        </p:nvSpPr>
        <p:spPr>
          <a:xfrm>
            <a:off x="8553859" y="5060276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122" name="PHẠM DUYÊN 7 - 9Slide.vn">
            <a:extLst>
              <a:ext uri="{FF2B5EF4-FFF2-40B4-BE49-F238E27FC236}">
                <a16:creationId xmlns:a16="http://schemas.microsoft.com/office/drawing/2014/main" id="{26291894-C011-9C1D-DB70-CB950DF341A0}"/>
              </a:ext>
            </a:extLst>
          </p:cNvPr>
          <p:cNvSpPr/>
          <p:nvPr/>
        </p:nvSpPr>
        <p:spPr>
          <a:xfrm>
            <a:off x="1418878" y="4382942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123" name="PHẠM DUYÊN 8 - 9Slide.vn">
            <a:extLst>
              <a:ext uri="{FF2B5EF4-FFF2-40B4-BE49-F238E27FC236}">
                <a16:creationId xmlns:a16="http://schemas.microsoft.com/office/drawing/2014/main" id="{411ECFF2-4CA5-6B6C-4074-F9BBBBFAF54B}"/>
              </a:ext>
            </a:extLst>
          </p:cNvPr>
          <p:cNvSpPr/>
          <p:nvPr/>
        </p:nvSpPr>
        <p:spPr>
          <a:xfrm>
            <a:off x="2917478" y="4382942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grpSp>
        <p:nvGrpSpPr>
          <p:cNvPr id="2" name="PHẠM DUYÊN 9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>
                  <a:solidFill>
                    <a:prstClr val="white"/>
                  </a:solidFill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>
                  <a:solidFill>
                    <a:prstClr val="white"/>
                  </a:solidFill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10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452882" y="563063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GB" sz="3600" spc="107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 nhẩm</a:t>
            </a:r>
            <a:r>
              <a:rPr lang="en-US" sz="3600" spc="107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(theo mẫu).</a:t>
            </a:r>
            <a:endParaRPr lang="vi-VN" sz="3600" spc="107">
              <a:solidFill>
                <a:srgbClr val="327F5B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HẠM DUYÊN 12 - 9Slide.vn">
            <a:extLst>
              <a:ext uri="{FF2B5EF4-FFF2-40B4-BE49-F238E27FC236}">
                <a16:creationId xmlns:a16="http://schemas.microsoft.com/office/drawing/2014/main" id="{54801BCF-22D5-4CC8-BAFF-2CA6A9BAA0AF}"/>
              </a:ext>
            </a:extLst>
          </p:cNvPr>
          <p:cNvSpPr txBox="1"/>
          <p:nvPr/>
        </p:nvSpPr>
        <p:spPr>
          <a:xfrm>
            <a:off x="2474658" y="1776108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>
              <a:defRPr/>
            </a:pPr>
            <a:r>
              <a:rPr lang="en-US" sz="2800" dirty="0" err="1">
                <a:solidFill>
                  <a:prstClr val="black"/>
                </a:solidFill>
                <a:latin typeface="#9Slide03 Sofia Pro Soft"/>
              </a:rPr>
              <a:t>Mẫu</a:t>
            </a:r>
            <a:r>
              <a:rPr lang="en-US" sz="2800" dirty="0">
                <a:solidFill>
                  <a:prstClr val="black"/>
                </a:solidFill>
                <a:latin typeface="#9Slide03 Sofia Pro Soft"/>
              </a:rPr>
              <a:t>:</a:t>
            </a:r>
            <a:endParaRPr lang="en-US" sz="2800" dirty="0">
              <a:solidFill>
                <a:prstClr val="black"/>
              </a:solidFill>
              <a:latin typeface="#9Slide03 Sofia Pro Soft Bold"/>
            </a:endParaRPr>
          </a:p>
        </p:txBody>
      </p:sp>
      <p:grpSp>
        <p:nvGrpSpPr>
          <p:cNvPr id="10" name="PHẠM DUYÊN 13 - 9Slide.vn">
            <a:extLst>
              <a:ext uri="{FF2B5EF4-FFF2-40B4-BE49-F238E27FC236}">
                <a16:creationId xmlns:a16="http://schemas.microsoft.com/office/drawing/2014/main" id="{C7346A75-1C21-2B16-F848-6EE3AF8C79B5}"/>
              </a:ext>
            </a:extLst>
          </p:cNvPr>
          <p:cNvGrpSpPr/>
          <p:nvPr/>
        </p:nvGrpSpPr>
        <p:grpSpPr>
          <a:xfrm>
            <a:off x="3397986" y="1779957"/>
            <a:ext cx="3730545" cy="553998"/>
            <a:chOff x="3971327" y="1596386"/>
            <a:chExt cx="3730544" cy="553998"/>
          </a:xfrm>
        </p:grpSpPr>
        <p:grpSp>
          <p:nvGrpSpPr>
            <p:cNvPr id="11" name="Jellyfish 2 - 9Slide.vn">
              <a:extLst>
                <a:ext uri="{FF2B5EF4-FFF2-40B4-BE49-F238E27FC236}">
                  <a16:creationId xmlns:a16="http://schemas.microsoft.com/office/drawing/2014/main" id="{067043AE-0FAE-A84B-B70A-61B148EC34BE}"/>
                </a:ext>
              </a:extLst>
            </p:cNvPr>
            <p:cNvGrpSpPr/>
            <p:nvPr/>
          </p:nvGrpSpPr>
          <p:grpSpPr>
            <a:xfrm>
              <a:off x="3971327" y="1596386"/>
              <a:ext cx="3677979" cy="553998"/>
              <a:chOff x="6612782" y="3719000"/>
              <a:chExt cx="3677979" cy="55399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4CE55C-9DE0-1F64-50E0-8E7AFC211742}"/>
                  </a:ext>
                </a:extLst>
              </p:cNvPr>
              <p:cNvSpPr txBox="1"/>
              <p:nvPr/>
            </p:nvSpPr>
            <p:spPr>
              <a:xfrm>
                <a:off x="8050067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3 000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4045A-A313-E092-B3AD-2AB661E304A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5 000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7A83B9-1176-387E-CEC6-3C76447DB40E}"/>
                  </a:ext>
                </a:extLst>
              </p:cNvPr>
              <p:cNvSpPr txBox="1"/>
              <p:nvPr/>
            </p:nvSpPr>
            <p:spPr>
              <a:xfrm>
                <a:off x="7766644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000">
                    <a:solidFill>
                      <a:srgbClr val="F05945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D1A53-68C2-D1C0-2DB9-FDBB6F50304B}"/>
                  </a:ext>
                </a:extLst>
              </p:cNvPr>
              <p:cNvSpPr txBox="1"/>
              <p:nvPr/>
            </p:nvSpPr>
            <p:spPr>
              <a:xfrm>
                <a:off x="9892895" y="3719000"/>
                <a:ext cx="39786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000">
                    <a:solidFill>
                      <a:srgbClr val="F05945">
                        <a:lumMod val="75000"/>
                      </a:srgbClr>
                    </a:solidFill>
                    <a:latin typeface="#9Slide03 Sofia Pro Soft Bold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811E19-C1BE-B002-4F37-89A9A7333B35}"/>
                  </a:ext>
                </a:extLst>
              </p:cNvPr>
              <p:cNvSpPr txBox="1"/>
              <p:nvPr/>
            </p:nvSpPr>
            <p:spPr>
              <a:xfrm>
                <a:off x="9316275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12" name="Jellyfish 16 - 9Slide.vn">
              <a:extLst>
                <a:ext uri="{FF2B5EF4-FFF2-40B4-BE49-F238E27FC236}">
                  <a16:creationId xmlns:a16="http://schemas.microsoft.com/office/drawing/2014/main" id="{C058946F-B4B1-D670-A854-C38F20E5F13C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PHẠM DUYÊN 14 - 9Slide.vn">
            <a:extLst>
              <a:ext uri="{FF2B5EF4-FFF2-40B4-BE49-F238E27FC236}">
                <a16:creationId xmlns:a16="http://schemas.microsoft.com/office/drawing/2014/main" id="{1B472D7A-DAC7-3D13-FC2A-7775327C82B1}"/>
              </a:ext>
            </a:extLst>
          </p:cNvPr>
          <p:cNvGrpSpPr/>
          <p:nvPr/>
        </p:nvGrpSpPr>
        <p:grpSpPr>
          <a:xfrm>
            <a:off x="3423503" y="2371002"/>
            <a:ext cx="6417155" cy="1015663"/>
            <a:chOff x="4740861" y="2187431"/>
            <a:chExt cx="6417155" cy="1015663"/>
          </a:xfrm>
        </p:grpSpPr>
        <p:sp>
          <p:nvSpPr>
            <p:cNvPr id="26" name="PHẠM DUYÊN 1 5 - 9Slide.vn">
              <a:extLst>
                <a:ext uri="{FF2B5EF4-FFF2-40B4-BE49-F238E27FC236}">
                  <a16:creationId xmlns:a16="http://schemas.microsoft.com/office/drawing/2014/main" id="{8052921F-C10C-F230-1A2B-3543E21E3B2E}"/>
                </a:ext>
              </a:extLst>
            </p:cNvPr>
            <p:cNvSpPr txBox="1"/>
            <p:nvPr/>
          </p:nvSpPr>
          <p:spPr>
            <a:xfrm>
              <a:off x="4740861" y="2187431"/>
              <a:ext cx="64171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Nhẩm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: </a:t>
              </a: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nghìn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nghìn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  </a:t>
              </a:r>
              <a:r>
                <a:rPr lang="en-US" sz="3000" dirty="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 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nghìn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endParaRPr lang="en-US" sz="3000" dirty="0">
                <a:solidFill>
                  <a:sysClr val="windowText" lastClr="000000"/>
                </a:solidFill>
                <a:latin typeface="#9Slide03 Sofia Pro Soft Bold"/>
              </a:endParaRPr>
            </a:p>
          </p:txBody>
        </p:sp>
        <p:sp>
          <p:nvSpPr>
            <p:cNvPr id="27" name="Jellyfish 16 - 9Slide.vn">
              <a:extLst>
                <a:ext uri="{FF2B5EF4-FFF2-40B4-BE49-F238E27FC236}">
                  <a16:creationId xmlns:a16="http://schemas.microsoft.com/office/drawing/2014/main" id="{127A3339-82D5-A2C7-5782-E329661D8A9D}"/>
                </a:ext>
              </a:extLst>
            </p:cNvPr>
            <p:cNvSpPr/>
            <p:nvPr/>
          </p:nvSpPr>
          <p:spPr>
            <a:xfrm>
              <a:off x="9481616" y="2213080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PHẠM DUYÊN 15 - 9Slide.vn">
            <a:extLst>
              <a:ext uri="{FF2B5EF4-FFF2-40B4-BE49-F238E27FC236}">
                <a16:creationId xmlns:a16="http://schemas.microsoft.com/office/drawing/2014/main" id="{28CFE6F8-8A67-C26E-ED37-B7E6DB6742F4}"/>
              </a:ext>
            </a:extLst>
          </p:cNvPr>
          <p:cNvGrpSpPr/>
          <p:nvPr/>
        </p:nvGrpSpPr>
        <p:grpSpPr>
          <a:xfrm>
            <a:off x="8203946" y="2367178"/>
            <a:ext cx="423862" cy="553998"/>
            <a:chOff x="8730853" y="3530887"/>
            <a:chExt cx="423862" cy="553998"/>
          </a:xfrm>
        </p:grpSpPr>
        <p:sp>
          <p:nvSpPr>
            <p:cNvPr id="29" name="Jellyfish 17 - 9Slide.vn">
              <a:extLst>
                <a:ext uri="{FF2B5EF4-FFF2-40B4-BE49-F238E27FC236}">
                  <a16:creationId xmlns:a16="http://schemas.microsoft.com/office/drawing/2014/main" id="{26B51D19-2D61-512C-4380-91ECFC2C152C}"/>
                </a:ext>
              </a:extLst>
            </p:cNvPr>
            <p:cNvSpPr/>
            <p:nvPr/>
          </p:nvSpPr>
          <p:spPr>
            <a:xfrm>
              <a:off x="8730853" y="3588522"/>
              <a:ext cx="423862" cy="438728"/>
            </a:xfrm>
            <a:prstGeom prst="roundRect">
              <a:avLst>
                <a:gd name="adj" fmla="val 17858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27DF77-B4BB-B646-D4E5-0FF3C532B6E8}"/>
                </a:ext>
              </a:extLst>
            </p:cNvPr>
            <p:cNvSpPr txBox="1"/>
            <p:nvPr/>
          </p:nvSpPr>
          <p:spPr>
            <a:xfrm>
              <a:off x="8743852" y="3530887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3" name="PHẠM DUYÊN 16 - 9Slide.vn">
            <a:extLst>
              <a:ext uri="{FF2B5EF4-FFF2-40B4-BE49-F238E27FC236}">
                <a16:creationId xmlns:a16="http://schemas.microsoft.com/office/drawing/2014/main" id="{533C3220-E8BC-8767-80A6-D266A2E5FC31}"/>
              </a:ext>
            </a:extLst>
          </p:cNvPr>
          <p:cNvGrpSpPr/>
          <p:nvPr/>
        </p:nvGrpSpPr>
        <p:grpSpPr>
          <a:xfrm>
            <a:off x="4613343" y="3007380"/>
            <a:ext cx="3677980" cy="553998"/>
            <a:chOff x="6612782" y="3719000"/>
            <a:chExt cx="3677979" cy="55399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D1E190-980B-4F08-BBC0-76A5D5EA42B9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3 000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291EDD9-017C-E505-9E24-416BE7D1E2E7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5 000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33B961-B2D6-C480-75D6-A20B3154C1B4}"/>
                </a:ext>
              </a:extLst>
            </p:cNvPr>
            <p:cNvSpPr txBox="1"/>
            <p:nvPr/>
          </p:nvSpPr>
          <p:spPr>
            <a:xfrm>
              <a:off x="776664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FC12824-02E6-D9F6-E421-92E80BAF4E64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EFE827-6188-D81C-4942-E61BEBE51DFE}"/>
                </a:ext>
              </a:extLst>
            </p:cNvPr>
            <p:cNvSpPr txBox="1"/>
            <p:nvPr/>
          </p:nvSpPr>
          <p:spPr>
            <a:xfrm>
              <a:off x="9316275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31" name="PHẠM DUYÊN 17 - 9Slide.vn">
            <a:extLst>
              <a:ext uri="{FF2B5EF4-FFF2-40B4-BE49-F238E27FC236}">
                <a16:creationId xmlns:a16="http://schemas.microsoft.com/office/drawing/2014/main" id="{CF934471-FCAC-98A5-7E4A-DAD864CC9DC0}"/>
              </a:ext>
            </a:extLst>
          </p:cNvPr>
          <p:cNvGrpSpPr/>
          <p:nvPr/>
        </p:nvGrpSpPr>
        <p:grpSpPr>
          <a:xfrm>
            <a:off x="7705925" y="2996447"/>
            <a:ext cx="1144865" cy="553998"/>
            <a:chOff x="8370353" y="3530887"/>
            <a:chExt cx="1144865" cy="553998"/>
          </a:xfrm>
        </p:grpSpPr>
        <p:sp>
          <p:nvSpPr>
            <p:cNvPr id="32" name="Jellyfish 17 - 9Slide.vn">
              <a:extLst>
                <a:ext uri="{FF2B5EF4-FFF2-40B4-BE49-F238E27FC236}">
                  <a16:creationId xmlns:a16="http://schemas.microsoft.com/office/drawing/2014/main" id="{3E53A1F8-2011-9DC3-0F66-A78C36870875}"/>
                </a:ext>
              </a:extLst>
            </p:cNvPr>
            <p:cNvSpPr/>
            <p:nvPr/>
          </p:nvSpPr>
          <p:spPr>
            <a:xfrm>
              <a:off x="8546174" y="3588522"/>
              <a:ext cx="793221" cy="438728"/>
            </a:xfrm>
            <a:prstGeom prst="roundRect">
              <a:avLst>
                <a:gd name="adj" fmla="val 17858"/>
              </a:avLst>
            </a:prstGeom>
            <a:solidFill>
              <a:srgbClr val="F7E5D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A2E5D2-AABD-CA2A-7CB5-BC148E5E3220}"/>
                </a:ext>
              </a:extLst>
            </p:cNvPr>
            <p:cNvSpPr txBox="1"/>
            <p:nvPr/>
          </p:nvSpPr>
          <p:spPr>
            <a:xfrm>
              <a:off x="8370353" y="3530887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8 000</a:t>
              </a:r>
            </a:p>
          </p:txBody>
        </p:sp>
      </p:grpSp>
      <p:grpSp>
        <p:nvGrpSpPr>
          <p:cNvPr id="50" name="PHẠM DUYÊN 18 - 9Slide.vn">
            <a:extLst>
              <a:ext uri="{FF2B5EF4-FFF2-40B4-BE49-F238E27FC236}">
                <a16:creationId xmlns:a16="http://schemas.microsoft.com/office/drawing/2014/main" id="{89672186-FCAD-F6E8-DC9C-6A804E06C89D}"/>
              </a:ext>
            </a:extLst>
          </p:cNvPr>
          <p:cNvGrpSpPr/>
          <p:nvPr/>
        </p:nvGrpSpPr>
        <p:grpSpPr>
          <a:xfrm>
            <a:off x="883889" y="4347917"/>
            <a:ext cx="4131240" cy="553998"/>
            <a:chOff x="6159522" y="3719000"/>
            <a:chExt cx="4131239" cy="553998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7CAEB8-7255-EFCB-FD88-9D816B1F525E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2 000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02EF408-06ED-14E2-1D2F-35565E96DCA1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6 000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639A92B-317B-CE18-45CF-D2CE06DF4853}"/>
                </a:ext>
              </a:extLst>
            </p:cNvPr>
            <p:cNvSpPr txBox="1"/>
            <p:nvPr/>
          </p:nvSpPr>
          <p:spPr>
            <a:xfrm>
              <a:off x="776664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917B03A-193E-C91B-6ACD-CB49973325DB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2A70753-EA8F-4C39-EF80-86CB8981DD4C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DD3D8EB-DB5C-8347-FDC4-839A2BCD8DB0}"/>
                </a:ext>
              </a:extLst>
            </p:cNvPr>
            <p:cNvSpPr txBox="1"/>
            <p:nvPr/>
          </p:nvSpPr>
          <p:spPr>
            <a:xfrm>
              <a:off x="6159522" y="3719000"/>
              <a:ext cx="5261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#9Slide03 Sofia Pro Soft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56" name="PHẠM DUYÊN 19 - 9Slide.vn">
            <a:extLst>
              <a:ext uri="{FF2B5EF4-FFF2-40B4-BE49-F238E27FC236}">
                <a16:creationId xmlns:a16="http://schemas.microsoft.com/office/drawing/2014/main" id="{2848EA29-E224-E0C8-85C1-216FEF7C6956}"/>
              </a:ext>
            </a:extLst>
          </p:cNvPr>
          <p:cNvGrpSpPr/>
          <p:nvPr/>
        </p:nvGrpSpPr>
        <p:grpSpPr>
          <a:xfrm>
            <a:off x="4429731" y="4336983"/>
            <a:ext cx="1144865" cy="553998"/>
            <a:chOff x="8370353" y="3530887"/>
            <a:chExt cx="1144864" cy="553998"/>
          </a:xfrm>
        </p:grpSpPr>
        <p:sp>
          <p:nvSpPr>
            <p:cNvPr id="57" name="Jellyfish 17 - 9Slide.vn">
              <a:extLst>
                <a:ext uri="{FF2B5EF4-FFF2-40B4-BE49-F238E27FC236}">
                  <a16:creationId xmlns:a16="http://schemas.microsoft.com/office/drawing/2014/main" id="{5EB64655-4291-EDF0-176F-FC2273D0762F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826D145-A34D-2B27-6B1C-D3938C4B7440}"/>
                </a:ext>
              </a:extLst>
            </p:cNvPr>
            <p:cNvSpPr txBox="1"/>
            <p:nvPr/>
          </p:nvSpPr>
          <p:spPr>
            <a:xfrm>
              <a:off x="8370353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8 000</a:t>
              </a:r>
            </a:p>
          </p:txBody>
        </p:sp>
      </p:grpSp>
      <p:grpSp>
        <p:nvGrpSpPr>
          <p:cNvPr id="75" name="PHẠM DUYÊN 20 - 9Slide.vn">
            <a:extLst>
              <a:ext uri="{FF2B5EF4-FFF2-40B4-BE49-F238E27FC236}">
                <a16:creationId xmlns:a16="http://schemas.microsoft.com/office/drawing/2014/main" id="{5C7C9912-FAD6-7B01-71DD-ED3B156CF480}"/>
              </a:ext>
            </a:extLst>
          </p:cNvPr>
          <p:cNvGrpSpPr/>
          <p:nvPr/>
        </p:nvGrpSpPr>
        <p:grpSpPr>
          <a:xfrm>
            <a:off x="6527309" y="4347917"/>
            <a:ext cx="4131238" cy="553998"/>
            <a:chOff x="6159524" y="3719000"/>
            <a:chExt cx="4131237" cy="55399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AB953F0-0219-967B-BE34-F880D8F53582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4 000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FADBEDD-B4A5-2FEF-355C-EF253280F98F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3 000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A9193AB-BC5D-057B-D932-914DADF13D00}"/>
                </a:ext>
              </a:extLst>
            </p:cNvPr>
            <p:cNvSpPr txBox="1"/>
            <p:nvPr/>
          </p:nvSpPr>
          <p:spPr>
            <a:xfrm>
              <a:off x="776664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857708-879A-6157-A6C1-DAA05B452B7A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F1F93ED-778A-0757-1BE4-5AD9DA861D55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1C00859-2E54-BDA5-8CF1-0F45BDC8D4AF}"/>
                </a:ext>
              </a:extLst>
            </p:cNvPr>
            <p:cNvSpPr txBox="1"/>
            <p:nvPr/>
          </p:nvSpPr>
          <p:spPr>
            <a:xfrm>
              <a:off x="6159524" y="3719000"/>
              <a:ext cx="5261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#9Slide03 Sofia Pro Soft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97" name="PHẠM DUYÊN 21 - 9Slide.vn">
            <a:extLst>
              <a:ext uri="{FF2B5EF4-FFF2-40B4-BE49-F238E27FC236}">
                <a16:creationId xmlns:a16="http://schemas.microsoft.com/office/drawing/2014/main" id="{4E17B56F-1368-BC7D-41FB-582466153866}"/>
              </a:ext>
            </a:extLst>
          </p:cNvPr>
          <p:cNvGrpSpPr/>
          <p:nvPr/>
        </p:nvGrpSpPr>
        <p:grpSpPr>
          <a:xfrm>
            <a:off x="10073149" y="4336983"/>
            <a:ext cx="1144865" cy="553998"/>
            <a:chOff x="8370353" y="3530887"/>
            <a:chExt cx="1144864" cy="553998"/>
          </a:xfrm>
        </p:grpSpPr>
        <p:sp>
          <p:nvSpPr>
            <p:cNvPr id="98" name="Jellyfish 17 - 9Slide.vn">
              <a:extLst>
                <a:ext uri="{FF2B5EF4-FFF2-40B4-BE49-F238E27FC236}">
                  <a16:creationId xmlns:a16="http://schemas.microsoft.com/office/drawing/2014/main" id="{5C8F1F42-E1BE-1A15-1DB1-8C2C58B44CE9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0AF8E90-E814-5D25-CD42-9BBE66BB8A08}"/>
                </a:ext>
              </a:extLst>
            </p:cNvPr>
            <p:cNvSpPr txBox="1"/>
            <p:nvPr/>
          </p:nvSpPr>
          <p:spPr>
            <a:xfrm>
              <a:off x="8370353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7 000</a:t>
              </a:r>
            </a:p>
          </p:txBody>
        </p:sp>
      </p:grpSp>
      <p:grpSp>
        <p:nvGrpSpPr>
          <p:cNvPr id="100" name="PHẠM DUYÊN 22 - 9Slide.vn">
            <a:extLst>
              <a:ext uri="{FF2B5EF4-FFF2-40B4-BE49-F238E27FC236}">
                <a16:creationId xmlns:a16="http://schemas.microsoft.com/office/drawing/2014/main" id="{C59E0BB3-09B9-4AA6-067B-033C2AB72C11}"/>
              </a:ext>
            </a:extLst>
          </p:cNvPr>
          <p:cNvGrpSpPr/>
          <p:nvPr/>
        </p:nvGrpSpPr>
        <p:grpSpPr>
          <a:xfrm>
            <a:off x="894309" y="5003698"/>
            <a:ext cx="4120821" cy="553998"/>
            <a:chOff x="6169942" y="3719000"/>
            <a:chExt cx="4120819" cy="55399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A17BD03-550E-A216-4BEC-7859430F48D3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4 000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9193499-BB07-C88F-90A7-4FD3E0D4B50B}"/>
                </a:ext>
              </a:extLst>
            </p:cNvPr>
            <p:cNvSpPr txBox="1"/>
            <p:nvPr/>
          </p:nvSpPr>
          <p:spPr>
            <a:xfrm>
              <a:off x="6612782" y="3719000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5 000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125342C-0EC8-1617-73C0-88CD114F9FF1}"/>
                </a:ext>
              </a:extLst>
            </p:cNvPr>
            <p:cNvSpPr txBox="1"/>
            <p:nvPr/>
          </p:nvSpPr>
          <p:spPr>
            <a:xfrm>
              <a:off x="776664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D963B49-C5EE-B78B-E5B8-1CACB05585DD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FD3BB8D-D9B1-5463-95F1-143CF80D736E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CF45B41-145A-8F46-BAE2-3C8E7BAF65BC}"/>
                </a:ext>
              </a:extLst>
            </p:cNvPr>
            <p:cNvSpPr txBox="1"/>
            <p:nvPr/>
          </p:nvSpPr>
          <p:spPr>
            <a:xfrm>
              <a:off x="6169942" y="3719000"/>
              <a:ext cx="5052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#9Slide03 Sofia Pro Soft"/>
                  <a:cs typeface="Arial" panose="020B0604020202020204" pitchFamily="34" charset="0"/>
                </a:rPr>
                <a:t>c)</a:t>
              </a:r>
            </a:p>
          </p:txBody>
        </p:sp>
      </p:grpSp>
      <p:grpSp>
        <p:nvGrpSpPr>
          <p:cNvPr id="107" name="PHẠM DUYÊN 23 - 9Slide.vn">
            <a:extLst>
              <a:ext uri="{FF2B5EF4-FFF2-40B4-BE49-F238E27FC236}">
                <a16:creationId xmlns:a16="http://schemas.microsoft.com/office/drawing/2014/main" id="{210C25AF-4810-EA64-540C-68EA93E60379}"/>
              </a:ext>
            </a:extLst>
          </p:cNvPr>
          <p:cNvGrpSpPr/>
          <p:nvPr/>
        </p:nvGrpSpPr>
        <p:grpSpPr>
          <a:xfrm>
            <a:off x="4429731" y="4992765"/>
            <a:ext cx="1144865" cy="553998"/>
            <a:chOff x="8370353" y="3530887"/>
            <a:chExt cx="1144864" cy="553998"/>
          </a:xfrm>
        </p:grpSpPr>
        <p:sp>
          <p:nvSpPr>
            <p:cNvPr id="108" name="Jellyfish 17 - 9Slide.vn">
              <a:extLst>
                <a:ext uri="{FF2B5EF4-FFF2-40B4-BE49-F238E27FC236}">
                  <a16:creationId xmlns:a16="http://schemas.microsoft.com/office/drawing/2014/main" id="{B6553640-E9DC-5B38-E9E8-C83607459269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3520C9B-5CE9-F10E-DA13-CC4E2414EAC6}"/>
                </a:ext>
              </a:extLst>
            </p:cNvPr>
            <p:cNvSpPr txBox="1"/>
            <p:nvPr/>
          </p:nvSpPr>
          <p:spPr>
            <a:xfrm>
              <a:off x="8370353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9 000</a:t>
              </a:r>
            </a:p>
          </p:txBody>
        </p:sp>
      </p:grpSp>
      <p:grpSp>
        <p:nvGrpSpPr>
          <p:cNvPr id="110" name="PHẠM DUYÊN 24 - 9Slide.vn">
            <a:extLst>
              <a:ext uri="{FF2B5EF4-FFF2-40B4-BE49-F238E27FC236}">
                <a16:creationId xmlns:a16="http://schemas.microsoft.com/office/drawing/2014/main" id="{6C919233-FE6A-8062-9B01-7A0472663819}"/>
              </a:ext>
            </a:extLst>
          </p:cNvPr>
          <p:cNvGrpSpPr/>
          <p:nvPr/>
        </p:nvGrpSpPr>
        <p:grpSpPr>
          <a:xfrm>
            <a:off x="6527309" y="5003698"/>
            <a:ext cx="4131238" cy="553998"/>
            <a:chOff x="6159524" y="3719000"/>
            <a:chExt cx="4131237" cy="553998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663B884-53FE-900B-066E-EE35D3152B2E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9 000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A1718AA-A783-6D80-7E29-FD7577383FF6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1 000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18C2C43-6872-1A68-3A30-B03C7EBF1791}"/>
                </a:ext>
              </a:extLst>
            </p:cNvPr>
            <p:cNvSpPr txBox="1"/>
            <p:nvPr/>
          </p:nvSpPr>
          <p:spPr>
            <a:xfrm>
              <a:off x="776664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DF7BBD9-A37D-7901-BAB6-F1E0ED25FD8A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8C8AC3F-5043-FDF3-E44E-098B24A49911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4EC6C9E-9B00-43A0-A1D7-E169F687515F}"/>
                </a:ext>
              </a:extLst>
            </p:cNvPr>
            <p:cNvSpPr txBox="1"/>
            <p:nvPr/>
          </p:nvSpPr>
          <p:spPr>
            <a:xfrm>
              <a:off x="6159524" y="3719000"/>
              <a:ext cx="5261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#9Slide03 Sofia Pro Soft"/>
                  <a:cs typeface="Arial" panose="020B0604020202020204" pitchFamily="34" charset="0"/>
                </a:rPr>
                <a:t>d)</a:t>
              </a:r>
            </a:p>
          </p:txBody>
        </p:sp>
      </p:grpSp>
      <p:grpSp>
        <p:nvGrpSpPr>
          <p:cNvPr id="117" name="PHẠM DUYÊN 25 - 9Slide.vn">
            <a:extLst>
              <a:ext uri="{FF2B5EF4-FFF2-40B4-BE49-F238E27FC236}">
                <a16:creationId xmlns:a16="http://schemas.microsoft.com/office/drawing/2014/main" id="{F63C18C3-35AD-FE28-E119-281345C039E3}"/>
              </a:ext>
            </a:extLst>
          </p:cNvPr>
          <p:cNvGrpSpPr/>
          <p:nvPr/>
        </p:nvGrpSpPr>
        <p:grpSpPr>
          <a:xfrm>
            <a:off x="10000045" y="4992765"/>
            <a:ext cx="1358064" cy="553998"/>
            <a:chOff x="8263754" y="3530887"/>
            <a:chExt cx="1358063" cy="553998"/>
          </a:xfrm>
        </p:grpSpPr>
        <p:sp>
          <p:nvSpPr>
            <p:cNvPr id="118" name="Jellyfish 17 - 9Slide.vn">
              <a:extLst>
                <a:ext uri="{FF2B5EF4-FFF2-40B4-BE49-F238E27FC236}">
                  <a16:creationId xmlns:a16="http://schemas.microsoft.com/office/drawing/2014/main" id="{73A7B9DA-DF76-79A2-961E-FFE03893D41C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D424378-D182-48A7-83BE-CFD948A66AB2}"/>
                </a:ext>
              </a:extLst>
            </p:cNvPr>
            <p:cNvSpPr txBox="1"/>
            <p:nvPr/>
          </p:nvSpPr>
          <p:spPr>
            <a:xfrm>
              <a:off x="8263754" y="3530887"/>
              <a:ext cx="135806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10 000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697AE16-4DB8-F0DD-A5DC-A07B5AC01AAE}"/>
              </a:ext>
            </a:extLst>
          </p:cNvPr>
          <p:cNvSpPr/>
          <p:nvPr/>
        </p:nvSpPr>
        <p:spPr>
          <a:xfrm>
            <a:off x="-1981200" y="0"/>
            <a:ext cx="19812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286355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22" grpId="0" animBg="1"/>
      <p:bldP spid="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1EA84347-5952-3E71-0029-28670653203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C8A453F-2467-3116-BD98-EC5C35F013F4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6944F1-26F3-F065-9337-1B641C437A5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>
                  <a:solidFill>
                    <a:prstClr val="white"/>
                  </a:solidFill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2406DE6-914E-CB53-D8C5-AA49F31B3E8E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>
                  <a:solidFill>
                    <a:prstClr val="white"/>
                  </a:solidFill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088A99-47F3-A372-498C-C3F66D73F8CE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6520651-B8C0-17B1-16F7-E057CC1CA721}"/>
              </a:ext>
            </a:extLst>
          </p:cNvPr>
          <p:cNvSpPr txBox="1"/>
          <p:nvPr/>
        </p:nvSpPr>
        <p:spPr>
          <a:xfrm>
            <a:off x="1509623" y="564346"/>
            <a:ext cx="560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GB" sz="3600" spc="107" err="1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GB" sz="3600" spc="107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nhẩm</a:t>
            </a:r>
            <a:r>
              <a:rPr lang="en-US" sz="3600" spc="107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spc="107" dirty="0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600" spc="107" dirty="0" err="1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spc="107" dirty="0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spc="107" dirty="0" err="1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600" spc="107" dirty="0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lang="vi-VN" sz="3600" spc="107" dirty="0">
              <a:solidFill>
                <a:srgbClr val="327F5B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54801BCF-22D5-4CC8-BAFF-2CA6A9BAA0AF}"/>
              </a:ext>
            </a:extLst>
          </p:cNvPr>
          <p:cNvSpPr txBox="1"/>
          <p:nvPr/>
        </p:nvSpPr>
        <p:spPr>
          <a:xfrm>
            <a:off x="1481666" y="1606775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>
              <a:defRPr/>
            </a:pPr>
            <a:r>
              <a:rPr lang="en-US" sz="2800">
                <a:solidFill>
                  <a:prstClr val="black"/>
                </a:solidFill>
                <a:latin typeface="#9Slide03 Sofia Pro Soft"/>
              </a:rPr>
              <a:t>Mẫu:</a:t>
            </a:r>
            <a:endParaRPr lang="en-US" sz="2800">
              <a:solidFill>
                <a:prstClr val="black"/>
              </a:solidFill>
              <a:latin typeface="#9Slide03 Sofia Pro Soft Bold"/>
            </a:endParaRPr>
          </a:p>
        </p:txBody>
      </p:sp>
      <p:grpSp>
        <p:nvGrpSpPr>
          <p:cNvPr id="10" name="PHẠM DUYÊN 5 - 9Slide.vn">
            <a:extLst>
              <a:ext uri="{FF2B5EF4-FFF2-40B4-BE49-F238E27FC236}">
                <a16:creationId xmlns:a16="http://schemas.microsoft.com/office/drawing/2014/main" id="{C7346A75-1C21-2B16-F848-6EE3AF8C79B5}"/>
              </a:ext>
            </a:extLst>
          </p:cNvPr>
          <p:cNvGrpSpPr/>
          <p:nvPr/>
        </p:nvGrpSpPr>
        <p:grpSpPr>
          <a:xfrm>
            <a:off x="2404994" y="1610623"/>
            <a:ext cx="3730546" cy="553998"/>
            <a:chOff x="3971327" y="1596386"/>
            <a:chExt cx="3730544" cy="553998"/>
          </a:xfrm>
        </p:grpSpPr>
        <p:grpSp>
          <p:nvGrpSpPr>
            <p:cNvPr id="11" name="Jellyfish 2 - 9Slide.vn">
              <a:extLst>
                <a:ext uri="{FF2B5EF4-FFF2-40B4-BE49-F238E27FC236}">
                  <a16:creationId xmlns:a16="http://schemas.microsoft.com/office/drawing/2014/main" id="{067043AE-0FAE-A84B-B70A-61B148EC34BE}"/>
                </a:ext>
              </a:extLst>
            </p:cNvPr>
            <p:cNvGrpSpPr/>
            <p:nvPr/>
          </p:nvGrpSpPr>
          <p:grpSpPr>
            <a:xfrm>
              <a:off x="3971327" y="1596386"/>
              <a:ext cx="3677979" cy="553998"/>
              <a:chOff x="6612782" y="3719000"/>
              <a:chExt cx="3677979" cy="553998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54CE55C-9DE0-1F64-50E0-8E7AFC211742}"/>
                  </a:ext>
                </a:extLst>
              </p:cNvPr>
              <p:cNvSpPr txBox="1"/>
              <p:nvPr/>
            </p:nvSpPr>
            <p:spPr>
              <a:xfrm>
                <a:off x="8050067" y="3719000"/>
                <a:ext cx="124942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4045A-A313-E092-B3AD-2AB661E304A8}"/>
                  </a:ext>
                </a:extLst>
              </p:cNvPr>
              <p:cNvSpPr txBox="1"/>
              <p:nvPr/>
            </p:nvSpPr>
            <p:spPr>
              <a:xfrm>
                <a:off x="6612782" y="3719000"/>
                <a:ext cx="114486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00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4 200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7A83B9-1176-387E-CEC6-3C76447DB40E}"/>
                  </a:ext>
                </a:extLst>
              </p:cNvPr>
              <p:cNvSpPr txBox="1"/>
              <p:nvPr/>
            </p:nvSpPr>
            <p:spPr>
              <a:xfrm>
                <a:off x="7766644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000">
                    <a:solidFill>
                      <a:srgbClr val="F05945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D9D1A53-68C2-D1C0-2DB9-FDBB6F50304B}"/>
                  </a:ext>
                </a:extLst>
              </p:cNvPr>
              <p:cNvSpPr txBox="1"/>
              <p:nvPr/>
            </p:nvSpPr>
            <p:spPr>
              <a:xfrm>
                <a:off x="9892895" y="3719000"/>
                <a:ext cx="39786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000">
                    <a:solidFill>
                      <a:srgbClr val="F05945">
                        <a:lumMod val="75000"/>
                      </a:srgbClr>
                    </a:solidFill>
                    <a:latin typeface="#9Slide03 Sofia Pro Soft Bold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E811E19-C1BE-B002-4F37-89A9A7333B35}"/>
                  </a:ext>
                </a:extLst>
              </p:cNvPr>
              <p:cNvSpPr txBox="1"/>
              <p:nvPr/>
            </p:nvSpPr>
            <p:spPr>
              <a:xfrm>
                <a:off x="9316275" y="3719000"/>
                <a:ext cx="40908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3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sp>
          <p:nvSpPr>
            <p:cNvPr id="12" name="Jellyfish 16 - 9Slide.vn">
              <a:extLst>
                <a:ext uri="{FF2B5EF4-FFF2-40B4-BE49-F238E27FC236}">
                  <a16:creationId xmlns:a16="http://schemas.microsoft.com/office/drawing/2014/main" id="{C058946F-B4B1-D670-A854-C38F20E5F13C}"/>
                </a:ext>
              </a:extLst>
            </p:cNvPr>
            <p:cNvSpPr/>
            <p:nvPr/>
          </p:nvSpPr>
          <p:spPr>
            <a:xfrm>
              <a:off x="7208219" y="1618549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PHẠM DUYÊN 6 - 9Slide.vn">
            <a:extLst>
              <a:ext uri="{FF2B5EF4-FFF2-40B4-BE49-F238E27FC236}">
                <a16:creationId xmlns:a16="http://schemas.microsoft.com/office/drawing/2014/main" id="{1B472D7A-DAC7-3D13-FC2A-7775327C82B1}"/>
              </a:ext>
            </a:extLst>
          </p:cNvPr>
          <p:cNvGrpSpPr/>
          <p:nvPr/>
        </p:nvGrpSpPr>
        <p:grpSpPr>
          <a:xfrm>
            <a:off x="2430511" y="2201668"/>
            <a:ext cx="6417155" cy="553998"/>
            <a:chOff x="4740861" y="2187431"/>
            <a:chExt cx="6417155" cy="553998"/>
          </a:xfrm>
        </p:grpSpPr>
        <p:sp>
          <p:nvSpPr>
            <p:cNvPr id="26" name="PHẠM DUYÊN 1 5 - 9Slide.vn">
              <a:extLst>
                <a:ext uri="{FF2B5EF4-FFF2-40B4-BE49-F238E27FC236}">
                  <a16:creationId xmlns:a16="http://schemas.microsoft.com/office/drawing/2014/main" id="{8052921F-C10C-F230-1A2B-3543E21E3B2E}"/>
                </a:ext>
              </a:extLst>
            </p:cNvPr>
            <p:cNvSpPr txBox="1"/>
            <p:nvPr/>
          </p:nvSpPr>
          <p:spPr>
            <a:xfrm>
              <a:off x="4740861" y="2187431"/>
              <a:ext cx="64171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Nhẩm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: </a:t>
              </a: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trăm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trăm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  </a:t>
              </a:r>
              <a:r>
                <a:rPr lang="en-US" sz="3000" dirty="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 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trăm</a:t>
              </a:r>
              <a:endParaRPr lang="en-US" sz="3000" dirty="0">
                <a:solidFill>
                  <a:sysClr val="windowText" lastClr="000000"/>
                </a:solidFill>
                <a:latin typeface="#9Slide03 Sofia Pro Soft Bold"/>
              </a:endParaRPr>
            </a:p>
          </p:txBody>
        </p:sp>
        <p:sp>
          <p:nvSpPr>
            <p:cNvPr id="27" name="Jellyfish 16 - 9Slide.vn">
              <a:extLst>
                <a:ext uri="{FF2B5EF4-FFF2-40B4-BE49-F238E27FC236}">
                  <a16:creationId xmlns:a16="http://schemas.microsoft.com/office/drawing/2014/main" id="{127A3339-82D5-A2C7-5782-E329661D8A9D}"/>
                </a:ext>
              </a:extLst>
            </p:cNvPr>
            <p:cNvSpPr/>
            <p:nvPr/>
          </p:nvSpPr>
          <p:spPr>
            <a:xfrm>
              <a:off x="9205707" y="2213080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PHẠM DUYÊN 7 - 9Slide.vn">
            <a:extLst>
              <a:ext uri="{FF2B5EF4-FFF2-40B4-BE49-F238E27FC236}">
                <a16:creationId xmlns:a16="http://schemas.microsoft.com/office/drawing/2014/main" id="{28CFE6F8-8A67-C26E-ED37-B7E6DB6742F4}"/>
              </a:ext>
            </a:extLst>
          </p:cNvPr>
          <p:cNvGrpSpPr/>
          <p:nvPr/>
        </p:nvGrpSpPr>
        <p:grpSpPr>
          <a:xfrm>
            <a:off x="6936042" y="2201159"/>
            <a:ext cx="423862" cy="553998"/>
            <a:chOff x="8730853" y="3530887"/>
            <a:chExt cx="423862" cy="553998"/>
          </a:xfrm>
        </p:grpSpPr>
        <p:sp>
          <p:nvSpPr>
            <p:cNvPr id="29" name="Jellyfish 17 - 9Slide.vn">
              <a:extLst>
                <a:ext uri="{FF2B5EF4-FFF2-40B4-BE49-F238E27FC236}">
                  <a16:creationId xmlns:a16="http://schemas.microsoft.com/office/drawing/2014/main" id="{26B51D19-2D61-512C-4380-91ECFC2C152C}"/>
                </a:ext>
              </a:extLst>
            </p:cNvPr>
            <p:cNvSpPr/>
            <p:nvPr/>
          </p:nvSpPr>
          <p:spPr>
            <a:xfrm>
              <a:off x="8730853" y="3588522"/>
              <a:ext cx="423862" cy="438728"/>
            </a:xfrm>
            <a:prstGeom prst="roundRect">
              <a:avLst>
                <a:gd name="adj" fmla="val 17858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27DF77-B4BB-B646-D4E5-0FF3C532B6E8}"/>
                </a:ext>
              </a:extLst>
            </p:cNvPr>
            <p:cNvSpPr txBox="1"/>
            <p:nvPr/>
          </p:nvSpPr>
          <p:spPr>
            <a:xfrm>
              <a:off x="8743852" y="3530887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44" name="PHẠM DUYÊN 8 - 9Slide.vn">
            <a:extLst>
              <a:ext uri="{FF2B5EF4-FFF2-40B4-BE49-F238E27FC236}">
                <a16:creationId xmlns:a16="http://schemas.microsoft.com/office/drawing/2014/main" id="{B901140C-8637-0974-385D-D185C326231B}"/>
              </a:ext>
            </a:extLst>
          </p:cNvPr>
          <p:cNvGrpSpPr/>
          <p:nvPr/>
        </p:nvGrpSpPr>
        <p:grpSpPr>
          <a:xfrm>
            <a:off x="3649710" y="2838978"/>
            <a:ext cx="7627891" cy="553998"/>
            <a:chOff x="4740861" y="2187431"/>
            <a:chExt cx="7627890" cy="553998"/>
          </a:xfrm>
        </p:grpSpPr>
        <p:sp>
          <p:nvSpPr>
            <p:cNvPr id="145" name="PHẠM DUYÊN 1 5 - 9Slide.vn">
              <a:extLst>
                <a:ext uri="{FF2B5EF4-FFF2-40B4-BE49-F238E27FC236}">
                  <a16:creationId xmlns:a16="http://schemas.microsoft.com/office/drawing/2014/main" id="{54E54F4D-7F95-D50C-8AC8-B232E15C3521}"/>
                </a:ext>
              </a:extLst>
            </p:cNvPr>
            <p:cNvSpPr txBox="1"/>
            <p:nvPr/>
          </p:nvSpPr>
          <p:spPr>
            <a:xfrm>
              <a:off x="4740861" y="2187431"/>
              <a:ext cx="76278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nghìn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trăm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trăm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4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nghìn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  </a:t>
              </a:r>
              <a:r>
                <a:rPr lang="en-US" sz="3000" dirty="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  <a:r>
                <a:rPr lang="en-US" sz="3000" dirty="0">
                  <a:solidFill>
                    <a:sysClr val="windowText" lastClr="000000"/>
                  </a:solidFill>
                  <a:latin typeface="#9Slide03 Sofia Pro Soft"/>
                </a:rPr>
                <a:t>   </a:t>
              </a:r>
              <a:r>
                <a:rPr lang="en-US" sz="3000" dirty="0" err="1">
                  <a:solidFill>
                    <a:sysClr val="windowText" lastClr="000000"/>
                  </a:solidFill>
                  <a:latin typeface="#9Slide03 Sofia Pro Soft"/>
                </a:rPr>
                <a:t>trăm</a:t>
              </a:r>
              <a:endParaRPr lang="en-US" sz="3000" dirty="0">
                <a:solidFill>
                  <a:sysClr val="windowText" lastClr="000000"/>
                </a:solidFill>
                <a:latin typeface="#9Slide03 Sofia Pro Soft Bold"/>
              </a:endParaRPr>
            </a:p>
          </p:txBody>
        </p:sp>
        <p:sp>
          <p:nvSpPr>
            <p:cNvPr id="146" name="Jellyfish 16 - 9Slide.vn">
              <a:extLst>
                <a:ext uri="{FF2B5EF4-FFF2-40B4-BE49-F238E27FC236}">
                  <a16:creationId xmlns:a16="http://schemas.microsoft.com/office/drawing/2014/main" id="{09D8B730-2DAF-3846-97F2-CA6D9379A40D}"/>
                </a:ext>
              </a:extLst>
            </p:cNvPr>
            <p:cNvSpPr/>
            <p:nvPr/>
          </p:nvSpPr>
          <p:spPr>
            <a:xfrm>
              <a:off x="10700816" y="2213080"/>
              <a:ext cx="493652" cy="495012"/>
            </a:xfrm>
            <a:prstGeom prst="roundRect">
              <a:avLst>
                <a:gd name="adj" fmla="val 20983"/>
              </a:avLst>
            </a:prstGeom>
            <a:noFill/>
            <a:ln w="19050">
              <a:solidFill>
                <a:srgbClr val="FFBD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7" name="PHẠM DUYÊN 9 - 9Slide.vn">
            <a:extLst>
              <a:ext uri="{FF2B5EF4-FFF2-40B4-BE49-F238E27FC236}">
                <a16:creationId xmlns:a16="http://schemas.microsoft.com/office/drawing/2014/main" id="{DA008EFE-BCED-DC29-2F05-63D0A622B85B}"/>
              </a:ext>
            </a:extLst>
          </p:cNvPr>
          <p:cNvGrpSpPr/>
          <p:nvPr/>
        </p:nvGrpSpPr>
        <p:grpSpPr>
          <a:xfrm>
            <a:off x="9640970" y="2835897"/>
            <a:ext cx="423862" cy="553998"/>
            <a:chOff x="8730853" y="3530887"/>
            <a:chExt cx="423862" cy="553998"/>
          </a:xfrm>
        </p:grpSpPr>
        <p:sp>
          <p:nvSpPr>
            <p:cNvPr id="148" name="Jellyfish 17 - 9Slide.vn">
              <a:extLst>
                <a:ext uri="{FF2B5EF4-FFF2-40B4-BE49-F238E27FC236}">
                  <a16:creationId xmlns:a16="http://schemas.microsoft.com/office/drawing/2014/main" id="{8DA563A6-19CB-9632-8AE2-1CA3F670D16D}"/>
                </a:ext>
              </a:extLst>
            </p:cNvPr>
            <p:cNvSpPr/>
            <p:nvPr/>
          </p:nvSpPr>
          <p:spPr>
            <a:xfrm>
              <a:off x="8730853" y="3588522"/>
              <a:ext cx="423862" cy="438728"/>
            </a:xfrm>
            <a:prstGeom prst="roundRect">
              <a:avLst>
                <a:gd name="adj" fmla="val 17858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E80AD15-7FAC-1E5E-CA51-B659098E9EBE}"/>
                </a:ext>
              </a:extLst>
            </p:cNvPr>
            <p:cNvSpPr txBox="1"/>
            <p:nvPr/>
          </p:nvSpPr>
          <p:spPr>
            <a:xfrm>
              <a:off x="8743852" y="3530887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158" name="PHẠM DUYÊN 10 - 9Slide.vn">
            <a:extLst>
              <a:ext uri="{FF2B5EF4-FFF2-40B4-BE49-F238E27FC236}">
                <a16:creationId xmlns:a16="http://schemas.microsoft.com/office/drawing/2014/main" id="{5BC02373-1E34-A0CA-94F6-A3FC0320FD01}"/>
              </a:ext>
            </a:extLst>
          </p:cNvPr>
          <p:cNvGrpSpPr/>
          <p:nvPr/>
        </p:nvGrpSpPr>
        <p:grpSpPr>
          <a:xfrm>
            <a:off x="3620351" y="3541537"/>
            <a:ext cx="3677980" cy="553998"/>
            <a:chOff x="6612782" y="3719000"/>
            <a:chExt cx="3677979" cy="553998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31ACE4B-E318-A0AC-285F-6859C13F4F84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B2C9CB0-DB19-2837-9EBA-B26BE1069EEA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4 200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F4EDC1DE-5EEE-DBE5-E262-383A90F78473}"/>
                </a:ext>
              </a:extLst>
            </p:cNvPr>
            <p:cNvSpPr txBox="1"/>
            <p:nvPr/>
          </p:nvSpPr>
          <p:spPr>
            <a:xfrm>
              <a:off x="776664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DD575C5-0564-82DF-5699-570270753F1B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DF24C5C-775E-5C55-86BE-6A33021D3442}"/>
                </a:ext>
              </a:extLst>
            </p:cNvPr>
            <p:cNvSpPr txBox="1"/>
            <p:nvPr/>
          </p:nvSpPr>
          <p:spPr>
            <a:xfrm>
              <a:off x="9316275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64" name="PHẠM DUYÊN 11 - 9Slide.vn">
            <a:extLst>
              <a:ext uri="{FF2B5EF4-FFF2-40B4-BE49-F238E27FC236}">
                <a16:creationId xmlns:a16="http://schemas.microsoft.com/office/drawing/2014/main" id="{FF38C1CF-557D-42C4-3A3E-473D04FE8221}"/>
              </a:ext>
            </a:extLst>
          </p:cNvPr>
          <p:cNvGrpSpPr/>
          <p:nvPr/>
        </p:nvGrpSpPr>
        <p:grpSpPr>
          <a:xfrm>
            <a:off x="6712932" y="3530603"/>
            <a:ext cx="1144865" cy="553998"/>
            <a:chOff x="8370353" y="3530887"/>
            <a:chExt cx="1144865" cy="553998"/>
          </a:xfrm>
        </p:grpSpPr>
        <p:sp>
          <p:nvSpPr>
            <p:cNvPr id="165" name="Jellyfish 17 - 9Slide.vn">
              <a:extLst>
                <a:ext uri="{FF2B5EF4-FFF2-40B4-BE49-F238E27FC236}">
                  <a16:creationId xmlns:a16="http://schemas.microsoft.com/office/drawing/2014/main" id="{EABAA306-A5BC-15D0-62C3-5C3CF8F190CA}"/>
                </a:ext>
              </a:extLst>
            </p:cNvPr>
            <p:cNvSpPr/>
            <p:nvPr/>
          </p:nvSpPr>
          <p:spPr>
            <a:xfrm>
              <a:off x="8546174" y="3588522"/>
              <a:ext cx="793221" cy="438728"/>
            </a:xfrm>
            <a:prstGeom prst="roundRect">
              <a:avLst>
                <a:gd name="adj" fmla="val 17858"/>
              </a:avLst>
            </a:prstGeom>
            <a:solidFill>
              <a:srgbClr val="F7E5D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AD98798A-57A0-A764-AC48-B0A19E0057E7}"/>
                </a:ext>
              </a:extLst>
            </p:cNvPr>
            <p:cNvSpPr txBox="1"/>
            <p:nvPr/>
          </p:nvSpPr>
          <p:spPr>
            <a:xfrm>
              <a:off x="8370353" y="3530887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4 800</a:t>
              </a:r>
            </a:p>
          </p:txBody>
        </p:sp>
      </p:grpSp>
      <p:sp>
        <p:nvSpPr>
          <p:cNvPr id="321" name="PHẠM DUYÊN 12 - 9Slide.vn">
            <a:extLst>
              <a:ext uri="{FF2B5EF4-FFF2-40B4-BE49-F238E27FC236}">
                <a16:creationId xmlns:a16="http://schemas.microsoft.com/office/drawing/2014/main" id="{78A94FA4-F97F-C64C-4E3C-5BF612ADDE33}"/>
              </a:ext>
            </a:extLst>
          </p:cNvPr>
          <p:cNvSpPr/>
          <p:nvPr/>
        </p:nvSpPr>
        <p:spPr>
          <a:xfrm>
            <a:off x="7373590" y="4846562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322" name="PHẠM DUYÊN 13 - 9Slide.vn">
            <a:extLst>
              <a:ext uri="{FF2B5EF4-FFF2-40B4-BE49-F238E27FC236}">
                <a16:creationId xmlns:a16="http://schemas.microsoft.com/office/drawing/2014/main" id="{E1A10E30-0FBB-D0C1-4BF0-A566BD43DD53}"/>
              </a:ext>
            </a:extLst>
          </p:cNvPr>
          <p:cNvSpPr/>
          <p:nvPr/>
        </p:nvSpPr>
        <p:spPr>
          <a:xfrm>
            <a:off x="8694390" y="4846562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323" name="PHẠM DUYÊN 14 - 9Slide.vn">
            <a:extLst>
              <a:ext uri="{FF2B5EF4-FFF2-40B4-BE49-F238E27FC236}">
                <a16:creationId xmlns:a16="http://schemas.microsoft.com/office/drawing/2014/main" id="{BA82BE59-CA82-D412-DBB4-AA5EEAC4153F}"/>
              </a:ext>
            </a:extLst>
          </p:cNvPr>
          <p:cNvSpPr/>
          <p:nvPr/>
        </p:nvSpPr>
        <p:spPr>
          <a:xfrm>
            <a:off x="1737209" y="5523896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324" name="PHẠM DUYÊN 15 - 9Slide.vn">
            <a:extLst>
              <a:ext uri="{FF2B5EF4-FFF2-40B4-BE49-F238E27FC236}">
                <a16:creationId xmlns:a16="http://schemas.microsoft.com/office/drawing/2014/main" id="{2C3079A4-C92F-4380-C7C9-A233C1A4C170}"/>
              </a:ext>
            </a:extLst>
          </p:cNvPr>
          <p:cNvSpPr/>
          <p:nvPr/>
        </p:nvSpPr>
        <p:spPr>
          <a:xfrm>
            <a:off x="3058009" y="5523896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325" name="PHẠM DUYÊN 16 - 9Slide.vn">
            <a:extLst>
              <a:ext uri="{FF2B5EF4-FFF2-40B4-BE49-F238E27FC236}">
                <a16:creationId xmlns:a16="http://schemas.microsoft.com/office/drawing/2014/main" id="{A30B7DC2-FCE0-FB30-02A2-A6AA4711563E}"/>
              </a:ext>
            </a:extLst>
          </p:cNvPr>
          <p:cNvSpPr/>
          <p:nvPr/>
        </p:nvSpPr>
        <p:spPr>
          <a:xfrm>
            <a:off x="7373590" y="5523896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326" name="PHẠM DUYÊN 17 - 9Slide.vn">
            <a:extLst>
              <a:ext uri="{FF2B5EF4-FFF2-40B4-BE49-F238E27FC236}">
                <a16:creationId xmlns:a16="http://schemas.microsoft.com/office/drawing/2014/main" id="{52B8B226-4049-2A96-62B5-17D169A9F233}"/>
              </a:ext>
            </a:extLst>
          </p:cNvPr>
          <p:cNvSpPr/>
          <p:nvPr/>
        </p:nvSpPr>
        <p:spPr>
          <a:xfrm>
            <a:off x="8694390" y="5523896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327" name="PHẠM DUYÊN 18 - 9Slide.vn">
            <a:extLst>
              <a:ext uri="{FF2B5EF4-FFF2-40B4-BE49-F238E27FC236}">
                <a16:creationId xmlns:a16="http://schemas.microsoft.com/office/drawing/2014/main" id="{5E208CD8-3E57-C73F-7B62-2C8D815D58E1}"/>
              </a:ext>
            </a:extLst>
          </p:cNvPr>
          <p:cNvSpPr/>
          <p:nvPr/>
        </p:nvSpPr>
        <p:spPr>
          <a:xfrm>
            <a:off x="1737209" y="4846562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sp>
        <p:nvSpPr>
          <p:cNvPr id="328" name="PHẠM DUYÊN 19 - 9Slide.vn">
            <a:extLst>
              <a:ext uri="{FF2B5EF4-FFF2-40B4-BE49-F238E27FC236}">
                <a16:creationId xmlns:a16="http://schemas.microsoft.com/office/drawing/2014/main" id="{74FF926F-BBEE-B0CC-7F5C-6EAEE220381B}"/>
              </a:ext>
            </a:extLst>
          </p:cNvPr>
          <p:cNvSpPr/>
          <p:nvPr/>
        </p:nvSpPr>
        <p:spPr>
          <a:xfrm>
            <a:off x="3058009" y="4846562"/>
            <a:ext cx="246410" cy="446157"/>
          </a:xfrm>
          <a:prstGeom prst="round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#9Slide03 Sofia Pro Soft"/>
            </a:endParaRPr>
          </a:p>
        </p:txBody>
      </p:sp>
      <p:grpSp>
        <p:nvGrpSpPr>
          <p:cNvPr id="329" name="PHẠM DUYÊN 20 - 9Slide.vn">
            <a:extLst>
              <a:ext uri="{FF2B5EF4-FFF2-40B4-BE49-F238E27FC236}">
                <a16:creationId xmlns:a16="http://schemas.microsoft.com/office/drawing/2014/main" id="{3B50F149-6957-2F52-0BAE-4267C50B512E}"/>
              </a:ext>
            </a:extLst>
          </p:cNvPr>
          <p:cNvGrpSpPr/>
          <p:nvPr/>
        </p:nvGrpSpPr>
        <p:grpSpPr>
          <a:xfrm>
            <a:off x="883889" y="4811537"/>
            <a:ext cx="4131240" cy="553998"/>
            <a:chOff x="6159522" y="3719000"/>
            <a:chExt cx="4131239" cy="553998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68337C59-8A41-8734-4F6E-D72767F0AC57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9A4F83C4-A5BA-D28E-7DBC-10C14C7C7C0E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3 200</a:t>
              </a:r>
            </a:p>
          </p:txBody>
        </p:sp>
        <p:sp>
          <p:nvSpPr>
            <p:cNvPr id="332" name="TextBox 331">
              <a:extLst>
                <a:ext uri="{FF2B5EF4-FFF2-40B4-BE49-F238E27FC236}">
                  <a16:creationId xmlns:a16="http://schemas.microsoft.com/office/drawing/2014/main" id="{3453906A-70C4-3C82-2307-7746B89806B0}"/>
                </a:ext>
              </a:extLst>
            </p:cNvPr>
            <p:cNvSpPr txBox="1"/>
            <p:nvPr/>
          </p:nvSpPr>
          <p:spPr>
            <a:xfrm>
              <a:off x="776664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1AC5A5F9-521F-C694-AD82-75EC3D4C39ED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86CAB602-DC85-1850-27F3-15C3156E75A4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4B584AA4-FDD3-FB38-ACEC-4B2489BB0017}"/>
                </a:ext>
              </a:extLst>
            </p:cNvPr>
            <p:cNvSpPr txBox="1"/>
            <p:nvPr/>
          </p:nvSpPr>
          <p:spPr>
            <a:xfrm>
              <a:off x="6159522" y="3719000"/>
              <a:ext cx="5261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#9Slide03 Sofia Pro Soft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339" name="PHẠM DUYÊN 21 - 9Slide.vn">
            <a:extLst>
              <a:ext uri="{FF2B5EF4-FFF2-40B4-BE49-F238E27FC236}">
                <a16:creationId xmlns:a16="http://schemas.microsoft.com/office/drawing/2014/main" id="{80EC76C4-C1C8-EA54-1B80-0B29BB9F9EC5}"/>
              </a:ext>
            </a:extLst>
          </p:cNvPr>
          <p:cNvGrpSpPr/>
          <p:nvPr/>
        </p:nvGrpSpPr>
        <p:grpSpPr>
          <a:xfrm>
            <a:off x="6527309" y="4811537"/>
            <a:ext cx="4131238" cy="553998"/>
            <a:chOff x="6159524" y="3719000"/>
            <a:chExt cx="4131237" cy="553998"/>
          </a:xfrm>
        </p:grpSpPr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B1B8076C-A545-960F-D641-87DCA57D580A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</a:p>
          </p:txBody>
        </p: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2F5DBA8D-A64E-CDE3-A54E-AA2ED721C068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5 000</a:t>
              </a:r>
            </a:p>
          </p:txBody>
        </p: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2B3A18E6-5E53-2DBE-5D7E-8103410A0D32}"/>
                </a:ext>
              </a:extLst>
            </p:cNvPr>
            <p:cNvSpPr txBox="1"/>
            <p:nvPr/>
          </p:nvSpPr>
          <p:spPr>
            <a:xfrm>
              <a:off x="776664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43" name="TextBox 342">
              <a:extLst>
                <a:ext uri="{FF2B5EF4-FFF2-40B4-BE49-F238E27FC236}">
                  <a16:creationId xmlns:a16="http://schemas.microsoft.com/office/drawing/2014/main" id="{4A6056B0-520A-99F6-4AF9-FAFF2573BB39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2C83C6B1-350A-1EAF-E131-50CAFAED368D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C144185F-48CB-6F70-EA6F-F5CFD3D8AD0B}"/>
                </a:ext>
              </a:extLst>
            </p:cNvPr>
            <p:cNvSpPr txBox="1"/>
            <p:nvPr/>
          </p:nvSpPr>
          <p:spPr>
            <a:xfrm>
              <a:off x="6159524" y="3719000"/>
              <a:ext cx="5261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#9Slide03 Sofia Pro Soft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349" name="PHẠM DUYÊN 22 - 9Slide.vn">
            <a:extLst>
              <a:ext uri="{FF2B5EF4-FFF2-40B4-BE49-F238E27FC236}">
                <a16:creationId xmlns:a16="http://schemas.microsoft.com/office/drawing/2014/main" id="{DB530A49-F62E-75E7-BE2A-2BB9AA1DDAB7}"/>
              </a:ext>
            </a:extLst>
          </p:cNvPr>
          <p:cNvGrpSpPr/>
          <p:nvPr/>
        </p:nvGrpSpPr>
        <p:grpSpPr>
          <a:xfrm>
            <a:off x="894309" y="5467318"/>
            <a:ext cx="4120821" cy="553998"/>
            <a:chOff x="6169942" y="3719000"/>
            <a:chExt cx="4120819" cy="553998"/>
          </a:xfrm>
        </p:grpSpPr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1CE54A78-407F-331A-8635-7D9B4E6A9892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F9954B59-6934-71F1-47ED-99745C5E3EA7}"/>
                </a:ext>
              </a:extLst>
            </p:cNvPr>
            <p:cNvSpPr txBox="1"/>
            <p:nvPr/>
          </p:nvSpPr>
          <p:spPr>
            <a:xfrm>
              <a:off x="6612782" y="3719000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8 600</a:t>
              </a:r>
            </a:p>
          </p:txBody>
        </p:sp>
        <p:sp>
          <p:nvSpPr>
            <p:cNvPr id="352" name="TextBox 351">
              <a:extLst>
                <a:ext uri="{FF2B5EF4-FFF2-40B4-BE49-F238E27FC236}">
                  <a16:creationId xmlns:a16="http://schemas.microsoft.com/office/drawing/2014/main" id="{75111424-2870-7008-D6B5-9CBB19541619}"/>
                </a:ext>
              </a:extLst>
            </p:cNvPr>
            <p:cNvSpPr txBox="1"/>
            <p:nvPr/>
          </p:nvSpPr>
          <p:spPr>
            <a:xfrm>
              <a:off x="776664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B54F6EE6-2FF8-6471-E50B-BED48515413F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0DF0589E-59EF-61E5-8553-A5A556047BBE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A25EADAC-E2CA-6C74-2323-29592D77A2A2}"/>
                </a:ext>
              </a:extLst>
            </p:cNvPr>
            <p:cNvSpPr txBox="1"/>
            <p:nvPr/>
          </p:nvSpPr>
          <p:spPr>
            <a:xfrm>
              <a:off x="6169942" y="3719000"/>
              <a:ext cx="5052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#9Slide03 Sofia Pro Soft"/>
                  <a:cs typeface="Arial" panose="020B0604020202020204" pitchFamily="34" charset="0"/>
                </a:rPr>
                <a:t>c)</a:t>
              </a:r>
            </a:p>
          </p:txBody>
        </p:sp>
      </p:grpSp>
      <p:grpSp>
        <p:nvGrpSpPr>
          <p:cNvPr id="359" name="PHẠM DUYÊN 23 - 9Slide.vn">
            <a:extLst>
              <a:ext uri="{FF2B5EF4-FFF2-40B4-BE49-F238E27FC236}">
                <a16:creationId xmlns:a16="http://schemas.microsoft.com/office/drawing/2014/main" id="{C7C32DEE-D8B2-1AEB-BB6F-BD0FCF2085D4}"/>
              </a:ext>
            </a:extLst>
          </p:cNvPr>
          <p:cNvGrpSpPr/>
          <p:nvPr/>
        </p:nvGrpSpPr>
        <p:grpSpPr>
          <a:xfrm>
            <a:off x="6527309" y="5467318"/>
            <a:ext cx="4131238" cy="553998"/>
            <a:chOff x="6159524" y="3719000"/>
            <a:chExt cx="4131237" cy="553998"/>
          </a:xfrm>
        </p:grpSpPr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33C496A8-2E9B-2010-E49B-2F1D21796242}"/>
                </a:ext>
              </a:extLst>
            </p:cNvPr>
            <p:cNvSpPr txBox="1"/>
            <p:nvPr/>
          </p:nvSpPr>
          <p:spPr>
            <a:xfrm>
              <a:off x="8050067" y="3719000"/>
              <a:ext cx="12494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800</a:t>
              </a: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A82D9512-C423-0F54-A5C3-C38BAAFF7DFD}"/>
                </a:ext>
              </a:extLst>
            </p:cNvPr>
            <p:cNvSpPr txBox="1"/>
            <p:nvPr/>
          </p:nvSpPr>
          <p:spPr>
            <a:xfrm>
              <a:off x="6612782" y="3719000"/>
              <a:ext cx="114486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6 100</a:t>
              </a:r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687BAC3B-0E93-653A-9E0F-A978D9A44400}"/>
                </a:ext>
              </a:extLst>
            </p:cNvPr>
            <p:cNvSpPr txBox="1"/>
            <p:nvPr/>
          </p:nvSpPr>
          <p:spPr>
            <a:xfrm>
              <a:off x="776664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399C7D4A-E5B5-5F59-1987-9112C7DEC8F5}"/>
                </a:ext>
              </a:extLst>
            </p:cNvPr>
            <p:cNvSpPr txBox="1"/>
            <p:nvPr/>
          </p:nvSpPr>
          <p:spPr>
            <a:xfrm>
              <a:off x="9892895" y="3719000"/>
              <a:ext cx="3978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rgbClr val="F05945">
                      <a:lumMod val="75000"/>
                    </a:srgbClr>
                  </a:solidFill>
                  <a:latin typeface="#9Slide03 Sofia Pro Soft Bold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4" name="TextBox 363">
              <a:extLst>
                <a:ext uri="{FF2B5EF4-FFF2-40B4-BE49-F238E27FC236}">
                  <a16:creationId xmlns:a16="http://schemas.microsoft.com/office/drawing/2014/main" id="{81AF0A68-5217-2EB9-5E15-44913348759A}"/>
                </a:ext>
              </a:extLst>
            </p:cNvPr>
            <p:cNvSpPr txBox="1"/>
            <p:nvPr/>
          </p:nvSpPr>
          <p:spPr>
            <a:xfrm>
              <a:off x="9316274" y="3719000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3FADB3D3-53F5-4968-75E9-03E53CE4DB2D}"/>
                </a:ext>
              </a:extLst>
            </p:cNvPr>
            <p:cNvSpPr txBox="1"/>
            <p:nvPr/>
          </p:nvSpPr>
          <p:spPr>
            <a:xfrm>
              <a:off x="6159524" y="3719000"/>
              <a:ext cx="5261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>
                  <a:solidFill>
                    <a:sysClr val="windowText" lastClr="000000"/>
                  </a:solidFill>
                  <a:latin typeface="#9Slide03 Sofia Pro Soft"/>
                  <a:cs typeface="Arial" panose="020B0604020202020204" pitchFamily="34" charset="0"/>
                </a:rPr>
                <a:t>d)</a:t>
              </a:r>
            </a:p>
          </p:txBody>
        </p:sp>
      </p:grpSp>
      <p:grpSp>
        <p:nvGrpSpPr>
          <p:cNvPr id="336" name="PHẠM DUYÊN 24 - 9Slide.vn">
            <a:extLst>
              <a:ext uri="{FF2B5EF4-FFF2-40B4-BE49-F238E27FC236}">
                <a16:creationId xmlns:a16="http://schemas.microsoft.com/office/drawing/2014/main" id="{A1A4304A-353C-6207-8A24-5031F215028C}"/>
              </a:ext>
            </a:extLst>
          </p:cNvPr>
          <p:cNvGrpSpPr/>
          <p:nvPr/>
        </p:nvGrpSpPr>
        <p:grpSpPr>
          <a:xfrm>
            <a:off x="4429731" y="4800603"/>
            <a:ext cx="1144865" cy="553998"/>
            <a:chOff x="8370353" y="3530887"/>
            <a:chExt cx="1144864" cy="553998"/>
          </a:xfrm>
        </p:grpSpPr>
        <p:sp>
          <p:nvSpPr>
            <p:cNvPr id="337" name="Jellyfish 17 - 9Slide.vn">
              <a:extLst>
                <a:ext uri="{FF2B5EF4-FFF2-40B4-BE49-F238E27FC236}">
                  <a16:creationId xmlns:a16="http://schemas.microsoft.com/office/drawing/2014/main" id="{DE3F6A2B-5C3D-CABF-4C30-5DF6DBDFC9F9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TextBox 337">
              <a:extLst>
                <a:ext uri="{FF2B5EF4-FFF2-40B4-BE49-F238E27FC236}">
                  <a16:creationId xmlns:a16="http://schemas.microsoft.com/office/drawing/2014/main" id="{1E7C25A7-5C16-AE70-3169-9E815F725091}"/>
                </a:ext>
              </a:extLst>
            </p:cNvPr>
            <p:cNvSpPr txBox="1"/>
            <p:nvPr/>
          </p:nvSpPr>
          <p:spPr>
            <a:xfrm>
              <a:off x="8370353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3 900</a:t>
              </a:r>
            </a:p>
          </p:txBody>
        </p:sp>
      </p:grpSp>
      <p:grpSp>
        <p:nvGrpSpPr>
          <p:cNvPr id="346" name="PHẠM DUYÊN 25 - 9Slide.vn">
            <a:extLst>
              <a:ext uri="{FF2B5EF4-FFF2-40B4-BE49-F238E27FC236}">
                <a16:creationId xmlns:a16="http://schemas.microsoft.com/office/drawing/2014/main" id="{B85549F8-B0CE-C655-801D-4A513FA0670A}"/>
              </a:ext>
            </a:extLst>
          </p:cNvPr>
          <p:cNvGrpSpPr/>
          <p:nvPr/>
        </p:nvGrpSpPr>
        <p:grpSpPr>
          <a:xfrm>
            <a:off x="10073149" y="4800603"/>
            <a:ext cx="1144865" cy="553998"/>
            <a:chOff x="8370353" y="3530887"/>
            <a:chExt cx="1144864" cy="553998"/>
          </a:xfrm>
        </p:grpSpPr>
        <p:sp>
          <p:nvSpPr>
            <p:cNvPr id="347" name="Jellyfish 17 - 9Slide.vn">
              <a:extLst>
                <a:ext uri="{FF2B5EF4-FFF2-40B4-BE49-F238E27FC236}">
                  <a16:creationId xmlns:a16="http://schemas.microsoft.com/office/drawing/2014/main" id="{26D53E88-96EB-5DF5-C8C5-4B78FA031C1D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F6F4C3AD-2F48-8398-1526-9314224D6F8B}"/>
                </a:ext>
              </a:extLst>
            </p:cNvPr>
            <p:cNvSpPr txBox="1"/>
            <p:nvPr/>
          </p:nvSpPr>
          <p:spPr>
            <a:xfrm>
              <a:off x="8370353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5 500</a:t>
              </a:r>
            </a:p>
          </p:txBody>
        </p:sp>
      </p:grpSp>
      <p:grpSp>
        <p:nvGrpSpPr>
          <p:cNvPr id="356" name="PHẠM DUYÊN 26 - 9Slide.vn">
            <a:extLst>
              <a:ext uri="{FF2B5EF4-FFF2-40B4-BE49-F238E27FC236}">
                <a16:creationId xmlns:a16="http://schemas.microsoft.com/office/drawing/2014/main" id="{ADBDDA09-474C-5198-AA20-5F9DED95363B}"/>
              </a:ext>
            </a:extLst>
          </p:cNvPr>
          <p:cNvGrpSpPr/>
          <p:nvPr/>
        </p:nvGrpSpPr>
        <p:grpSpPr>
          <a:xfrm>
            <a:off x="4429731" y="5456385"/>
            <a:ext cx="1144865" cy="553998"/>
            <a:chOff x="8370353" y="3530887"/>
            <a:chExt cx="1144864" cy="553998"/>
          </a:xfrm>
        </p:grpSpPr>
        <p:sp>
          <p:nvSpPr>
            <p:cNvPr id="357" name="Jellyfish 17 - 9Slide.vn">
              <a:extLst>
                <a:ext uri="{FF2B5EF4-FFF2-40B4-BE49-F238E27FC236}">
                  <a16:creationId xmlns:a16="http://schemas.microsoft.com/office/drawing/2014/main" id="{E7EE7579-F911-C7DB-BA28-8AB0B51728DF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092C2BDF-E4B0-BE48-4E6A-540F0DFB1038}"/>
                </a:ext>
              </a:extLst>
            </p:cNvPr>
            <p:cNvSpPr txBox="1"/>
            <p:nvPr/>
          </p:nvSpPr>
          <p:spPr>
            <a:xfrm>
              <a:off x="8370353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8 800</a:t>
              </a:r>
            </a:p>
          </p:txBody>
        </p:sp>
      </p:grpSp>
      <p:grpSp>
        <p:nvGrpSpPr>
          <p:cNvPr id="366" name="PHẠM DUYÊN 27 - 9Slide.vn">
            <a:extLst>
              <a:ext uri="{FF2B5EF4-FFF2-40B4-BE49-F238E27FC236}">
                <a16:creationId xmlns:a16="http://schemas.microsoft.com/office/drawing/2014/main" id="{1B022263-64D5-E848-31E2-B1659498523A}"/>
              </a:ext>
            </a:extLst>
          </p:cNvPr>
          <p:cNvGrpSpPr/>
          <p:nvPr/>
        </p:nvGrpSpPr>
        <p:grpSpPr>
          <a:xfrm>
            <a:off x="10106643" y="5456385"/>
            <a:ext cx="1144865" cy="553998"/>
            <a:chOff x="8370351" y="3530887"/>
            <a:chExt cx="1144864" cy="553998"/>
          </a:xfrm>
        </p:grpSpPr>
        <p:sp>
          <p:nvSpPr>
            <p:cNvPr id="367" name="Jellyfish 17 - 9Slide.vn">
              <a:extLst>
                <a:ext uri="{FF2B5EF4-FFF2-40B4-BE49-F238E27FC236}">
                  <a16:creationId xmlns:a16="http://schemas.microsoft.com/office/drawing/2014/main" id="{F013032E-A56F-283A-DF52-36237731320D}"/>
                </a:ext>
              </a:extLst>
            </p:cNvPr>
            <p:cNvSpPr/>
            <p:nvPr/>
          </p:nvSpPr>
          <p:spPr>
            <a:xfrm>
              <a:off x="8449312" y="3588522"/>
              <a:ext cx="986946" cy="438728"/>
            </a:xfrm>
            <a:prstGeom prst="roundRect">
              <a:avLst>
                <a:gd name="adj" fmla="val 17858"/>
              </a:avLst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3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8D04A546-AFE1-4E70-587F-FFA744FE8FF5}"/>
                </a:ext>
              </a:extLst>
            </p:cNvPr>
            <p:cNvSpPr txBox="1"/>
            <p:nvPr/>
          </p:nvSpPr>
          <p:spPr>
            <a:xfrm>
              <a:off x="8370351" y="3530887"/>
              <a:ext cx="11448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630">
                <a:defRPr/>
              </a:pPr>
              <a:r>
                <a:rPr lang="en-US" sz="3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6 900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7851610-609F-5F7A-197B-14AB6422876F}"/>
              </a:ext>
            </a:extLst>
          </p:cNvPr>
          <p:cNvSpPr/>
          <p:nvPr/>
        </p:nvSpPr>
        <p:spPr>
          <a:xfrm>
            <a:off x="-1981200" y="0"/>
            <a:ext cx="16764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1203759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67944726-72C7-7ECA-235C-9C1C05000275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B0488E0-F053-2D74-A22D-4B2E8D93AAC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1394B7F-03F6-0FAA-57AE-F461741ACD96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3BD1EF1-C191-E8CB-E398-3BBDDDA85AA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7A1AA5-5E7B-DC95-AB70-2744C20FA7B4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218274EF-177B-7E26-2A71-E7BE9CAE9A2A}"/>
              </a:ext>
            </a:extLst>
          </p:cNvPr>
          <p:cNvSpPr txBox="1"/>
          <p:nvPr/>
        </p:nvSpPr>
        <p:spPr>
          <a:xfrm>
            <a:off x="1509624" y="564345"/>
            <a:ext cx="9894783" cy="99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9000"/>
              </a:lnSpc>
            </a:pP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mèn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2800" spc="27" dirty="0" err="1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spc="27" dirty="0"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PHẠM DUYÊN 4 - 9Slide.vn">
            <a:extLst>
              <a:ext uri="{FF2B5EF4-FFF2-40B4-BE49-F238E27FC236}">
                <a16:creationId xmlns:a16="http://schemas.microsoft.com/office/drawing/2014/main" id="{4EE4B3AF-35D3-08AD-9BB6-4BF68B7CCD69}"/>
              </a:ext>
            </a:extLst>
          </p:cNvPr>
          <p:cNvSpPr txBox="1"/>
          <p:nvPr/>
        </p:nvSpPr>
        <p:spPr>
          <a:xfrm>
            <a:off x="3415176" y="1701800"/>
            <a:ext cx="653879" cy="51993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667" b="1" spc="-6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</a:p>
        </p:txBody>
      </p:sp>
      <p:sp>
        <p:nvSpPr>
          <p:cNvPr id="12" name="PHẠM DUYÊN 5 - 9Slide.vn">
            <a:extLst>
              <a:ext uri="{FF2B5EF4-FFF2-40B4-BE49-F238E27FC236}">
                <a16:creationId xmlns:a16="http://schemas.microsoft.com/office/drawing/2014/main" id="{01D09F1D-6683-D345-F297-957826543A0E}"/>
              </a:ext>
            </a:extLst>
          </p:cNvPr>
          <p:cNvSpPr txBox="1"/>
          <p:nvPr/>
        </p:nvSpPr>
        <p:spPr>
          <a:xfrm>
            <a:off x="6424471" y="1701800"/>
            <a:ext cx="653879" cy="51993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667" b="1" spc="-6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</a:p>
        </p:txBody>
      </p:sp>
      <p:sp>
        <p:nvSpPr>
          <p:cNvPr id="13" name="PHẠM DUYÊN 6 - 9Slide.vn">
            <a:extLst>
              <a:ext uri="{FF2B5EF4-FFF2-40B4-BE49-F238E27FC236}">
                <a16:creationId xmlns:a16="http://schemas.microsoft.com/office/drawing/2014/main" id="{0B926D61-4B07-C1F8-A667-E3463F20B0EC}"/>
              </a:ext>
            </a:extLst>
          </p:cNvPr>
          <p:cNvSpPr txBox="1"/>
          <p:nvPr/>
        </p:nvSpPr>
        <p:spPr>
          <a:xfrm>
            <a:off x="10091748" y="1701800"/>
            <a:ext cx="653879" cy="519930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2667" b="1" spc="-6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</a:p>
        </p:txBody>
      </p:sp>
      <p:sp>
        <p:nvSpPr>
          <p:cNvPr id="15" name="PHẠM DUYÊN 7 - 9Slide.vn">
            <a:extLst>
              <a:ext uri="{FF2B5EF4-FFF2-40B4-BE49-F238E27FC236}">
                <a16:creationId xmlns:a16="http://schemas.microsoft.com/office/drawing/2014/main" id="{75E4B50A-EE82-9C6A-A3E0-7C78A6B0BB5B}"/>
              </a:ext>
            </a:extLst>
          </p:cNvPr>
          <p:cNvSpPr txBox="1"/>
          <p:nvPr/>
        </p:nvSpPr>
        <p:spPr>
          <a:xfrm>
            <a:off x="2750458" y="2191769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5 800 + 2 000</a:t>
            </a:r>
          </a:p>
        </p:txBody>
      </p:sp>
      <p:sp>
        <p:nvSpPr>
          <p:cNvPr id="16" name="PHẠM DUYÊN 8 - 9Slide.vn">
            <a:extLst>
              <a:ext uri="{FF2B5EF4-FFF2-40B4-BE49-F238E27FC236}">
                <a16:creationId xmlns:a16="http://schemas.microsoft.com/office/drawing/2014/main" id="{FB14B409-4A54-35A3-D318-1782654D68CD}"/>
              </a:ext>
            </a:extLst>
          </p:cNvPr>
          <p:cNvSpPr txBox="1"/>
          <p:nvPr/>
        </p:nvSpPr>
        <p:spPr>
          <a:xfrm>
            <a:off x="5750077" y="2191769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5 800 + 2 500</a:t>
            </a:r>
          </a:p>
        </p:txBody>
      </p:sp>
      <p:sp>
        <p:nvSpPr>
          <p:cNvPr id="17" name="PHẠM DUYÊN 9 - 9Slide.vn">
            <a:extLst>
              <a:ext uri="{FF2B5EF4-FFF2-40B4-BE49-F238E27FC236}">
                <a16:creationId xmlns:a16="http://schemas.microsoft.com/office/drawing/2014/main" id="{B6E88029-1740-C01A-98B2-EAD2F4275867}"/>
              </a:ext>
            </a:extLst>
          </p:cNvPr>
          <p:cNvSpPr txBox="1"/>
          <p:nvPr/>
        </p:nvSpPr>
        <p:spPr>
          <a:xfrm>
            <a:off x="9427029" y="2191769"/>
            <a:ext cx="2076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5 800 + 2 200</a:t>
            </a:r>
          </a:p>
        </p:txBody>
      </p:sp>
      <p:sp>
        <p:nvSpPr>
          <p:cNvPr id="18" name="PHẠM DUYÊN 10 - 9Slide.vn">
            <a:extLst>
              <a:ext uri="{FF2B5EF4-FFF2-40B4-BE49-F238E27FC236}">
                <a16:creationId xmlns:a16="http://schemas.microsoft.com/office/drawing/2014/main" id="{35245D03-14CA-A327-B752-F84FC03C1B59}"/>
              </a:ext>
            </a:extLst>
          </p:cNvPr>
          <p:cNvSpPr txBox="1"/>
          <p:nvPr/>
        </p:nvSpPr>
        <p:spPr>
          <a:xfrm>
            <a:off x="3116501" y="2886428"/>
            <a:ext cx="1231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13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7 800</a:t>
            </a:r>
          </a:p>
        </p:txBody>
      </p:sp>
      <p:sp>
        <p:nvSpPr>
          <p:cNvPr id="19" name="PHẠM DUYÊN 11 - 9Slide.vn">
            <a:extLst>
              <a:ext uri="{FF2B5EF4-FFF2-40B4-BE49-F238E27FC236}">
                <a16:creationId xmlns:a16="http://schemas.microsoft.com/office/drawing/2014/main" id="{3ECDD886-5A00-9D55-521A-FBB290DE97E1}"/>
              </a:ext>
            </a:extLst>
          </p:cNvPr>
          <p:cNvSpPr txBox="1"/>
          <p:nvPr/>
        </p:nvSpPr>
        <p:spPr>
          <a:xfrm>
            <a:off x="6396730" y="2886428"/>
            <a:ext cx="1231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13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8 300</a:t>
            </a:r>
          </a:p>
        </p:txBody>
      </p:sp>
      <p:sp>
        <p:nvSpPr>
          <p:cNvPr id="20" name="PHẠM DUYÊN 12 - 9Slide.vn">
            <a:extLst>
              <a:ext uri="{FF2B5EF4-FFF2-40B4-BE49-F238E27FC236}">
                <a16:creationId xmlns:a16="http://schemas.microsoft.com/office/drawing/2014/main" id="{0BC7E77E-D1B9-14D1-C3CB-3F17BF0D6363}"/>
              </a:ext>
            </a:extLst>
          </p:cNvPr>
          <p:cNvSpPr txBox="1"/>
          <p:nvPr/>
        </p:nvSpPr>
        <p:spPr>
          <a:xfrm>
            <a:off x="9899511" y="2886428"/>
            <a:ext cx="1231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pc="13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8 000</a:t>
            </a:r>
          </a:p>
        </p:txBody>
      </p:sp>
      <p:sp>
        <p:nvSpPr>
          <p:cNvPr id="23" name="PHẠM DUYÊN 14 - 9Slide.vn">
            <a:extLst>
              <a:ext uri="{FF2B5EF4-FFF2-40B4-BE49-F238E27FC236}">
                <a16:creationId xmlns:a16="http://schemas.microsoft.com/office/drawing/2014/main" id="{818865FC-6DF0-8092-E703-75DB438168A8}"/>
              </a:ext>
            </a:extLst>
          </p:cNvPr>
          <p:cNvSpPr/>
          <p:nvPr/>
        </p:nvSpPr>
        <p:spPr>
          <a:xfrm>
            <a:off x="3071439" y="3885156"/>
            <a:ext cx="6579809" cy="70037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Dế</a:t>
            </a:r>
            <a:r>
              <a:rPr lang="en-US" sz="4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mèn</a:t>
            </a:r>
            <a:r>
              <a:rPr lang="en-US" sz="4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sẽ</a:t>
            </a:r>
            <a:r>
              <a:rPr lang="en-US" sz="4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đến</a:t>
            </a:r>
            <a:r>
              <a:rPr lang="en-US" sz="4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6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cửa</a:t>
            </a:r>
            <a:r>
              <a:rPr lang="en-US" sz="46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hang </a:t>
            </a:r>
            <a:r>
              <a:rPr lang="en-US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46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4600" b="1" spc="67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D6D731-4D31-4A9E-3D4F-C94314B2B016}"/>
              </a:ext>
            </a:extLst>
          </p:cNvPr>
          <p:cNvSpPr/>
          <p:nvPr/>
        </p:nvSpPr>
        <p:spPr>
          <a:xfrm>
            <a:off x="-1981201" y="0"/>
            <a:ext cx="1809802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2646483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6F8DE5-CEC2-BAFD-08DB-E57490673254}"/>
              </a:ext>
            </a:extLst>
          </p:cNvPr>
          <p:cNvCxnSpPr>
            <a:cxnSpLocks/>
          </p:cNvCxnSpPr>
          <p:nvPr/>
        </p:nvCxnSpPr>
        <p:spPr>
          <a:xfrm>
            <a:off x="2106388" y="2331756"/>
            <a:ext cx="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4E2B29-28B1-2601-643E-2C28B57D5CFE}"/>
              </a:ext>
            </a:extLst>
          </p:cNvPr>
          <p:cNvCxnSpPr/>
          <p:nvPr/>
        </p:nvCxnSpPr>
        <p:spPr>
          <a:xfrm>
            <a:off x="1789353" y="3195217"/>
            <a:ext cx="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54E39FC-C3AD-7B5F-502D-CDFBCCCDD890}"/>
              </a:ext>
            </a:extLst>
          </p:cNvPr>
          <p:cNvSpPr txBox="1"/>
          <p:nvPr/>
        </p:nvSpPr>
        <p:spPr>
          <a:xfrm>
            <a:off x="5203348" y="2565522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B11D995-91AF-424A-61BC-48139FBB040F}"/>
              </a:ext>
            </a:extLst>
          </p:cNvPr>
          <p:cNvSpPr txBox="1"/>
          <p:nvPr/>
        </p:nvSpPr>
        <p:spPr>
          <a:xfrm>
            <a:off x="2331560" y="3184484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C3662B7-8F93-441D-20E4-C1E5E8E9920C}"/>
              </a:ext>
            </a:extLst>
          </p:cNvPr>
          <p:cNvSpPr txBox="1"/>
          <p:nvPr/>
        </p:nvSpPr>
        <p:spPr>
          <a:xfrm>
            <a:off x="2844800" y="3757337"/>
            <a:ext cx="750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4 625 + 438 = 5 063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103122-7422-A8C5-8BF9-93A10B1676DD}"/>
              </a:ext>
            </a:extLst>
          </p:cNvPr>
          <p:cNvSpPr txBox="1"/>
          <p:nvPr/>
        </p:nvSpPr>
        <p:spPr>
          <a:xfrm>
            <a:off x="2634533" y="4335270"/>
            <a:ext cx="760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4FF469-F082-DE27-E928-FE5AB2697DE8}"/>
              </a:ext>
            </a:extLst>
          </p:cNvPr>
          <p:cNvSpPr txBox="1"/>
          <p:nvPr/>
        </p:nvSpPr>
        <p:spPr>
          <a:xfrm>
            <a:off x="3535491" y="4864518"/>
            <a:ext cx="632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4 6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 + 5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063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9 688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5B5D018-7823-DCBF-EF34-3F56F3431121}"/>
              </a:ext>
            </a:extLst>
          </p:cNvPr>
          <p:cNvSpPr txBox="1"/>
          <p:nvPr/>
        </p:nvSpPr>
        <p:spPr>
          <a:xfrm>
            <a:off x="4188825" y="5423596"/>
            <a:ext cx="449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9 688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vi-VN" sz="32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HẠM DUYÊN 15 - 9Slide.vn">
            <a:extLst>
              <a:ext uri="{FF2B5EF4-FFF2-40B4-BE49-F238E27FC236}">
                <a16:creationId xmlns:a16="http://schemas.microsoft.com/office/drawing/2014/main" id="{3007D969-34E3-A663-5609-E0121A90763F}"/>
              </a:ext>
            </a:extLst>
          </p:cNvPr>
          <p:cNvSpPr txBox="1"/>
          <p:nvPr/>
        </p:nvSpPr>
        <p:spPr>
          <a:xfrm>
            <a:off x="1554552" y="142503"/>
            <a:ext cx="9767977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933" spc="107">
                <a:solidFill>
                  <a:srgbClr val="327F5B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  <a:endParaRPr lang="en-US" sz="2933" spc="107" dirty="0">
              <a:solidFill>
                <a:srgbClr val="327F5B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PHẠM DUYÊN 4 - 9Slide.vn">
            <a:extLst>
              <a:ext uri="{FF2B5EF4-FFF2-40B4-BE49-F238E27FC236}">
                <a16:creationId xmlns:a16="http://schemas.microsoft.com/office/drawing/2014/main" id="{CE8EC864-F8C9-498A-4B8D-0066246FFC96}"/>
              </a:ext>
            </a:extLst>
          </p:cNvPr>
          <p:cNvGrpSpPr/>
          <p:nvPr/>
        </p:nvGrpSpPr>
        <p:grpSpPr>
          <a:xfrm>
            <a:off x="854660" y="189298"/>
            <a:ext cx="668922" cy="707886"/>
            <a:chOff x="1559434" y="1176116"/>
            <a:chExt cx="668922" cy="707886"/>
          </a:xfrm>
        </p:grpSpPr>
        <p:grpSp>
          <p:nvGrpSpPr>
            <p:cNvPr id="15" name="Group 2">
              <a:extLst>
                <a:ext uri="{FF2B5EF4-FFF2-40B4-BE49-F238E27FC236}">
                  <a16:creationId xmlns:a16="http://schemas.microsoft.com/office/drawing/2014/main" id="{51B1A415-C500-2D94-CFBB-184710B902D5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B6F6326A-1C40-1353-7AF2-A9C4BB35927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3495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21" name="Oval 5">
                <a:extLst>
                  <a:ext uri="{FF2B5EF4-FFF2-40B4-BE49-F238E27FC236}">
                    <a16:creationId xmlns:a16="http://schemas.microsoft.com/office/drawing/2014/main" id="{D9299C79-0F32-0F1C-AF15-6A7D8FF0D517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33D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6AF1E261-3DEE-B7B6-AD68-9E334D9B0873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9E204EA-6B6E-D067-67EB-59393A559B89}"/>
              </a:ext>
            </a:extLst>
          </p:cNvPr>
          <p:cNvSpPr/>
          <p:nvPr/>
        </p:nvSpPr>
        <p:spPr>
          <a:xfrm>
            <a:off x="-1723899" y="0"/>
            <a:ext cx="1614802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461079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 - 9Slide.vn">
            <a:extLst>
              <a:ext uri="{FF2B5EF4-FFF2-40B4-BE49-F238E27FC236}">
                <a16:creationId xmlns:a16="http://schemas.microsoft.com/office/drawing/2014/main" id="{714AC862-D48E-BFB9-2620-8A7A2AA5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939800"/>
            <a:ext cx="7112000" cy="38420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F39A21-1AF1-F7D7-7B7D-4E9617D56EB3}"/>
              </a:ext>
            </a:extLst>
          </p:cNvPr>
          <p:cNvSpPr/>
          <p:nvPr/>
        </p:nvSpPr>
        <p:spPr>
          <a:xfrm>
            <a:off x="-1981200" y="0"/>
            <a:ext cx="1879600" cy="175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</p:spTree>
    <p:extLst>
      <p:ext uri="{BB962C8B-B14F-4D97-AF65-F5344CB8AC3E}">
        <p14:creationId xmlns:p14="http://schemas.microsoft.com/office/powerpoint/2010/main" val="56315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336</Words>
  <Application>Microsoft Office PowerPoint</Application>
  <PresentationFormat>Widescreen</PresentationFormat>
  <Paragraphs>112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宋体</vt:lpstr>
      <vt:lpstr>#9Slide03 Sofia Pro Soft</vt:lpstr>
      <vt:lpstr>#9Slide03 Sofia Pro Soft Bold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3</cp:revision>
  <dcterms:created xsi:type="dcterms:W3CDTF">2025-03-03T03:49:04Z</dcterms:created>
  <dcterms:modified xsi:type="dcterms:W3CDTF">2026-01-29T05:23:06Z</dcterms:modified>
</cp:coreProperties>
</file>