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54" r:id="rId2"/>
    <p:sldMasterId id="2147483764" r:id="rId3"/>
  </p:sldMasterIdLst>
  <p:notesMasterIdLst>
    <p:notesMasterId r:id="rId12"/>
  </p:notesMasterIdLst>
  <p:handoutMasterIdLst>
    <p:handoutMasterId r:id="rId13"/>
  </p:handoutMasterIdLst>
  <p:sldIdLst>
    <p:sldId id="347" r:id="rId4"/>
    <p:sldId id="392" r:id="rId5"/>
    <p:sldId id="380" r:id="rId6"/>
    <p:sldId id="393" r:id="rId7"/>
    <p:sldId id="381" r:id="rId8"/>
    <p:sldId id="383" r:id="rId9"/>
    <p:sldId id="394" r:id="rId10"/>
    <p:sldId id="395" r:id="rId11"/>
  </p:sldIdLst>
  <p:sldSz cx="12192000" cy="6858000"/>
  <p:notesSz cx="6858000" cy="9144000"/>
  <p:embeddedFontLst>
    <p:embeddedFont>
      <p:font typeface="#9Slide03 HelveBold" panose="02040603050506020204" charset="0"/>
      <p:bold r:id="rId14"/>
    </p:embeddedFont>
    <p:embeddedFont>
      <p:font typeface="#9Slide03 Sofia Pro Soft" panose="020B0604020202020204" charset="0"/>
      <p:regular r:id="rId15"/>
    </p:embeddedFont>
    <p:embeddedFont>
      <p:font typeface="#9Slide03 Sofia Pro Soft Bold" panose="020B0604020202020204" charset="0"/>
      <p:bold r:id="rId16"/>
    </p:embeddedFont>
    <p:embeddedFont>
      <p:font typeface="HP001 4 hàng" panose="020B0603050302020204" pitchFamily="34" charset="0"/>
      <p:regular r:id="rId17"/>
      <p:bold r:id="rId18"/>
    </p:embeddedFont>
    <p:embeddedFont>
      <p:font typeface="VL Duepuntozero" panose="020005070000000200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F2389"/>
    <a:srgbClr val="E9A8FF"/>
    <a:srgbClr val="F25D3F"/>
    <a:srgbClr val="FAD5E6"/>
    <a:srgbClr val="F8EBAF"/>
    <a:srgbClr val="FEF8EC"/>
    <a:srgbClr val="FCECD0"/>
    <a:srgbClr val="FDB03F"/>
    <a:srgbClr val="FFF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8" autoAdjust="0"/>
    <p:restoredTop sz="96201" autoAdjust="0"/>
  </p:normalViewPr>
  <p:slideViewPr>
    <p:cSldViewPr>
      <p:cViewPr varScale="1">
        <p:scale>
          <a:sx n="66" d="100"/>
          <a:sy n="66" d="100"/>
        </p:scale>
        <p:origin x="810" y="72"/>
      </p:cViewPr>
      <p:guideLst/>
    </p:cSldViewPr>
  </p:slideViewPr>
  <p:outlineViewPr>
    <p:cViewPr>
      <p:scale>
        <a:sx n="100" d="100"/>
        <a:sy n="100" d="100"/>
      </p:scale>
      <p:origin x="0" y="-6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2328F-63A2-48FE-8909-C9C702487EB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FC800-1B86-4A90-A248-274ACA1E3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6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3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A,B,C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AB = 3 cm, BC = 2 cm.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dirty="0"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16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34" Type="http://schemas.openxmlformats.org/officeDocument/2006/relationships/image" Target="../media/image35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svg"/><Relationship Id="rId36" Type="http://schemas.openxmlformats.org/officeDocument/2006/relationships/image" Target="../media/image37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31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34" Type="http://schemas.openxmlformats.org/officeDocument/2006/relationships/image" Target="../media/image35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svg"/><Relationship Id="rId36" Type="http://schemas.openxmlformats.org/officeDocument/2006/relationships/image" Target="../media/image37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31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34" Type="http://schemas.openxmlformats.org/officeDocument/2006/relationships/image" Target="../media/image35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sv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svg"/><Relationship Id="rId36" Type="http://schemas.openxmlformats.org/officeDocument/2006/relationships/image" Target="../media/image37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31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9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svg"/><Relationship Id="rId27" Type="http://schemas.openxmlformats.org/officeDocument/2006/relationships/image" Target="../media/image3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9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svg"/><Relationship Id="rId27" Type="http://schemas.openxmlformats.org/officeDocument/2006/relationships/image" Target="../media/image39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9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svg"/><Relationship Id="rId27" Type="http://schemas.openxmlformats.org/officeDocument/2006/relationships/image" Target="../media/image39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9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svg"/><Relationship Id="rId27" Type="http://schemas.openxmlformats.org/officeDocument/2006/relationships/image" Target="../media/image39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34" Type="http://schemas.openxmlformats.org/officeDocument/2006/relationships/image" Target="../media/image35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gi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svg"/><Relationship Id="rId36" Type="http://schemas.openxmlformats.org/officeDocument/2006/relationships/image" Target="../media/image37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31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34" Type="http://schemas.openxmlformats.org/officeDocument/2006/relationships/image" Target="../media/image35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sv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svg"/><Relationship Id="rId36" Type="http://schemas.openxmlformats.org/officeDocument/2006/relationships/image" Target="../media/image37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31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svg"/><Relationship Id="rId34" Type="http://schemas.openxmlformats.org/officeDocument/2006/relationships/image" Target="../media/image35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sv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gi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sv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4.svg"/><Relationship Id="rId28" Type="http://schemas.openxmlformats.org/officeDocument/2006/relationships/image" Target="../media/image29.svg"/><Relationship Id="rId36" Type="http://schemas.openxmlformats.org/officeDocument/2006/relationships/image" Target="../media/image37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31" Type="http://schemas.openxmlformats.org/officeDocument/2006/relationships/image" Target="../media/image3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9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svg"/><Relationship Id="rId27" Type="http://schemas.openxmlformats.org/officeDocument/2006/relationships/image" Target="../media/image39.sv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9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svg"/><Relationship Id="rId27" Type="http://schemas.openxmlformats.org/officeDocument/2006/relationships/image" Target="../media/image39.sv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9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svg"/><Relationship Id="rId27" Type="http://schemas.openxmlformats.org/officeDocument/2006/relationships/image" Target="../media/image39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9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svg"/><Relationship Id="rId27" Type="http://schemas.openxmlformats.org/officeDocument/2006/relationships/image" Target="../media/image39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9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svg"/><Relationship Id="rId27" Type="http://schemas.openxmlformats.org/officeDocument/2006/relationships/image" Target="../media/image39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9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svg"/><Relationship Id="rId27" Type="http://schemas.openxmlformats.org/officeDocument/2006/relationships/image" Target="../media/image39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9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svg"/><Relationship Id="rId27" Type="http://schemas.openxmlformats.org/officeDocument/2006/relationships/image" Target="../media/image39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3.png"/><Relationship Id="rId26" Type="http://schemas.openxmlformats.org/officeDocument/2006/relationships/image" Target="../media/image38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17" Type="http://schemas.openxmlformats.org/officeDocument/2006/relationships/image" Target="../media/image18.svg"/><Relationship Id="rId25" Type="http://schemas.openxmlformats.org/officeDocument/2006/relationships/image" Target="../media/image31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9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23" Type="http://schemas.openxmlformats.org/officeDocument/2006/relationships/image" Target="../media/image28.png"/><Relationship Id="rId10" Type="http://schemas.openxmlformats.org/officeDocument/2006/relationships/image" Target="../media/image11.svg"/><Relationship Id="rId19" Type="http://schemas.openxmlformats.org/officeDocument/2006/relationships/image" Target="../media/image24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svg"/><Relationship Id="rId27" Type="http://schemas.openxmlformats.org/officeDocument/2006/relationships/image" Target="../media/image3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70806AD0-E196-C58E-D688-031C43F2C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7A5A7BEC-6BB9-8BC2-7515-C09CAEB57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8544FE89-C3D1-CF2F-A9AB-9FAE8650B5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F09A344A-8E10-4D7B-16F8-F2A9A84F1D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C450FD31-6BD2-62D8-09DA-ED3490C4078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DABC65B4-81C6-CD66-C6DC-F79533644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CB7AD110-20D2-C665-A34C-5CF71E011F7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55A68B65-60CA-6C8B-A998-ED84232097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72516" y="292887"/>
            <a:ext cx="1572866" cy="1572866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C607B192-C4ED-270E-F69A-CCC2446A30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6002024" y="376453"/>
            <a:ext cx="618695" cy="618695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D3F55476-4CE8-1DC3-A408-0020B0908C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F4024CD8-6A2E-31DB-654C-FAD1D7AFB19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F371E274-D642-6AC9-C7F2-142ABC9B1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6" name="PHẠM DUYÊN 13 - 9Slide.vn">
            <a:extLst>
              <a:ext uri="{FF2B5EF4-FFF2-40B4-BE49-F238E27FC236}">
                <a16:creationId xmlns:a16="http://schemas.microsoft.com/office/drawing/2014/main" id="{49CF4379-E4CB-3F8F-5BD7-D90CD892D7A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17" name="PHẠM DUYÊN 14 - 9Slide.vn">
            <a:extLst>
              <a:ext uri="{FF2B5EF4-FFF2-40B4-BE49-F238E27FC236}">
                <a16:creationId xmlns:a16="http://schemas.microsoft.com/office/drawing/2014/main" id="{A64CCFB4-DE14-0CED-E276-A9982874889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18" name="PHẠM DUYÊN 15 - 9Slide.vn">
            <a:extLst>
              <a:ext uri="{FF2B5EF4-FFF2-40B4-BE49-F238E27FC236}">
                <a16:creationId xmlns:a16="http://schemas.microsoft.com/office/drawing/2014/main" id="{0779147B-9BF6-8413-26F5-25666AC0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19" name="PHẠM DUYÊN 16 - 9Slide.vn">
            <a:extLst>
              <a:ext uri="{FF2B5EF4-FFF2-40B4-BE49-F238E27FC236}">
                <a16:creationId xmlns:a16="http://schemas.microsoft.com/office/drawing/2014/main" id="{64DBBECE-E6A2-82D1-4553-54E05BD2E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50000"/>
          <a:stretch/>
        </p:blipFill>
        <p:spPr>
          <a:xfrm>
            <a:off x="12005843" y="3570844"/>
            <a:ext cx="186157" cy="372315"/>
          </a:xfrm>
          <a:prstGeom prst="rect">
            <a:avLst/>
          </a:prstGeom>
        </p:spPr>
      </p:pic>
      <p:pic>
        <p:nvPicPr>
          <p:cNvPr id="20" name="PHẠM DUYÊN 17 - 9Slide.vn">
            <a:extLst>
              <a:ext uri="{FF2B5EF4-FFF2-40B4-BE49-F238E27FC236}">
                <a16:creationId xmlns:a16="http://schemas.microsoft.com/office/drawing/2014/main" id="{7B58F1D6-FDA0-1BD7-B631-B17C39592CC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1" name="PHẠM DUYÊN 18 - 9Slide.vn">
            <a:extLst>
              <a:ext uri="{FF2B5EF4-FFF2-40B4-BE49-F238E27FC236}">
                <a16:creationId xmlns:a16="http://schemas.microsoft.com/office/drawing/2014/main" id="{2A4EA17F-7F60-107F-5744-47816A20244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608419">
            <a:off x="49422" y="1828475"/>
            <a:ext cx="741857" cy="954157"/>
          </a:xfrm>
          <a:prstGeom prst="rect">
            <a:avLst/>
          </a:prstGeom>
        </p:spPr>
      </p:pic>
      <p:pic>
        <p:nvPicPr>
          <p:cNvPr id="22" name="PHẠM DUYÊN 19 - 9Slide.vn">
            <a:extLst>
              <a:ext uri="{FF2B5EF4-FFF2-40B4-BE49-F238E27FC236}">
                <a16:creationId xmlns:a16="http://schemas.microsoft.com/office/drawing/2014/main" id="{4AB31B18-4018-560F-DCD6-8D58FC8BD99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3673314">
            <a:off x="11320858" y="4355717"/>
            <a:ext cx="692045" cy="790157"/>
          </a:xfrm>
          <a:prstGeom prst="rect">
            <a:avLst/>
          </a:prstGeom>
        </p:spPr>
      </p:pic>
      <p:pic>
        <p:nvPicPr>
          <p:cNvPr id="23" name="PHẠM DUYÊN 20 - 9Slide.vn">
            <a:extLst>
              <a:ext uri="{FF2B5EF4-FFF2-40B4-BE49-F238E27FC236}">
                <a16:creationId xmlns:a16="http://schemas.microsoft.com/office/drawing/2014/main" id="{47794991-0247-41A4-6DC5-544B1CE6260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21 - 9Slide.vn">
            <a:extLst>
              <a:ext uri="{FF2B5EF4-FFF2-40B4-BE49-F238E27FC236}">
                <a16:creationId xmlns:a16="http://schemas.microsoft.com/office/drawing/2014/main" id="{7617952C-9201-49CA-E265-D0DE0340C9F0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22 - 9Slide.vn">
            <a:extLst>
              <a:ext uri="{FF2B5EF4-FFF2-40B4-BE49-F238E27FC236}">
                <a16:creationId xmlns:a16="http://schemas.microsoft.com/office/drawing/2014/main" id="{A7F10B6B-225C-3E0D-7E43-6E42E95513D3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3 - 9Slide.vn">
            <a:extLst>
              <a:ext uri="{FF2B5EF4-FFF2-40B4-BE49-F238E27FC236}">
                <a16:creationId xmlns:a16="http://schemas.microsoft.com/office/drawing/2014/main" id="{F70F23C5-D57D-6AB0-7A8B-1C0D6288DA40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4 - 9Slide.vn">
            <a:extLst>
              <a:ext uri="{FF2B5EF4-FFF2-40B4-BE49-F238E27FC236}">
                <a16:creationId xmlns:a16="http://schemas.microsoft.com/office/drawing/2014/main" id="{1D16DE36-D15E-1ED8-1F7C-4DEE1CA94D4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893296" y="883701"/>
            <a:ext cx="982051" cy="982051"/>
          </a:xfrm>
          <a:prstGeom prst="rect">
            <a:avLst/>
          </a:prstGeom>
        </p:spPr>
      </p:pic>
      <p:pic>
        <p:nvPicPr>
          <p:cNvPr id="28" name="PHẠM DUYÊN 25 - 9Slide.vn">
            <a:extLst>
              <a:ext uri="{FF2B5EF4-FFF2-40B4-BE49-F238E27FC236}">
                <a16:creationId xmlns:a16="http://schemas.microsoft.com/office/drawing/2014/main" id="{8AB92B9D-4940-F8A3-E270-AF0897ED351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>
            <a:fillRect/>
          </a:stretch>
        </p:blipFill>
        <p:spPr>
          <a:xfrm>
            <a:off x="425977" y="2466476"/>
            <a:ext cx="2084185" cy="135472"/>
          </a:xfrm>
          <a:prstGeom prst="rect">
            <a:avLst/>
          </a:prstGeom>
        </p:spPr>
      </p:pic>
      <p:pic>
        <p:nvPicPr>
          <p:cNvPr id="35" name="PHẠM DUYÊN 26 - 9Slide.vn">
            <a:extLst>
              <a:ext uri="{FF2B5EF4-FFF2-40B4-BE49-F238E27FC236}">
                <a16:creationId xmlns:a16="http://schemas.microsoft.com/office/drawing/2014/main" id="{FE4B29CB-CC0C-0502-1E7F-F84692C50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39" name="PHẠM DUYÊN 27 - 9Slide.vn">
            <a:extLst>
              <a:ext uri="{FF2B5EF4-FFF2-40B4-BE49-F238E27FC236}">
                <a16:creationId xmlns:a16="http://schemas.microsoft.com/office/drawing/2014/main" id="{79F9267B-8A70-1A03-5527-F88B51E62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40" name="PHẠM DUYÊN 28 - 9Slide.vn">
            <a:extLst>
              <a:ext uri="{FF2B5EF4-FFF2-40B4-BE49-F238E27FC236}">
                <a16:creationId xmlns:a16="http://schemas.microsoft.com/office/drawing/2014/main" id="{673F8B89-A316-4963-BE61-57171180AF7C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0" y="6537515"/>
            <a:ext cx="3413760" cy="17072"/>
          </a:xfrm>
          <a:prstGeom prst="rect">
            <a:avLst/>
          </a:prstGeom>
        </p:spPr>
      </p:pic>
      <p:pic>
        <p:nvPicPr>
          <p:cNvPr id="41" name="PHẠM DUYÊN 29 - 9Slide.vn">
            <a:extLst>
              <a:ext uri="{FF2B5EF4-FFF2-40B4-BE49-F238E27FC236}">
                <a16:creationId xmlns:a16="http://schemas.microsoft.com/office/drawing/2014/main" id="{5C23B70B-0765-47D7-0D00-1DDB0A6A344A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 r="74440"/>
          <a:stretch>
            <a:fillRect/>
          </a:stretch>
        </p:blipFill>
        <p:spPr>
          <a:xfrm>
            <a:off x="10945508" y="3374136"/>
            <a:ext cx="1246492" cy="54864"/>
          </a:xfrm>
          <a:custGeom>
            <a:avLst/>
            <a:gdLst>
              <a:gd name="connsiteX0" fmla="*/ 0 w 1869738"/>
              <a:gd name="connsiteY0" fmla="*/ 0 h 82296"/>
              <a:gd name="connsiteX1" fmla="*/ 1869738 w 1869738"/>
              <a:gd name="connsiteY1" fmla="*/ 0 h 82296"/>
              <a:gd name="connsiteX2" fmla="*/ 1869738 w 1869738"/>
              <a:gd name="connsiteY2" fmla="*/ 82296 h 82296"/>
              <a:gd name="connsiteX3" fmla="*/ 0 w 1869738"/>
              <a:gd name="connsiteY3" fmla="*/ 82296 h 82296"/>
              <a:gd name="connsiteX4" fmla="*/ 0 w 1869738"/>
              <a:gd name="connsiteY4" fmla="*/ 0 h 8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738" h="82296">
                <a:moveTo>
                  <a:pt x="0" y="0"/>
                </a:moveTo>
                <a:lnTo>
                  <a:pt x="1869738" y="0"/>
                </a:lnTo>
                <a:lnTo>
                  <a:pt x="1869738" y="82296"/>
                </a:lnTo>
                <a:lnTo>
                  <a:pt x="0" y="822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HẠM DUYÊN 30 - 9Slide.vn">
            <a:extLst>
              <a:ext uri="{FF2B5EF4-FFF2-40B4-BE49-F238E27FC236}">
                <a16:creationId xmlns:a16="http://schemas.microsoft.com/office/drawing/2014/main" id="{46D88E42-7915-ED60-728E-5B0F23C6CA9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 l="77770" t="66066"/>
          <a:stretch>
            <a:fillRect/>
          </a:stretch>
        </p:blipFill>
        <p:spPr>
          <a:xfrm>
            <a:off x="0" y="4564639"/>
            <a:ext cx="2377440" cy="31381"/>
          </a:xfrm>
          <a:custGeom>
            <a:avLst/>
            <a:gdLst>
              <a:gd name="connsiteX0" fmla="*/ 0 w 3608112"/>
              <a:gd name="connsiteY0" fmla="*/ 0 h 47625"/>
              <a:gd name="connsiteX1" fmla="*/ 3608112 w 3608112"/>
              <a:gd name="connsiteY1" fmla="*/ 0 h 47625"/>
              <a:gd name="connsiteX2" fmla="*/ 3608112 w 3608112"/>
              <a:gd name="connsiteY2" fmla="*/ 47625 h 47625"/>
              <a:gd name="connsiteX3" fmla="*/ 0 w 3608112"/>
              <a:gd name="connsiteY3" fmla="*/ 47625 h 47625"/>
              <a:gd name="connsiteX4" fmla="*/ 0 w 3608112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112" h="47625">
                <a:moveTo>
                  <a:pt x="0" y="0"/>
                </a:moveTo>
                <a:lnTo>
                  <a:pt x="3608112" y="0"/>
                </a:lnTo>
                <a:lnTo>
                  <a:pt x="360811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HẠM DUYÊN 31 - 9Slide.vn">
            <a:extLst>
              <a:ext uri="{FF2B5EF4-FFF2-40B4-BE49-F238E27FC236}">
                <a16:creationId xmlns:a16="http://schemas.microsoft.com/office/drawing/2014/main" id="{770CC381-E767-C027-1E41-A5D2E88791C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rcRect l="74391" b="73379"/>
          <a:stretch>
            <a:fillRect/>
          </a:stretch>
        </p:blipFill>
        <p:spPr>
          <a:xfrm>
            <a:off x="0" y="4750796"/>
            <a:ext cx="1745381" cy="31750"/>
          </a:xfrm>
          <a:custGeom>
            <a:avLst/>
            <a:gdLst>
              <a:gd name="connsiteX0" fmla="*/ 0 w 2618072"/>
              <a:gd name="connsiteY0" fmla="*/ 0 h 47625"/>
              <a:gd name="connsiteX1" fmla="*/ 2618072 w 2618072"/>
              <a:gd name="connsiteY1" fmla="*/ 0 h 47625"/>
              <a:gd name="connsiteX2" fmla="*/ 2618072 w 2618072"/>
              <a:gd name="connsiteY2" fmla="*/ 47625 h 47625"/>
              <a:gd name="connsiteX3" fmla="*/ 0 w 2618072"/>
              <a:gd name="connsiteY3" fmla="*/ 47625 h 47625"/>
              <a:gd name="connsiteX4" fmla="*/ 0 w 2618072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072" h="47625">
                <a:moveTo>
                  <a:pt x="0" y="0"/>
                </a:moveTo>
                <a:lnTo>
                  <a:pt x="2618072" y="0"/>
                </a:lnTo>
                <a:lnTo>
                  <a:pt x="261807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0273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70806AD0-E196-C58E-D688-031C43F2C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7A5A7BEC-6BB9-8BC2-7515-C09CAEB57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8544FE89-C3D1-CF2F-A9AB-9FAE8650B5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F09A344A-8E10-4D7B-16F8-F2A9A84F1D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C450FD31-6BD2-62D8-09DA-ED3490C4078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DABC65B4-81C6-CD66-C6DC-F79533644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CB7AD110-20D2-C665-A34C-5CF71E011F7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55A68B65-60CA-6C8B-A998-ED84232097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72516" y="292887"/>
            <a:ext cx="1572866" cy="1572866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C607B192-C4ED-270E-F69A-CCC2446A30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6002024" y="376453"/>
            <a:ext cx="618695" cy="618695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D3F55476-4CE8-1DC3-A408-0020B0908C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F4024CD8-6A2E-31DB-654C-FAD1D7AFB19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F371E274-D642-6AC9-C7F2-142ABC9B1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6" name="PHẠM DUYÊN 13 - 9Slide.vn">
            <a:extLst>
              <a:ext uri="{FF2B5EF4-FFF2-40B4-BE49-F238E27FC236}">
                <a16:creationId xmlns:a16="http://schemas.microsoft.com/office/drawing/2014/main" id="{49CF4379-E4CB-3F8F-5BD7-D90CD892D7A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17" name="PHẠM DUYÊN 14 - 9Slide.vn">
            <a:extLst>
              <a:ext uri="{FF2B5EF4-FFF2-40B4-BE49-F238E27FC236}">
                <a16:creationId xmlns:a16="http://schemas.microsoft.com/office/drawing/2014/main" id="{A64CCFB4-DE14-0CED-E276-A9982874889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18" name="PHẠM DUYÊN 15 - 9Slide.vn">
            <a:extLst>
              <a:ext uri="{FF2B5EF4-FFF2-40B4-BE49-F238E27FC236}">
                <a16:creationId xmlns:a16="http://schemas.microsoft.com/office/drawing/2014/main" id="{0779147B-9BF6-8413-26F5-25666AC0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19" name="PHẠM DUYÊN 16 - 9Slide.vn">
            <a:extLst>
              <a:ext uri="{FF2B5EF4-FFF2-40B4-BE49-F238E27FC236}">
                <a16:creationId xmlns:a16="http://schemas.microsoft.com/office/drawing/2014/main" id="{64DBBECE-E6A2-82D1-4553-54E05BD2E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50000"/>
          <a:stretch/>
        </p:blipFill>
        <p:spPr>
          <a:xfrm>
            <a:off x="12005843" y="3570844"/>
            <a:ext cx="186157" cy="372315"/>
          </a:xfrm>
          <a:prstGeom prst="rect">
            <a:avLst/>
          </a:prstGeom>
        </p:spPr>
      </p:pic>
      <p:pic>
        <p:nvPicPr>
          <p:cNvPr id="20" name="PHẠM DUYÊN 17 - 9Slide.vn">
            <a:extLst>
              <a:ext uri="{FF2B5EF4-FFF2-40B4-BE49-F238E27FC236}">
                <a16:creationId xmlns:a16="http://schemas.microsoft.com/office/drawing/2014/main" id="{7B58F1D6-FDA0-1BD7-B631-B17C39592CC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1" name="PHẠM DUYÊN 18 - 9Slide.vn">
            <a:extLst>
              <a:ext uri="{FF2B5EF4-FFF2-40B4-BE49-F238E27FC236}">
                <a16:creationId xmlns:a16="http://schemas.microsoft.com/office/drawing/2014/main" id="{2A4EA17F-7F60-107F-5744-47816A20244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608419">
            <a:off x="49422" y="1828475"/>
            <a:ext cx="741857" cy="954157"/>
          </a:xfrm>
          <a:prstGeom prst="rect">
            <a:avLst/>
          </a:prstGeom>
        </p:spPr>
      </p:pic>
      <p:pic>
        <p:nvPicPr>
          <p:cNvPr id="22" name="PHẠM DUYÊN 19 - 9Slide.vn">
            <a:extLst>
              <a:ext uri="{FF2B5EF4-FFF2-40B4-BE49-F238E27FC236}">
                <a16:creationId xmlns:a16="http://schemas.microsoft.com/office/drawing/2014/main" id="{4AB31B18-4018-560F-DCD6-8D58FC8BD99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3673314">
            <a:off x="11320858" y="4355717"/>
            <a:ext cx="692045" cy="790157"/>
          </a:xfrm>
          <a:prstGeom prst="rect">
            <a:avLst/>
          </a:prstGeom>
        </p:spPr>
      </p:pic>
      <p:pic>
        <p:nvPicPr>
          <p:cNvPr id="23" name="PHẠM DUYÊN 20 - 9Slide.vn">
            <a:extLst>
              <a:ext uri="{FF2B5EF4-FFF2-40B4-BE49-F238E27FC236}">
                <a16:creationId xmlns:a16="http://schemas.microsoft.com/office/drawing/2014/main" id="{47794991-0247-41A4-6DC5-544B1CE6260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21 - 9Slide.vn">
            <a:extLst>
              <a:ext uri="{FF2B5EF4-FFF2-40B4-BE49-F238E27FC236}">
                <a16:creationId xmlns:a16="http://schemas.microsoft.com/office/drawing/2014/main" id="{7617952C-9201-49CA-E265-D0DE0340C9F0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22 - 9Slide.vn">
            <a:extLst>
              <a:ext uri="{FF2B5EF4-FFF2-40B4-BE49-F238E27FC236}">
                <a16:creationId xmlns:a16="http://schemas.microsoft.com/office/drawing/2014/main" id="{A7F10B6B-225C-3E0D-7E43-6E42E95513D3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3 - 9Slide.vn">
            <a:extLst>
              <a:ext uri="{FF2B5EF4-FFF2-40B4-BE49-F238E27FC236}">
                <a16:creationId xmlns:a16="http://schemas.microsoft.com/office/drawing/2014/main" id="{F70F23C5-D57D-6AB0-7A8B-1C0D6288DA40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4 - 9Slide.vn">
            <a:extLst>
              <a:ext uri="{FF2B5EF4-FFF2-40B4-BE49-F238E27FC236}">
                <a16:creationId xmlns:a16="http://schemas.microsoft.com/office/drawing/2014/main" id="{1D16DE36-D15E-1ED8-1F7C-4DEE1CA94D4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893296" y="883701"/>
            <a:ext cx="982051" cy="982051"/>
          </a:xfrm>
          <a:prstGeom prst="rect">
            <a:avLst/>
          </a:prstGeom>
        </p:spPr>
      </p:pic>
      <p:pic>
        <p:nvPicPr>
          <p:cNvPr id="28" name="PHẠM DUYÊN 25 - 9Slide.vn">
            <a:extLst>
              <a:ext uri="{FF2B5EF4-FFF2-40B4-BE49-F238E27FC236}">
                <a16:creationId xmlns:a16="http://schemas.microsoft.com/office/drawing/2014/main" id="{8AB92B9D-4940-F8A3-E270-AF0897ED351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>
            <a:fillRect/>
          </a:stretch>
        </p:blipFill>
        <p:spPr>
          <a:xfrm>
            <a:off x="425977" y="2466476"/>
            <a:ext cx="2084185" cy="135472"/>
          </a:xfrm>
          <a:prstGeom prst="rect">
            <a:avLst/>
          </a:prstGeom>
        </p:spPr>
      </p:pic>
      <p:pic>
        <p:nvPicPr>
          <p:cNvPr id="35" name="PHẠM DUYÊN 26 - 9Slide.vn">
            <a:extLst>
              <a:ext uri="{FF2B5EF4-FFF2-40B4-BE49-F238E27FC236}">
                <a16:creationId xmlns:a16="http://schemas.microsoft.com/office/drawing/2014/main" id="{FE4B29CB-CC0C-0502-1E7F-F84692C50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39" name="PHẠM DUYÊN 27 - 9Slide.vn">
            <a:extLst>
              <a:ext uri="{FF2B5EF4-FFF2-40B4-BE49-F238E27FC236}">
                <a16:creationId xmlns:a16="http://schemas.microsoft.com/office/drawing/2014/main" id="{79F9267B-8A70-1A03-5527-F88B51E62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40" name="PHẠM DUYÊN 28 - 9Slide.vn">
            <a:extLst>
              <a:ext uri="{FF2B5EF4-FFF2-40B4-BE49-F238E27FC236}">
                <a16:creationId xmlns:a16="http://schemas.microsoft.com/office/drawing/2014/main" id="{673F8B89-A316-4963-BE61-57171180AF7C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0" y="6537515"/>
            <a:ext cx="3413760" cy="17072"/>
          </a:xfrm>
          <a:prstGeom prst="rect">
            <a:avLst/>
          </a:prstGeom>
        </p:spPr>
      </p:pic>
      <p:pic>
        <p:nvPicPr>
          <p:cNvPr id="41" name="PHẠM DUYÊN 29 - 9Slide.vn">
            <a:extLst>
              <a:ext uri="{FF2B5EF4-FFF2-40B4-BE49-F238E27FC236}">
                <a16:creationId xmlns:a16="http://schemas.microsoft.com/office/drawing/2014/main" id="{5C23B70B-0765-47D7-0D00-1DDB0A6A344A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 r="74440"/>
          <a:stretch>
            <a:fillRect/>
          </a:stretch>
        </p:blipFill>
        <p:spPr>
          <a:xfrm>
            <a:off x="10945508" y="3374136"/>
            <a:ext cx="1246492" cy="54864"/>
          </a:xfrm>
          <a:custGeom>
            <a:avLst/>
            <a:gdLst>
              <a:gd name="connsiteX0" fmla="*/ 0 w 1869738"/>
              <a:gd name="connsiteY0" fmla="*/ 0 h 82296"/>
              <a:gd name="connsiteX1" fmla="*/ 1869738 w 1869738"/>
              <a:gd name="connsiteY1" fmla="*/ 0 h 82296"/>
              <a:gd name="connsiteX2" fmla="*/ 1869738 w 1869738"/>
              <a:gd name="connsiteY2" fmla="*/ 82296 h 82296"/>
              <a:gd name="connsiteX3" fmla="*/ 0 w 1869738"/>
              <a:gd name="connsiteY3" fmla="*/ 82296 h 82296"/>
              <a:gd name="connsiteX4" fmla="*/ 0 w 1869738"/>
              <a:gd name="connsiteY4" fmla="*/ 0 h 8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738" h="82296">
                <a:moveTo>
                  <a:pt x="0" y="0"/>
                </a:moveTo>
                <a:lnTo>
                  <a:pt x="1869738" y="0"/>
                </a:lnTo>
                <a:lnTo>
                  <a:pt x="1869738" y="82296"/>
                </a:lnTo>
                <a:lnTo>
                  <a:pt x="0" y="822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HẠM DUYÊN 30 - 9Slide.vn">
            <a:extLst>
              <a:ext uri="{FF2B5EF4-FFF2-40B4-BE49-F238E27FC236}">
                <a16:creationId xmlns:a16="http://schemas.microsoft.com/office/drawing/2014/main" id="{46D88E42-7915-ED60-728E-5B0F23C6CA9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 l="77770" t="66066"/>
          <a:stretch>
            <a:fillRect/>
          </a:stretch>
        </p:blipFill>
        <p:spPr>
          <a:xfrm>
            <a:off x="0" y="4564639"/>
            <a:ext cx="2377440" cy="31381"/>
          </a:xfrm>
          <a:custGeom>
            <a:avLst/>
            <a:gdLst>
              <a:gd name="connsiteX0" fmla="*/ 0 w 3608112"/>
              <a:gd name="connsiteY0" fmla="*/ 0 h 47625"/>
              <a:gd name="connsiteX1" fmla="*/ 3608112 w 3608112"/>
              <a:gd name="connsiteY1" fmla="*/ 0 h 47625"/>
              <a:gd name="connsiteX2" fmla="*/ 3608112 w 3608112"/>
              <a:gd name="connsiteY2" fmla="*/ 47625 h 47625"/>
              <a:gd name="connsiteX3" fmla="*/ 0 w 3608112"/>
              <a:gd name="connsiteY3" fmla="*/ 47625 h 47625"/>
              <a:gd name="connsiteX4" fmla="*/ 0 w 3608112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112" h="47625">
                <a:moveTo>
                  <a:pt x="0" y="0"/>
                </a:moveTo>
                <a:lnTo>
                  <a:pt x="3608112" y="0"/>
                </a:lnTo>
                <a:lnTo>
                  <a:pt x="360811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HẠM DUYÊN 31 - 9Slide.vn">
            <a:extLst>
              <a:ext uri="{FF2B5EF4-FFF2-40B4-BE49-F238E27FC236}">
                <a16:creationId xmlns:a16="http://schemas.microsoft.com/office/drawing/2014/main" id="{770CC381-E767-C027-1E41-A5D2E88791C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rcRect l="74391" b="73379"/>
          <a:stretch>
            <a:fillRect/>
          </a:stretch>
        </p:blipFill>
        <p:spPr>
          <a:xfrm>
            <a:off x="0" y="4750796"/>
            <a:ext cx="1745381" cy="31750"/>
          </a:xfrm>
          <a:custGeom>
            <a:avLst/>
            <a:gdLst>
              <a:gd name="connsiteX0" fmla="*/ 0 w 2618072"/>
              <a:gd name="connsiteY0" fmla="*/ 0 h 47625"/>
              <a:gd name="connsiteX1" fmla="*/ 2618072 w 2618072"/>
              <a:gd name="connsiteY1" fmla="*/ 0 h 47625"/>
              <a:gd name="connsiteX2" fmla="*/ 2618072 w 2618072"/>
              <a:gd name="connsiteY2" fmla="*/ 47625 h 47625"/>
              <a:gd name="connsiteX3" fmla="*/ 0 w 2618072"/>
              <a:gd name="connsiteY3" fmla="*/ 47625 h 47625"/>
              <a:gd name="connsiteX4" fmla="*/ 0 w 2618072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072" h="47625">
                <a:moveTo>
                  <a:pt x="0" y="0"/>
                </a:moveTo>
                <a:lnTo>
                  <a:pt x="2618072" y="0"/>
                </a:lnTo>
                <a:lnTo>
                  <a:pt x="261807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4551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HẠM DUYÊN 1 - 9Slide.vn">
            <a:extLst>
              <a:ext uri="{FF2B5EF4-FFF2-40B4-BE49-F238E27FC236}">
                <a16:creationId xmlns:a16="http://schemas.microsoft.com/office/drawing/2014/main" id="{5F5F67A4-0CF1-EDFE-F2D4-0AA19604B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48" name="PHẠM DUYÊN 2 - 9Slide.vn">
            <a:extLst>
              <a:ext uri="{FF2B5EF4-FFF2-40B4-BE49-F238E27FC236}">
                <a16:creationId xmlns:a16="http://schemas.microsoft.com/office/drawing/2014/main" id="{BFB51B4B-C855-1874-3446-B1EBCBC0F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49" name="PHẠM DUYÊN 3 - 9Slide.vn">
            <a:extLst>
              <a:ext uri="{FF2B5EF4-FFF2-40B4-BE49-F238E27FC236}">
                <a16:creationId xmlns:a16="http://schemas.microsoft.com/office/drawing/2014/main" id="{643A47FA-B70A-2C0C-4139-AF1CF19152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50" name="PHẠM DUYÊN 4 - 9Slide.vn">
            <a:extLst>
              <a:ext uri="{FF2B5EF4-FFF2-40B4-BE49-F238E27FC236}">
                <a16:creationId xmlns:a16="http://schemas.microsoft.com/office/drawing/2014/main" id="{00E38CBB-C461-CE19-BCC3-BFA8B67FD5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51" name="PHẠM DUYÊN 5 - 9Slide.vn">
            <a:extLst>
              <a:ext uri="{FF2B5EF4-FFF2-40B4-BE49-F238E27FC236}">
                <a16:creationId xmlns:a16="http://schemas.microsoft.com/office/drawing/2014/main" id="{F133EAE2-5E11-F8FA-8AE2-F79A0A7F6BE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52" name="PHẠM DUYÊN 6 - 9Slide.vn">
            <a:extLst>
              <a:ext uri="{FF2B5EF4-FFF2-40B4-BE49-F238E27FC236}">
                <a16:creationId xmlns:a16="http://schemas.microsoft.com/office/drawing/2014/main" id="{9795D166-1298-FFB9-43DE-85105D066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53" name="PHẠM DUYÊN 7 - 9Slide.vn">
            <a:extLst>
              <a:ext uri="{FF2B5EF4-FFF2-40B4-BE49-F238E27FC236}">
                <a16:creationId xmlns:a16="http://schemas.microsoft.com/office/drawing/2014/main" id="{18EF364A-09AC-4372-3E03-3D5733ECCBC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54" name="PHẠM DUYÊN 8 - 9Slide.vn">
            <a:extLst>
              <a:ext uri="{FF2B5EF4-FFF2-40B4-BE49-F238E27FC236}">
                <a16:creationId xmlns:a16="http://schemas.microsoft.com/office/drawing/2014/main" id="{3C15B6FF-EF23-2B72-EF4B-0322113D4F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72516" y="292887"/>
            <a:ext cx="1572866" cy="1572866"/>
          </a:xfrm>
          <a:prstGeom prst="rect">
            <a:avLst/>
          </a:prstGeom>
        </p:spPr>
      </p:pic>
      <p:pic>
        <p:nvPicPr>
          <p:cNvPr id="55" name="PHẠM DUYÊN 9 - 9Slide.vn">
            <a:extLst>
              <a:ext uri="{FF2B5EF4-FFF2-40B4-BE49-F238E27FC236}">
                <a16:creationId xmlns:a16="http://schemas.microsoft.com/office/drawing/2014/main" id="{9F46BBEE-993C-6640-711A-09784904A8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6002024" y="376453"/>
            <a:ext cx="618695" cy="618695"/>
          </a:xfrm>
          <a:prstGeom prst="rect">
            <a:avLst/>
          </a:prstGeom>
        </p:spPr>
      </p:pic>
      <p:pic>
        <p:nvPicPr>
          <p:cNvPr id="56" name="PHẠM DUYÊN 10 - 9Slide.vn">
            <a:extLst>
              <a:ext uri="{FF2B5EF4-FFF2-40B4-BE49-F238E27FC236}">
                <a16:creationId xmlns:a16="http://schemas.microsoft.com/office/drawing/2014/main" id="{A3A67D9D-3CCA-765D-F1ED-1C66A5CEFD8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57" name="PHẠM DUYÊN 11 - 9Slide.vn">
            <a:extLst>
              <a:ext uri="{FF2B5EF4-FFF2-40B4-BE49-F238E27FC236}">
                <a16:creationId xmlns:a16="http://schemas.microsoft.com/office/drawing/2014/main" id="{68A44B58-44F2-6DB4-C1EB-DF7CBE784D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58" name="PHẠM DUYÊN 12 - 9Slide.vn">
            <a:extLst>
              <a:ext uri="{FF2B5EF4-FFF2-40B4-BE49-F238E27FC236}">
                <a16:creationId xmlns:a16="http://schemas.microsoft.com/office/drawing/2014/main" id="{4A2775E5-516B-2D9A-973C-A06A6EB8259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59" name="PHẠM DUYÊN 13 - 9Slide.vn">
            <a:extLst>
              <a:ext uri="{FF2B5EF4-FFF2-40B4-BE49-F238E27FC236}">
                <a16:creationId xmlns:a16="http://schemas.microsoft.com/office/drawing/2014/main" id="{34551C83-6E18-D1BC-5F01-79152E266D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60" name="PHẠM DUYÊN 14 - 9Slide.vn">
            <a:extLst>
              <a:ext uri="{FF2B5EF4-FFF2-40B4-BE49-F238E27FC236}">
                <a16:creationId xmlns:a16="http://schemas.microsoft.com/office/drawing/2014/main" id="{0B894FCC-5AC4-49FF-B30A-4C5CB1012F4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61" name="PHẠM DUYÊN 15 - 9Slide.vn">
            <a:extLst>
              <a:ext uri="{FF2B5EF4-FFF2-40B4-BE49-F238E27FC236}">
                <a16:creationId xmlns:a16="http://schemas.microsoft.com/office/drawing/2014/main" id="{1026C836-F808-8AC2-C484-ECB6A4794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62" name="PHẠM DUYÊN 16 - 9Slide.vn">
            <a:extLst>
              <a:ext uri="{FF2B5EF4-FFF2-40B4-BE49-F238E27FC236}">
                <a16:creationId xmlns:a16="http://schemas.microsoft.com/office/drawing/2014/main" id="{413E77E2-83E6-26FC-DCCE-D863A2D2CF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50000"/>
          <a:stretch/>
        </p:blipFill>
        <p:spPr>
          <a:xfrm>
            <a:off x="12005843" y="3570844"/>
            <a:ext cx="186157" cy="372315"/>
          </a:xfrm>
          <a:prstGeom prst="rect">
            <a:avLst/>
          </a:prstGeom>
        </p:spPr>
      </p:pic>
      <p:pic>
        <p:nvPicPr>
          <p:cNvPr id="63" name="PHẠM DUYÊN 17 - 9Slide.vn">
            <a:extLst>
              <a:ext uri="{FF2B5EF4-FFF2-40B4-BE49-F238E27FC236}">
                <a16:creationId xmlns:a16="http://schemas.microsoft.com/office/drawing/2014/main" id="{E923B448-357B-6738-DD78-07A7792F376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64" name="PHẠM DUYÊN 18 - 9Slide.vn">
            <a:extLst>
              <a:ext uri="{FF2B5EF4-FFF2-40B4-BE49-F238E27FC236}">
                <a16:creationId xmlns:a16="http://schemas.microsoft.com/office/drawing/2014/main" id="{9D8D6430-6675-C3A1-AE7C-E0EDD0B1247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608419">
            <a:off x="49422" y="1828475"/>
            <a:ext cx="741857" cy="954157"/>
          </a:xfrm>
          <a:prstGeom prst="rect">
            <a:avLst/>
          </a:prstGeom>
        </p:spPr>
      </p:pic>
      <p:pic>
        <p:nvPicPr>
          <p:cNvPr id="65" name="PHẠM DUYÊN 19 - 9Slide.vn">
            <a:extLst>
              <a:ext uri="{FF2B5EF4-FFF2-40B4-BE49-F238E27FC236}">
                <a16:creationId xmlns:a16="http://schemas.microsoft.com/office/drawing/2014/main" id="{1ACB872D-22F0-7309-5CD6-A80546EF5C8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3673314">
            <a:off x="11320858" y="4355717"/>
            <a:ext cx="692045" cy="790157"/>
          </a:xfrm>
          <a:prstGeom prst="rect">
            <a:avLst/>
          </a:prstGeom>
        </p:spPr>
      </p:pic>
      <p:pic>
        <p:nvPicPr>
          <p:cNvPr id="66" name="PHẠM DUYÊN 20 - 9Slide.vn">
            <a:extLst>
              <a:ext uri="{FF2B5EF4-FFF2-40B4-BE49-F238E27FC236}">
                <a16:creationId xmlns:a16="http://schemas.microsoft.com/office/drawing/2014/main" id="{B58000EC-CFF0-CF1C-3A73-7DA74E731CA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67" name="PHẠM DUYÊN 21 - 9Slide.vn">
            <a:extLst>
              <a:ext uri="{FF2B5EF4-FFF2-40B4-BE49-F238E27FC236}">
                <a16:creationId xmlns:a16="http://schemas.microsoft.com/office/drawing/2014/main" id="{C798A4BD-A297-C1DE-5B7D-0666B6D8D99F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68" name="PHẠM DUYÊN 22 - 9Slide.vn">
            <a:extLst>
              <a:ext uri="{FF2B5EF4-FFF2-40B4-BE49-F238E27FC236}">
                <a16:creationId xmlns:a16="http://schemas.microsoft.com/office/drawing/2014/main" id="{A944B56F-4FC7-95F0-783E-980A22F88A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69" name="PHẠM DUYÊN 23 - 9Slide.vn">
            <a:extLst>
              <a:ext uri="{FF2B5EF4-FFF2-40B4-BE49-F238E27FC236}">
                <a16:creationId xmlns:a16="http://schemas.microsoft.com/office/drawing/2014/main" id="{764676AD-732D-E899-031B-9F7CB6E1A13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70" name="PHẠM DUYÊN 24 - 9Slide.vn">
            <a:extLst>
              <a:ext uri="{FF2B5EF4-FFF2-40B4-BE49-F238E27FC236}">
                <a16:creationId xmlns:a16="http://schemas.microsoft.com/office/drawing/2014/main" id="{3B6A9E0F-AC48-A1E0-066A-9F3B44514A3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893296" y="883701"/>
            <a:ext cx="982051" cy="982051"/>
          </a:xfrm>
          <a:prstGeom prst="rect">
            <a:avLst/>
          </a:prstGeom>
        </p:spPr>
      </p:pic>
      <p:pic>
        <p:nvPicPr>
          <p:cNvPr id="71" name="PHẠM DUYÊN 25 - 9Slide.vn">
            <a:extLst>
              <a:ext uri="{FF2B5EF4-FFF2-40B4-BE49-F238E27FC236}">
                <a16:creationId xmlns:a16="http://schemas.microsoft.com/office/drawing/2014/main" id="{CEB4B3D7-5C84-D779-3FD1-00454621672C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>
            <a:fillRect/>
          </a:stretch>
        </p:blipFill>
        <p:spPr>
          <a:xfrm>
            <a:off x="425977" y="2466476"/>
            <a:ext cx="2084185" cy="135472"/>
          </a:xfrm>
          <a:prstGeom prst="rect">
            <a:avLst/>
          </a:prstGeom>
        </p:spPr>
      </p:pic>
      <p:pic>
        <p:nvPicPr>
          <p:cNvPr id="72" name="PHẠM DUYÊN 26 - 9Slide.vn">
            <a:extLst>
              <a:ext uri="{FF2B5EF4-FFF2-40B4-BE49-F238E27FC236}">
                <a16:creationId xmlns:a16="http://schemas.microsoft.com/office/drawing/2014/main" id="{0DA8BBC4-9498-AA18-614A-9619EFAAA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73" name="PHẠM DUYÊN 27 - 9Slide.vn">
            <a:extLst>
              <a:ext uri="{FF2B5EF4-FFF2-40B4-BE49-F238E27FC236}">
                <a16:creationId xmlns:a16="http://schemas.microsoft.com/office/drawing/2014/main" id="{270008FE-9449-6E33-ADB1-0273736BA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74" name="PHẠM DUYÊN 28 - 9Slide.vn">
            <a:extLst>
              <a:ext uri="{FF2B5EF4-FFF2-40B4-BE49-F238E27FC236}">
                <a16:creationId xmlns:a16="http://schemas.microsoft.com/office/drawing/2014/main" id="{B84C6BF3-549B-353E-E684-F443AF5FD2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0" y="6537515"/>
            <a:ext cx="3413760" cy="17072"/>
          </a:xfrm>
          <a:prstGeom prst="rect">
            <a:avLst/>
          </a:prstGeom>
        </p:spPr>
      </p:pic>
      <p:pic>
        <p:nvPicPr>
          <p:cNvPr id="75" name="PHẠM DUYÊN 29 - 9Slide.vn">
            <a:extLst>
              <a:ext uri="{FF2B5EF4-FFF2-40B4-BE49-F238E27FC236}">
                <a16:creationId xmlns:a16="http://schemas.microsoft.com/office/drawing/2014/main" id="{61719AAC-D1D1-43BB-C989-BB5FB07A9397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 r="74440"/>
          <a:stretch>
            <a:fillRect/>
          </a:stretch>
        </p:blipFill>
        <p:spPr>
          <a:xfrm>
            <a:off x="10945508" y="3374136"/>
            <a:ext cx="1246492" cy="54864"/>
          </a:xfrm>
          <a:custGeom>
            <a:avLst/>
            <a:gdLst>
              <a:gd name="connsiteX0" fmla="*/ 0 w 1869738"/>
              <a:gd name="connsiteY0" fmla="*/ 0 h 82296"/>
              <a:gd name="connsiteX1" fmla="*/ 1869738 w 1869738"/>
              <a:gd name="connsiteY1" fmla="*/ 0 h 82296"/>
              <a:gd name="connsiteX2" fmla="*/ 1869738 w 1869738"/>
              <a:gd name="connsiteY2" fmla="*/ 82296 h 82296"/>
              <a:gd name="connsiteX3" fmla="*/ 0 w 1869738"/>
              <a:gd name="connsiteY3" fmla="*/ 82296 h 82296"/>
              <a:gd name="connsiteX4" fmla="*/ 0 w 1869738"/>
              <a:gd name="connsiteY4" fmla="*/ 0 h 8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738" h="82296">
                <a:moveTo>
                  <a:pt x="0" y="0"/>
                </a:moveTo>
                <a:lnTo>
                  <a:pt x="1869738" y="0"/>
                </a:lnTo>
                <a:lnTo>
                  <a:pt x="1869738" y="82296"/>
                </a:lnTo>
                <a:lnTo>
                  <a:pt x="0" y="822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6" name="PHẠM DUYÊN 30 - 9Slide.vn">
            <a:extLst>
              <a:ext uri="{FF2B5EF4-FFF2-40B4-BE49-F238E27FC236}">
                <a16:creationId xmlns:a16="http://schemas.microsoft.com/office/drawing/2014/main" id="{0F817C73-099A-936D-E86C-7172BBFFEA42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 l="77770" t="66066"/>
          <a:stretch>
            <a:fillRect/>
          </a:stretch>
        </p:blipFill>
        <p:spPr>
          <a:xfrm>
            <a:off x="0" y="4564639"/>
            <a:ext cx="2377440" cy="31381"/>
          </a:xfrm>
          <a:custGeom>
            <a:avLst/>
            <a:gdLst>
              <a:gd name="connsiteX0" fmla="*/ 0 w 3608112"/>
              <a:gd name="connsiteY0" fmla="*/ 0 h 47625"/>
              <a:gd name="connsiteX1" fmla="*/ 3608112 w 3608112"/>
              <a:gd name="connsiteY1" fmla="*/ 0 h 47625"/>
              <a:gd name="connsiteX2" fmla="*/ 3608112 w 3608112"/>
              <a:gd name="connsiteY2" fmla="*/ 47625 h 47625"/>
              <a:gd name="connsiteX3" fmla="*/ 0 w 3608112"/>
              <a:gd name="connsiteY3" fmla="*/ 47625 h 47625"/>
              <a:gd name="connsiteX4" fmla="*/ 0 w 3608112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112" h="47625">
                <a:moveTo>
                  <a:pt x="0" y="0"/>
                </a:moveTo>
                <a:lnTo>
                  <a:pt x="3608112" y="0"/>
                </a:lnTo>
                <a:lnTo>
                  <a:pt x="360811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7" name="PHẠM DUYÊN 31 - 9Slide.vn">
            <a:extLst>
              <a:ext uri="{FF2B5EF4-FFF2-40B4-BE49-F238E27FC236}">
                <a16:creationId xmlns:a16="http://schemas.microsoft.com/office/drawing/2014/main" id="{08F3BEE8-16EB-5E08-E3CC-A894DFD14665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rcRect l="74391" b="73379"/>
          <a:stretch>
            <a:fillRect/>
          </a:stretch>
        </p:blipFill>
        <p:spPr>
          <a:xfrm>
            <a:off x="0" y="4750796"/>
            <a:ext cx="1745381" cy="31750"/>
          </a:xfrm>
          <a:custGeom>
            <a:avLst/>
            <a:gdLst>
              <a:gd name="connsiteX0" fmla="*/ 0 w 2618072"/>
              <a:gd name="connsiteY0" fmla="*/ 0 h 47625"/>
              <a:gd name="connsiteX1" fmla="*/ 2618072 w 2618072"/>
              <a:gd name="connsiteY1" fmla="*/ 0 h 47625"/>
              <a:gd name="connsiteX2" fmla="*/ 2618072 w 2618072"/>
              <a:gd name="connsiteY2" fmla="*/ 47625 h 47625"/>
              <a:gd name="connsiteX3" fmla="*/ 0 w 2618072"/>
              <a:gd name="connsiteY3" fmla="*/ 47625 h 47625"/>
              <a:gd name="connsiteX4" fmla="*/ 0 w 2618072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072" h="47625">
                <a:moveTo>
                  <a:pt x="0" y="0"/>
                </a:moveTo>
                <a:lnTo>
                  <a:pt x="2618072" y="0"/>
                </a:lnTo>
                <a:lnTo>
                  <a:pt x="261807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8" name="PHẠM DUYÊN 32 - 9Slide.vn">
            <a:extLst>
              <a:ext uri="{FF2B5EF4-FFF2-40B4-BE49-F238E27FC236}">
                <a16:creationId xmlns:a16="http://schemas.microsoft.com/office/drawing/2014/main" id="{1B64CAA4-16A6-FC05-B0E4-DE205EB6DD2E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57714" y="1846147"/>
            <a:ext cx="6700384" cy="30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64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9066C1B6-FD93-98BB-EBE2-3A4BDA893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18" name="PHẠM DUYÊN 2 - 9Slide.vn">
            <a:extLst>
              <a:ext uri="{FF2B5EF4-FFF2-40B4-BE49-F238E27FC236}">
                <a16:creationId xmlns:a16="http://schemas.microsoft.com/office/drawing/2014/main" id="{E6E4238F-2FEF-93A9-E606-C2E4806A2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19" name="PHẠM DUYÊN 3 - 9Slide.vn">
            <a:extLst>
              <a:ext uri="{FF2B5EF4-FFF2-40B4-BE49-F238E27FC236}">
                <a16:creationId xmlns:a16="http://schemas.microsoft.com/office/drawing/2014/main" id="{BDAEF24F-D828-8CA4-8AAB-A1C6C0423F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20" name="PHẠM DUYÊN 4 - 9Slide.vn">
            <a:extLst>
              <a:ext uri="{FF2B5EF4-FFF2-40B4-BE49-F238E27FC236}">
                <a16:creationId xmlns:a16="http://schemas.microsoft.com/office/drawing/2014/main" id="{9FBE37B9-B767-6D82-7185-10ECADA5A8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21" name="PHẠM DUYÊN 5 - 9Slide.vn">
            <a:extLst>
              <a:ext uri="{FF2B5EF4-FFF2-40B4-BE49-F238E27FC236}">
                <a16:creationId xmlns:a16="http://schemas.microsoft.com/office/drawing/2014/main" id="{22F4E287-3DCA-5778-79D1-D0C1409F89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22" name="PHẠM DUYÊN 6 - 9Slide.vn">
            <a:extLst>
              <a:ext uri="{FF2B5EF4-FFF2-40B4-BE49-F238E27FC236}">
                <a16:creationId xmlns:a16="http://schemas.microsoft.com/office/drawing/2014/main" id="{E651ABAD-1622-BC99-5FF7-C41844D9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23" name="PHẠM DUYÊN 7 - 9Slide.vn">
            <a:extLst>
              <a:ext uri="{FF2B5EF4-FFF2-40B4-BE49-F238E27FC236}">
                <a16:creationId xmlns:a16="http://schemas.microsoft.com/office/drawing/2014/main" id="{A4C5891C-8EE0-DCA3-B9A6-AA31F2545A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24" name="PHẠM DUYÊN 8 - 9Slide.vn">
            <a:extLst>
              <a:ext uri="{FF2B5EF4-FFF2-40B4-BE49-F238E27FC236}">
                <a16:creationId xmlns:a16="http://schemas.microsoft.com/office/drawing/2014/main" id="{A51DDA32-8FDC-B5E5-50F6-53BAC224E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25" name="PHẠM DUYÊN 9 - 9Slide.vn">
            <a:extLst>
              <a:ext uri="{FF2B5EF4-FFF2-40B4-BE49-F238E27FC236}">
                <a16:creationId xmlns:a16="http://schemas.microsoft.com/office/drawing/2014/main" id="{339B35B2-8759-AD7F-7C5D-C451C8BE4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26" name="PHẠM DUYÊN 10 - 9Slide.vn">
            <a:extLst>
              <a:ext uri="{FF2B5EF4-FFF2-40B4-BE49-F238E27FC236}">
                <a16:creationId xmlns:a16="http://schemas.microsoft.com/office/drawing/2014/main" id="{5C19A18A-2864-464D-615C-B92CD09157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27" name="PHẠM DUYÊN 11 - 9Slide.vn">
            <a:extLst>
              <a:ext uri="{FF2B5EF4-FFF2-40B4-BE49-F238E27FC236}">
                <a16:creationId xmlns:a16="http://schemas.microsoft.com/office/drawing/2014/main" id="{8F5F6C8F-3DEE-A994-2061-521C5EF485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28" name="PHẠM DUYÊN 12 - 9Slide.vn">
            <a:extLst>
              <a:ext uri="{FF2B5EF4-FFF2-40B4-BE49-F238E27FC236}">
                <a16:creationId xmlns:a16="http://schemas.microsoft.com/office/drawing/2014/main" id="{CFB94A5E-7571-67CC-D3DE-FF78C2D0D6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29" name="PHẠM DUYÊN 13 - 9Slide.vn">
            <a:extLst>
              <a:ext uri="{FF2B5EF4-FFF2-40B4-BE49-F238E27FC236}">
                <a16:creationId xmlns:a16="http://schemas.microsoft.com/office/drawing/2014/main" id="{989DDA8F-EB01-E9DC-3B20-09EE85D4C5F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30" name="PHẠM DUYÊN 14 - 9Slide.vn">
            <a:extLst>
              <a:ext uri="{FF2B5EF4-FFF2-40B4-BE49-F238E27FC236}">
                <a16:creationId xmlns:a16="http://schemas.microsoft.com/office/drawing/2014/main" id="{8BA7975A-0ECD-7AE5-1DE5-2BB30252E3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31" name="PHẠM DUYÊN 15 - 9Slide.vn">
            <a:extLst>
              <a:ext uri="{FF2B5EF4-FFF2-40B4-BE49-F238E27FC236}">
                <a16:creationId xmlns:a16="http://schemas.microsoft.com/office/drawing/2014/main" id="{9C8EFD6D-DA68-8BA5-E9BF-3DD9BFBE9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33" name="PHẠM DUYÊN 16 - 9Slide.vn">
            <a:extLst>
              <a:ext uri="{FF2B5EF4-FFF2-40B4-BE49-F238E27FC236}">
                <a16:creationId xmlns:a16="http://schemas.microsoft.com/office/drawing/2014/main" id="{D9775B07-AA7B-9798-FD76-667C81378C8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36" name="PHẠM DUYÊN 17 - 9Slide.vn">
            <a:extLst>
              <a:ext uri="{FF2B5EF4-FFF2-40B4-BE49-F238E27FC236}">
                <a16:creationId xmlns:a16="http://schemas.microsoft.com/office/drawing/2014/main" id="{55397B4B-9D36-E9D2-B6EA-171A29AD4C5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37" name="PHẠM DUYÊN 18 - 9Slide.vn">
            <a:extLst>
              <a:ext uri="{FF2B5EF4-FFF2-40B4-BE49-F238E27FC236}">
                <a16:creationId xmlns:a16="http://schemas.microsoft.com/office/drawing/2014/main" id="{AF64E515-52C7-58BE-D7BA-1D074AA8F60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38" name="PHẠM DUYÊN 19 - 9Slide.vn">
            <a:extLst>
              <a:ext uri="{FF2B5EF4-FFF2-40B4-BE49-F238E27FC236}">
                <a16:creationId xmlns:a16="http://schemas.microsoft.com/office/drawing/2014/main" id="{04A6A7F2-C510-4233-59FD-BCF06550F3D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39" name="PHẠM DUYÊN 20 - 9Slide.vn">
            <a:extLst>
              <a:ext uri="{FF2B5EF4-FFF2-40B4-BE49-F238E27FC236}">
                <a16:creationId xmlns:a16="http://schemas.microsoft.com/office/drawing/2014/main" id="{6CAD365B-009B-1EB5-78B9-787F7B98D13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40" name="PHẠM DUYÊN 21 - 9Slide.vn">
            <a:extLst>
              <a:ext uri="{FF2B5EF4-FFF2-40B4-BE49-F238E27FC236}">
                <a16:creationId xmlns:a16="http://schemas.microsoft.com/office/drawing/2014/main" id="{759579B4-2CC6-9DF8-7617-7D79220A93F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42" name="PHẠM DUYÊN 22 - 9Slide.vn">
            <a:extLst>
              <a:ext uri="{FF2B5EF4-FFF2-40B4-BE49-F238E27FC236}">
                <a16:creationId xmlns:a16="http://schemas.microsoft.com/office/drawing/2014/main" id="{F5AC599D-0463-A214-7AB3-5EA5F12F8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43" name="PHẠM DUYÊN 23 - 9Slide.vn">
            <a:extLst>
              <a:ext uri="{FF2B5EF4-FFF2-40B4-BE49-F238E27FC236}">
                <a16:creationId xmlns:a16="http://schemas.microsoft.com/office/drawing/2014/main" id="{B8155554-069F-5CD5-5FD4-5B7662B3F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48" name="PHẠM DUYÊN 24 - 9Slide.vn">
            <a:extLst>
              <a:ext uri="{FF2B5EF4-FFF2-40B4-BE49-F238E27FC236}">
                <a16:creationId xmlns:a16="http://schemas.microsoft.com/office/drawing/2014/main" id="{0BAD6ABF-7BE0-337B-FFC9-AF6C13A8A1F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6878776"/>
          </a:xfrm>
          <a:prstGeom prst="rect">
            <a:avLst/>
          </a:prstGeom>
        </p:spPr>
      </p:pic>
      <p:sp>
        <p:nvSpPr>
          <p:cNvPr id="49" name="PHẠM DUYÊN 25 - 9Slide.vn">
            <a:extLst>
              <a:ext uri="{FF2B5EF4-FFF2-40B4-BE49-F238E27FC236}">
                <a16:creationId xmlns:a16="http://schemas.microsoft.com/office/drawing/2014/main" id="{D5A4C721-40AA-961B-1BD2-764AB2BA9ADD}"/>
              </a:ext>
            </a:extLst>
          </p:cNvPr>
          <p:cNvSpPr/>
          <p:nvPr userDrawn="1"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545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7C63148F-4BC8-E70F-0F16-AD19EF5BE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D1B62F0E-EAB2-65B4-5E31-A2E50E3CB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F2361E2B-30B8-DA40-0C4B-F71614456A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28B68AB5-23BA-1681-EE98-0099DD4ABF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C2236389-9146-1819-EDD5-5D88997165D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0AFB92EB-511B-5647-2393-29A289FA5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6EF59BAA-96B2-9DA1-5266-88198FE6F21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07738861-55F1-8BBA-5E4E-62987C006D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D33BC575-E7BB-596A-6917-E2A30A361D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09D0C8E6-93E9-2275-A0F4-A9508CD8C4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566652A-7582-DAD1-23F2-02F984E5EA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34A2BF87-3EF1-A563-FFF9-C506FDBC22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6" name="PHẠM DUYÊN 13 - 9Slide.vn">
            <a:extLst>
              <a:ext uri="{FF2B5EF4-FFF2-40B4-BE49-F238E27FC236}">
                <a16:creationId xmlns:a16="http://schemas.microsoft.com/office/drawing/2014/main" id="{936B37BB-F253-C25E-027B-1300A7E435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9E385C06-F9CC-C515-E3AB-E89AEAADA3F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8DA879F8-0A86-3320-226A-84FCB7BF2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282EB8F4-2E48-5F12-16E4-72BD75EA177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45AFAB53-D0AB-CC16-BE78-E728DC7CF25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F3367051-58FB-1848-60DF-C0D690A698B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D16B673B-BE0E-6299-45FC-69AFD3C6008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B835C99C-4FF7-442D-EC81-82FB9585792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3F0B0FCD-3B0F-CF72-269E-1C2A47C3A75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45EAAE73-660E-F850-A5B8-1A4507C2D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A18CE46E-3C19-961B-509D-A02C3E444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16BBDA18-12E4-F96B-98BB-AC02A1AE14B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6878776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ABA85BA8-623C-CC48-DB16-CE7A4968D40B}"/>
              </a:ext>
            </a:extLst>
          </p:cNvPr>
          <p:cNvSpPr/>
          <p:nvPr userDrawn="1"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99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3010F0A-56AF-CAE9-09FA-5A0CDD465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EFBE3E2F-4241-A692-01F7-1F2B998CF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C9F0610C-ACC8-073D-B443-3CE67A916F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6E1EFC0B-A4BB-D608-37E7-9CC44AA532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1A0689AE-623E-BFF1-0A2B-A5BD72C6C90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B3D5C1A7-05C6-ED9B-6DCC-3947F4E61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FE71BF76-6B16-6E49-51EE-B21A94D194E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C07A071A-1753-C0A3-F350-9750940B8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249F5D15-3930-E75E-1548-3651E4EF7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1F5D5A63-2781-18DE-CAF0-4F83A26593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E3D7058-91CD-3096-82A8-5F5713A2EE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B194F0BC-F009-F262-1B52-0E83A2D79BE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8" name="PHẠM DUYÊN 13 - 9Slide.vn">
            <a:extLst>
              <a:ext uri="{FF2B5EF4-FFF2-40B4-BE49-F238E27FC236}">
                <a16:creationId xmlns:a16="http://schemas.microsoft.com/office/drawing/2014/main" id="{9A10A812-2A2D-66CC-6E8F-AA6EA13DC5D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1" name="PHẠM DUYÊN 14 - 9Slide.vn">
            <a:extLst>
              <a:ext uri="{FF2B5EF4-FFF2-40B4-BE49-F238E27FC236}">
                <a16:creationId xmlns:a16="http://schemas.microsoft.com/office/drawing/2014/main" id="{F5FAC9D8-AB04-DE1C-EA4A-5A2A9BF905C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2" name="PHẠM DUYÊN 15 - 9Slide.vn">
            <a:extLst>
              <a:ext uri="{FF2B5EF4-FFF2-40B4-BE49-F238E27FC236}">
                <a16:creationId xmlns:a16="http://schemas.microsoft.com/office/drawing/2014/main" id="{1CE351AB-B01D-4037-3104-61FDC396C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3" name="PHẠM DUYÊN 16 - 9Slide.vn">
            <a:extLst>
              <a:ext uri="{FF2B5EF4-FFF2-40B4-BE49-F238E27FC236}">
                <a16:creationId xmlns:a16="http://schemas.microsoft.com/office/drawing/2014/main" id="{00E2786D-8532-76DE-51AD-EC9A7E2CE84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4" name="PHẠM DUYÊN 17 - 9Slide.vn">
            <a:extLst>
              <a:ext uri="{FF2B5EF4-FFF2-40B4-BE49-F238E27FC236}">
                <a16:creationId xmlns:a16="http://schemas.microsoft.com/office/drawing/2014/main" id="{F6257301-1FFC-FFDB-9265-F51A7809AAC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5" name="PHẠM DUYÊN 18 - 9Slide.vn">
            <a:extLst>
              <a:ext uri="{FF2B5EF4-FFF2-40B4-BE49-F238E27FC236}">
                <a16:creationId xmlns:a16="http://schemas.microsoft.com/office/drawing/2014/main" id="{E0E63374-57BF-F373-3184-B97BA214F27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6" name="PHẠM DUYÊN 19 - 9Slide.vn">
            <a:extLst>
              <a:ext uri="{FF2B5EF4-FFF2-40B4-BE49-F238E27FC236}">
                <a16:creationId xmlns:a16="http://schemas.microsoft.com/office/drawing/2014/main" id="{CF40E9C9-1860-77CE-07E9-380BDC5AED2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7" name="PHẠM DUYÊN 20 - 9Slide.vn">
            <a:extLst>
              <a:ext uri="{FF2B5EF4-FFF2-40B4-BE49-F238E27FC236}">
                <a16:creationId xmlns:a16="http://schemas.microsoft.com/office/drawing/2014/main" id="{5497C728-74EE-4F0A-958D-FF4D3642110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8" name="PHẠM DUYÊN 21 - 9Slide.vn">
            <a:extLst>
              <a:ext uri="{FF2B5EF4-FFF2-40B4-BE49-F238E27FC236}">
                <a16:creationId xmlns:a16="http://schemas.microsoft.com/office/drawing/2014/main" id="{19568D81-0F66-0F42-5C56-3658DD92AC1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9" name="PHẠM DUYÊN 22 - 9Slide.vn">
            <a:extLst>
              <a:ext uri="{FF2B5EF4-FFF2-40B4-BE49-F238E27FC236}">
                <a16:creationId xmlns:a16="http://schemas.microsoft.com/office/drawing/2014/main" id="{7F5520AB-4B91-5A9C-C947-EDF9E02C9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30" name="PHẠM DUYÊN 23 - 9Slide.vn">
            <a:extLst>
              <a:ext uri="{FF2B5EF4-FFF2-40B4-BE49-F238E27FC236}">
                <a16:creationId xmlns:a16="http://schemas.microsoft.com/office/drawing/2014/main" id="{54ECF3C6-CA51-5554-F209-40B49D26D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1" name="PHẠM DUYÊN 24 - 9Slide.vn">
            <a:extLst>
              <a:ext uri="{FF2B5EF4-FFF2-40B4-BE49-F238E27FC236}">
                <a16:creationId xmlns:a16="http://schemas.microsoft.com/office/drawing/2014/main" id="{F1A6EA93-4A5F-D477-6188-D66B29BCDA3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5052288"/>
          </a:xfrm>
          <a:prstGeom prst="rect">
            <a:avLst/>
          </a:prstGeom>
        </p:spPr>
      </p:pic>
      <p:sp>
        <p:nvSpPr>
          <p:cNvPr id="32" name="PHẠM DUYÊN 25 - 9Slide.vn">
            <a:extLst>
              <a:ext uri="{FF2B5EF4-FFF2-40B4-BE49-F238E27FC236}">
                <a16:creationId xmlns:a16="http://schemas.microsoft.com/office/drawing/2014/main" id="{62F9C438-B2D2-F7FD-C1C7-C04EE58D843B}"/>
              </a:ext>
            </a:extLst>
          </p:cNvPr>
          <p:cNvSpPr/>
          <p:nvPr userDrawn="1"/>
        </p:nvSpPr>
        <p:spPr>
          <a:xfrm>
            <a:off x="295643" y="178726"/>
            <a:ext cx="11594769" cy="4655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114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C02FE04E-3268-56B5-5297-B9E4BBFE6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50693628-A743-FFC6-4B12-991763B682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06310FDF-3474-98D1-63E4-F79C506436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E32E698D-0302-0CA1-9CAB-61DD6CBE6F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6AFF6328-3947-269E-3862-31FBE48DD3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948BB340-06BA-1D2F-362F-56D70F583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161B61B2-33EC-9B8B-A840-1AE2DFED318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D47373D5-6F83-AC26-8B4D-541F3A23E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181C9BFF-2021-7523-7C0F-669803EF2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5ABD8227-A54E-C995-DFED-686FC5AD0B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0A6BE589-456D-5035-E4B2-57B6BA9E877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2710A681-B764-FE70-968B-015D65AC3B9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C3330ECB-293B-42ED-8873-93C7AA9A62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65431347-6698-12B4-E207-811CE3485A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1BA51A4D-D0E6-D069-0770-4C7BA5821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74E69540-0BF8-A1A6-E85A-627EC0DD078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C6D00EE8-2ACA-59E4-93E9-8C41D06E246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C1FF5BD0-3A30-92AC-346D-09048CCF260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8CCE7CE8-35A4-1016-2947-5CE2AD365CC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E28F9C2D-E346-0D46-7E85-7FEA2C7BF30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58D30C16-2FF9-D724-9830-5D6C66A87F2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8BD22114-F778-0C49-153F-B869EB14E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BB45F087-853D-6D9F-7ACF-A758D7FC0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9F61F6F3-1650-E503-E433-49459405F63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6878776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DBA9A3DB-1D43-AEBC-C5A5-30B5D169A2B0}"/>
              </a:ext>
            </a:extLst>
          </p:cNvPr>
          <p:cNvSpPr/>
          <p:nvPr userDrawn="1"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589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025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16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6">
            <a:extLst>
              <a:ext uri="{FF2B5EF4-FFF2-40B4-BE49-F238E27FC236}">
                <a16:creationId xmlns:a16="http://schemas.microsoft.com/office/drawing/2014/main" id="{5EAB1528-F709-E3E8-5E7E-1DA6759EBF9E}"/>
              </a:ext>
            </a:extLst>
          </p:cNvPr>
          <p:cNvSpPr txBox="1"/>
          <p:nvPr userDrawn="1"/>
        </p:nvSpPr>
        <p:spPr>
          <a:xfrm>
            <a:off x="4862940" y="1430025"/>
            <a:ext cx="3016162" cy="13234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 w="3810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EC598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VL Duepuntozero" panose="02000507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Bài 51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srgbClr val="0070C0"/>
                </a:solidFill>
              </a:ln>
              <a:solidFill>
                <a:srgbClr val="0070C0"/>
              </a:solidFill>
              <a:effectLst>
                <a:glow>
                  <a:srgbClr val="FEC598"/>
                </a:glow>
                <a:outerShdw dist="63500" dir="21540000" rotWithShape="0">
                  <a:srgbClr val="FEC598">
                    <a:alpha val="69000"/>
                  </a:srgbClr>
                </a:outerShdw>
                <a:reflection endPos="0" dir="5400000" sy="-100000" algn="bl" rotWithShape="0"/>
              </a:effectLst>
              <a:uLnTx/>
              <a:uFillTx/>
              <a:latin typeface="VL Duepuntozero" panose="02000507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76">
            <a:extLst>
              <a:ext uri="{FF2B5EF4-FFF2-40B4-BE49-F238E27FC236}">
                <a16:creationId xmlns:a16="http://schemas.microsoft.com/office/drawing/2014/main" id="{BA82C232-EAEC-DB05-FE84-69AA0710B6AB}"/>
              </a:ext>
            </a:extLst>
          </p:cNvPr>
          <p:cNvSpPr txBox="1"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226133" y="4524375"/>
            <a:ext cx="8000994" cy="1200329"/>
          </a:xfrm>
          <a:prstGeom prst="rect">
            <a:avLst/>
          </a:prstGeom>
          <a:solidFill>
            <a:scrgbClr r="0" g="0" b="0">
              <a:alpha val="0"/>
            </a:scrgb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200" normalizeH="0" baseline="0" noProof="0">
                <a:ln w="38100">
                  <a:solidFill>
                    <a:srgbClr val="EF1F26"/>
                  </a:solidFill>
                </a:ln>
                <a:solidFill>
                  <a:srgbClr val="EF1F26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EC598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VL Duepuntozero" panose="02000507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Diện tích hình vuông</a:t>
            </a:r>
            <a:endParaRPr kumimoji="0" lang="zh-CN" altLang="en-US" sz="7200" b="0" i="0" u="none" strike="noStrike" kern="1200" cap="none" spc="200" normalizeH="0" baseline="0" noProof="0" dirty="0">
              <a:ln w="38100">
                <a:solidFill>
                  <a:srgbClr val="EF1F26"/>
                </a:solidFill>
              </a:ln>
              <a:solidFill>
                <a:srgbClr val="EF1F26"/>
              </a:solidFill>
              <a:effectLst>
                <a:glow>
                  <a:srgbClr val="FEC598"/>
                </a:glow>
                <a:outerShdw dist="63500" dir="21540000" rotWithShape="0">
                  <a:srgbClr val="FEC598">
                    <a:alpha val="69000"/>
                  </a:srgbClr>
                </a:outerShdw>
                <a:reflection endPos="0" dir="5400000" sy="-100000" algn="bl" rotWithShape="0"/>
              </a:effectLst>
              <a:uLnTx/>
              <a:uFillTx/>
              <a:latin typeface="VL Duepuntozero" panose="02000507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0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70806AD0-E196-C58E-D688-031C43F2C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7A5A7BEC-6BB9-8BC2-7515-C09CAEB57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8544FE89-C3D1-CF2F-A9AB-9FAE8650B5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F09A344A-8E10-4D7B-16F8-F2A9A84F1D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C450FD31-6BD2-62D8-09DA-ED3490C4078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DABC65B4-81C6-CD66-C6DC-F79533644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CB7AD110-20D2-C665-A34C-5CF71E011F7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55A68B65-60CA-6C8B-A998-ED84232097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72516" y="292887"/>
            <a:ext cx="1572866" cy="1572866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C607B192-C4ED-270E-F69A-CCC2446A30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6002024" y="376453"/>
            <a:ext cx="618695" cy="618695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D3F55476-4CE8-1DC3-A408-0020B0908C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F4024CD8-6A2E-31DB-654C-FAD1D7AFB19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F371E274-D642-6AC9-C7F2-142ABC9B1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6" name="PHẠM DUYÊN 13 - 9Slide.vn">
            <a:extLst>
              <a:ext uri="{FF2B5EF4-FFF2-40B4-BE49-F238E27FC236}">
                <a16:creationId xmlns:a16="http://schemas.microsoft.com/office/drawing/2014/main" id="{49CF4379-E4CB-3F8F-5BD7-D90CD892D7A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17" name="PHẠM DUYÊN 14 - 9Slide.vn">
            <a:extLst>
              <a:ext uri="{FF2B5EF4-FFF2-40B4-BE49-F238E27FC236}">
                <a16:creationId xmlns:a16="http://schemas.microsoft.com/office/drawing/2014/main" id="{A64CCFB4-DE14-0CED-E276-A9982874889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18" name="PHẠM DUYÊN 15 - 9Slide.vn">
            <a:extLst>
              <a:ext uri="{FF2B5EF4-FFF2-40B4-BE49-F238E27FC236}">
                <a16:creationId xmlns:a16="http://schemas.microsoft.com/office/drawing/2014/main" id="{0779147B-9BF6-8413-26F5-25666AC0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19" name="PHẠM DUYÊN 16 - 9Slide.vn">
            <a:extLst>
              <a:ext uri="{FF2B5EF4-FFF2-40B4-BE49-F238E27FC236}">
                <a16:creationId xmlns:a16="http://schemas.microsoft.com/office/drawing/2014/main" id="{64DBBECE-E6A2-82D1-4553-54E05BD2E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50000"/>
          <a:stretch/>
        </p:blipFill>
        <p:spPr>
          <a:xfrm>
            <a:off x="12005843" y="3570844"/>
            <a:ext cx="186157" cy="372315"/>
          </a:xfrm>
          <a:prstGeom prst="rect">
            <a:avLst/>
          </a:prstGeom>
        </p:spPr>
      </p:pic>
      <p:pic>
        <p:nvPicPr>
          <p:cNvPr id="20" name="PHẠM DUYÊN 17 - 9Slide.vn">
            <a:extLst>
              <a:ext uri="{FF2B5EF4-FFF2-40B4-BE49-F238E27FC236}">
                <a16:creationId xmlns:a16="http://schemas.microsoft.com/office/drawing/2014/main" id="{7B58F1D6-FDA0-1BD7-B631-B17C39592CC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1" name="PHẠM DUYÊN 18 - 9Slide.vn">
            <a:extLst>
              <a:ext uri="{FF2B5EF4-FFF2-40B4-BE49-F238E27FC236}">
                <a16:creationId xmlns:a16="http://schemas.microsoft.com/office/drawing/2014/main" id="{2A4EA17F-7F60-107F-5744-47816A20244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608419">
            <a:off x="49422" y="1828475"/>
            <a:ext cx="741857" cy="954157"/>
          </a:xfrm>
          <a:prstGeom prst="rect">
            <a:avLst/>
          </a:prstGeom>
        </p:spPr>
      </p:pic>
      <p:pic>
        <p:nvPicPr>
          <p:cNvPr id="22" name="PHẠM DUYÊN 19 - 9Slide.vn">
            <a:extLst>
              <a:ext uri="{FF2B5EF4-FFF2-40B4-BE49-F238E27FC236}">
                <a16:creationId xmlns:a16="http://schemas.microsoft.com/office/drawing/2014/main" id="{4AB31B18-4018-560F-DCD6-8D58FC8BD99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3673314">
            <a:off x="11320858" y="4355717"/>
            <a:ext cx="692045" cy="790157"/>
          </a:xfrm>
          <a:prstGeom prst="rect">
            <a:avLst/>
          </a:prstGeom>
        </p:spPr>
      </p:pic>
      <p:pic>
        <p:nvPicPr>
          <p:cNvPr id="23" name="PHẠM DUYÊN 20 - 9Slide.vn">
            <a:extLst>
              <a:ext uri="{FF2B5EF4-FFF2-40B4-BE49-F238E27FC236}">
                <a16:creationId xmlns:a16="http://schemas.microsoft.com/office/drawing/2014/main" id="{47794991-0247-41A4-6DC5-544B1CE6260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21 - 9Slide.vn">
            <a:extLst>
              <a:ext uri="{FF2B5EF4-FFF2-40B4-BE49-F238E27FC236}">
                <a16:creationId xmlns:a16="http://schemas.microsoft.com/office/drawing/2014/main" id="{7617952C-9201-49CA-E265-D0DE0340C9F0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22 - 9Slide.vn">
            <a:extLst>
              <a:ext uri="{FF2B5EF4-FFF2-40B4-BE49-F238E27FC236}">
                <a16:creationId xmlns:a16="http://schemas.microsoft.com/office/drawing/2014/main" id="{A7F10B6B-225C-3E0D-7E43-6E42E95513D3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3 - 9Slide.vn">
            <a:extLst>
              <a:ext uri="{FF2B5EF4-FFF2-40B4-BE49-F238E27FC236}">
                <a16:creationId xmlns:a16="http://schemas.microsoft.com/office/drawing/2014/main" id="{F70F23C5-D57D-6AB0-7A8B-1C0D6288DA40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4 - 9Slide.vn">
            <a:extLst>
              <a:ext uri="{FF2B5EF4-FFF2-40B4-BE49-F238E27FC236}">
                <a16:creationId xmlns:a16="http://schemas.microsoft.com/office/drawing/2014/main" id="{1D16DE36-D15E-1ED8-1F7C-4DEE1CA94D4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893296" y="883701"/>
            <a:ext cx="982051" cy="982051"/>
          </a:xfrm>
          <a:prstGeom prst="rect">
            <a:avLst/>
          </a:prstGeom>
        </p:spPr>
      </p:pic>
      <p:pic>
        <p:nvPicPr>
          <p:cNvPr id="28" name="PHẠM DUYÊN 25 - 9Slide.vn">
            <a:extLst>
              <a:ext uri="{FF2B5EF4-FFF2-40B4-BE49-F238E27FC236}">
                <a16:creationId xmlns:a16="http://schemas.microsoft.com/office/drawing/2014/main" id="{8AB92B9D-4940-F8A3-E270-AF0897ED351A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>
            <a:fillRect/>
          </a:stretch>
        </p:blipFill>
        <p:spPr>
          <a:xfrm>
            <a:off x="425977" y="2466476"/>
            <a:ext cx="2084185" cy="135472"/>
          </a:xfrm>
          <a:prstGeom prst="rect">
            <a:avLst/>
          </a:prstGeom>
        </p:spPr>
      </p:pic>
      <p:pic>
        <p:nvPicPr>
          <p:cNvPr id="35" name="PHẠM DUYÊN 26 - 9Slide.vn">
            <a:extLst>
              <a:ext uri="{FF2B5EF4-FFF2-40B4-BE49-F238E27FC236}">
                <a16:creationId xmlns:a16="http://schemas.microsoft.com/office/drawing/2014/main" id="{FE4B29CB-CC0C-0502-1E7F-F84692C50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39" name="PHẠM DUYÊN 27 - 9Slide.vn">
            <a:extLst>
              <a:ext uri="{FF2B5EF4-FFF2-40B4-BE49-F238E27FC236}">
                <a16:creationId xmlns:a16="http://schemas.microsoft.com/office/drawing/2014/main" id="{79F9267B-8A70-1A03-5527-F88B51E62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40" name="PHẠM DUYÊN 28 - 9Slide.vn">
            <a:extLst>
              <a:ext uri="{FF2B5EF4-FFF2-40B4-BE49-F238E27FC236}">
                <a16:creationId xmlns:a16="http://schemas.microsoft.com/office/drawing/2014/main" id="{673F8B89-A316-4963-BE61-57171180AF7C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0" y="6537515"/>
            <a:ext cx="3413760" cy="17072"/>
          </a:xfrm>
          <a:prstGeom prst="rect">
            <a:avLst/>
          </a:prstGeom>
        </p:spPr>
      </p:pic>
      <p:pic>
        <p:nvPicPr>
          <p:cNvPr id="41" name="PHẠM DUYÊN 29 - 9Slide.vn">
            <a:extLst>
              <a:ext uri="{FF2B5EF4-FFF2-40B4-BE49-F238E27FC236}">
                <a16:creationId xmlns:a16="http://schemas.microsoft.com/office/drawing/2014/main" id="{5C23B70B-0765-47D7-0D00-1DDB0A6A344A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 r="74440"/>
          <a:stretch>
            <a:fillRect/>
          </a:stretch>
        </p:blipFill>
        <p:spPr>
          <a:xfrm>
            <a:off x="10945508" y="3374136"/>
            <a:ext cx="1246492" cy="54864"/>
          </a:xfrm>
          <a:custGeom>
            <a:avLst/>
            <a:gdLst>
              <a:gd name="connsiteX0" fmla="*/ 0 w 1869738"/>
              <a:gd name="connsiteY0" fmla="*/ 0 h 82296"/>
              <a:gd name="connsiteX1" fmla="*/ 1869738 w 1869738"/>
              <a:gd name="connsiteY1" fmla="*/ 0 h 82296"/>
              <a:gd name="connsiteX2" fmla="*/ 1869738 w 1869738"/>
              <a:gd name="connsiteY2" fmla="*/ 82296 h 82296"/>
              <a:gd name="connsiteX3" fmla="*/ 0 w 1869738"/>
              <a:gd name="connsiteY3" fmla="*/ 82296 h 82296"/>
              <a:gd name="connsiteX4" fmla="*/ 0 w 1869738"/>
              <a:gd name="connsiteY4" fmla="*/ 0 h 8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738" h="82296">
                <a:moveTo>
                  <a:pt x="0" y="0"/>
                </a:moveTo>
                <a:lnTo>
                  <a:pt x="1869738" y="0"/>
                </a:lnTo>
                <a:lnTo>
                  <a:pt x="1869738" y="82296"/>
                </a:lnTo>
                <a:lnTo>
                  <a:pt x="0" y="822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HẠM DUYÊN 30 - 9Slide.vn">
            <a:extLst>
              <a:ext uri="{FF2B5EF4-FFF2-40B4-BE49-F238E27FC236}">
                <a16:creationId xmlns:a16="http://schemas.microsoft.com/office/drawing/2014/main" id="{46D88E42-7915-ED60-728E-5B0F23C6CA9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 l="77770" t="66066"/>
          <a:stretch>
            <a:fillRect/>
          </a:stretch>
        </p:blipFill>
        <p:spPr>
          <a:xfrm>
            <a:off x="0" y="4564639"/>
            <a:ext cx="2377440" cy="31381"/>
          </a:xfrm>
          <a:custGeom>
            <a:avLst/>
            <a:gdLst>
              <a:gd name="connsiteX0" fmla="*/ 0 w 3608112"/>
              <a:gd name="connsiteY0" fmla="*/ 0 h 47625"/>
              <a:gd name="connsiteX1" fmla="*/ 3608112 w 3608112"/>
              <a:gd name="connsiteY1" fmla="*/ 0 h 47625"/>
              <a:gd name="connsiteX2" fmla="*/ 3608112 w 3608112"/>
              <a:gd name="connsiteY2" fmla="*/ 47625 h 47625"/>
              <a:gd name="connsiteX3" fmla="*/ 0 w 3608112"/>
              <a:gd name="connsiteY3" fmla="*/ 47625 h 47625"/>
              <a:gd name="connsiteX4" fmla="*/ 0 w 3608112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112" h="47625">
                <a:moveTo>
                  <a:pt x="0" y="0"/>
                </a:moveTo>
                <a:lnTo>
                  <a:pt x="3608112" y="0"/>
                </a:lnTo>
                <a:lnTo>
                  <a:pt x="360811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HẠM DUYÊN 31 - 9Slide.vn">
            <a:extLst>
              <a:ext uri="{FF2B5EF4-FFF2-40B4-BE49-F238E27FC236}">
                <a16:creationId xmlns:a16="http://schemas.microsoft.com/office/drawing/2014/main" id="{770CC381-E767-C027-1E41-A5D2E88791C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rcRect l="74391" b="73379"/>
          <a:stretch>
            <a:fillRect/>
          </a:stretch>
        </p:blipFill>
        <p:spPr>
          <a:xfrm>
            <a:off x="0" y="4750796"/>
            <a:ext cx="1745381" cy="31750"/>
          </a:xfrm>
          <a:custGeom>
            <a:avLst/>
            <a:gdLst>
              <a:gd name="connsiteX0" fmla="*/ 0 w 2618072"/>
              <a:gd name="connsiteY0" fmla="*/ 0 h 47625"/>
              <a:gd name="connsiteX1" fmla="*/ 2618072 w 2618072"/>
              <a:gd name="connsiteY1" fmla="*/ 0 h 47625"/>
              <a:gd name="connsiteX2" fmla="*/ 2618072 w 2618072"/>
              <a:gd name="connsiteY2" fmla="*/ 47625 h 47625"/>
              <a:gd name="connsiteX3" fmla="*/ 0 w 2618072"/>
              <a:gd name="connsiteY3" fmla="*/ 47625 h 47625"/>
              <a:gd name="connsiteX4" fmla="*/ 0 w 2618072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072" h="47625">
                <a:moveTo>
                  <a:pt x="0" y="0"/>
                </a:moveTo>
                <a:lnTo>
                  <a:pt x="2618072" y="0"/>
                </a:lnTo>
                <a:lnTo>
                  <a:pt x="261807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2883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HẠM DUYÊN 1 - 9Slide.vn">
            <a:extLst>
              <a:ext uri="{FF2B5EF4-FFF2-40B4-BE49-F238E27FC236}">
                <a16:creationId xmlns:a16="http://schemas.microsoft.com/office/drawing/2014/main" id="{5F5F67A4-0CF1-EDFE-F2D4-0AA19604B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48" name="PHẠM DUYÊN 2 - 9Slide.vn">
            <a:extLst>
              <a:ext uri="{FF2B5EF4-FFF2-40B4-BE49-F238E27FC236}">
                <a16:creationId xmlns:a16="http://schemas.microsoft.com/office/drawing/2014/main" id="{BFB51B4B-C855-1874-3446-B1EBCBC0F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49" name="PHẠM DUYÊN 3 - 9Slide.vn">
            <a:extLst>
              <a:ext uri="{FF2B5EF4-FFF2-40B4-BE49-F238E27FC236}">
                <a16:creationId xmlns:a16="http://schemas.microsoft.com/office/drawing/2014/main" id="{643A47FA-B70A-2C0C-4139-AF1CF19152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50" name="PHẠM DUYÊN 4 - 9Slide.vn">
            <a:extLst>
              <a:ext uri="{FF2B5EF4-FFF2-40B4-BE49-F238E27FC236}">
                <a16:creationId xmlns:a16="http://schemas.microsoft.com/office/drawing/2014/main" id="{00E38CBB-C461-CE19-BCC3-BFA8B67FD5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51" name="PHẠM DUYÊN 5 - 9Slide.vn">
            <a:extLst>
              <a:ext uri="{FF2B5EF4-FFF2-40B4-BE49-F238E27FC236}">
                <a16:creationId xmlns:a16="http://schemas.microsoft.com/office/drawing/2014/main" id="{F133EAE2-5E11-F8FA-8AE2-F79A0A7F6BE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52" name="PHẠM DUYÊN 6 - 9Slide.vn">
            <a:extLst>
              <a:ext uri="{FF2B5EF4-FFF2-40B4-BE49-F238E27FC236}">
                <a16:creationId xmlns:a16="http://schemas.microsoft.com/office/drawing/2014/main" id="{9795D166-1298-FFB9-43DE-85105D066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53" name="PHẠM DUYÊN 7 - 9Slide.vn">
            <a:extLst>
              <a:ext uri="{FF2B5EF4-FFF2-40B4-BE49-F238E27FC236}">
                <a16:creationId xmlns:a16="http://schemas.microsoft.com/office/drawing/2014/main" id="{18EF364A-09AC-4372-3E03-3D5733ECCBC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54" name="PHẠM DUYÊN 8 - 9Slide.vn">
            <a:extLst>
              <a:ext uri="{FF2B5EF4-FFF2-40B4-BE49-F238E27FC236}">
                <a16:creationId xmlns:a16="http://schemas.microsoft.com/office/drawing/2014/main" id="{3C15B6FF-EF23-2B72-EF4B-0322113D4F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72516" y="292887"/>
            <a:ext cx="1572866" cy="1572866"/>
          </a:xfrm>
          <a:prstGeom prst="rect">
            <a:avLst/>
          </a:prstGeom>
        </p:spPr>
      </p:pic>
      <p:pic>
        <p:nvPicPr>
          <p:cNvPr id="55" name="PHẠM DUYÊN 9 - 9Slide.vn">
            <a:extLst>
              <a:ext uri="{FF2B5EF4-FFF2-40B4-BE49-F238E27FC236}">
                <a16:creationId xmlns:a16="http://schemas.microsoft.com/office/drawing/2014/main" id="{9F46BBEE-993C-6640-711A-09784904A8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6002024" y="376453"/>
            <a:ext cx="618695" cy="618695"/>
          </a:xfrm>
          <a:prstGeom prst="rect">
            <a:avLst/>
          </a:prstGeom>
        </p:spPr>
      </p:pic>
      <p:pic>
        <p:nvPicPr>
          <p:cNvPr id="56" name="PHẠM DUYÊN 10 - 9Slide.vn">
            <a:extLst>
              <a:ext uri="{FF2B5EF4-FFF2-40B4-BE49-F238E27FC236}">
                <a16:creationId xmlns:a16="http://schemas.microsoft.com/office/drawing/2014/main" id="{A3A67D9D-3CCA-765D-F1ED-1C66A5CEFD8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57" name="PHẠM DUYÊN 11 - 9Slide.vn">
            <a:extLst>
              <a:ext uri="{FF2B5EF4-FFF2-40B4-BE49-F238E27FC236}">
                <a16:creationId xmlns:a16="http://schemas.microsoft.com/office/drawing/2014/main" id="{68A44B58-44F2-6DB4-C1EB-DF7CBE784D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58" name="PHẠM DUYÊN 12 - 9Slide.vn">
            <a:extLst>
              <a:ext uri="{FF2B5EF4-FFF2-40B4-BE49-F238E27FC236}">
                <a16:creationId xmlns:a16="http://schemas.microsoft.com/office/drawing/2014/main" id="{4A2775E5-516B-2D9A-973C-A06A6EB8259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59" name="PHẠM DUYÊN 13 - 9Slide.vn">
            <a:extLst>
              <a:ext uri="{FF2B5EF4-FFF2-40B4-BE49-F238E27FC236}">
                <a16:creationId xmlns:a16="http://schemas.microsoft.com/office/drawing/2014/main" id="{34551C83-6E18-D1BC-5F01-79152E266D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60" name="PHẠM DUYÊN 14 - 9Slide.vn">
            <a:extLst>
              <a:ext uri="{FF2B5EF4-FFF2-40B4-BE49-F238E27FC236}">
                <a16:creationId xmlns:a16="http://schemas.microsoft.com/office/drawing/2014/main" id="{0B894FCC-5AC4-49FF-B30A-4C5CB1012F4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61" name="PHẠM DUYÊN 15 - 9Slide.vn">
            <a:extLst>
              <a:ext uri="{FF2B5EF4-FFF2-40B4-BE49-F238E27FC236}">
                <a16:creationId xmlns:a16="http://schemas.microsoft.com/office/drawing/2014/main" id="{1026C836-F808-8AC2-C484-ECB6A4794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62" name="PHẠM DUYÊN 16 - 9Slide.vn">
            <a:extLst>
              <a:ext uri="{FF2B5EF4-FFF2-40B4-BE49-F238E27FC236}">
                <a16:creationId xmlns:a16="http://schemas.microsoft.com/office/drawing/2014/main" id="{413E77E2-83E6-26FC-DCCE-D863A2D2CF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50000"/>
          <a:stretch/>
        </p:blipFill>
        <p:spPr>
          <a:xfrm>
            <a:off x="12005843" y="3570844"/>
            <a:ext cx="186157" cy="372315"/>
          </a:xfrm>
          <a:prstGeom prst="rect">
            <a:avLst/>
          </a:prstGeom>
        </p:spPr>
      </p:pic>
      <p:pic>
        <p:nvPicPr>
          <p:cNvPr id="63" name="PHẠM DUYÊN 17 - 9Slide.vn">
            <a:extLst>
              <a:ext uri="{FF2B5EF4-FFF2-40B4-BE49-F238E27FC236}">
                <a16:creationId xmlns:a16="http://schemas.microsoft.com/office/drawing/2014/main" id="{E923B448-357B-6738-DD78-07A7792F376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64" name="PHẠM DUYÊN 18 - 9Slide.vn">
            <a:extLst>
              <a:ext uri="{FF2B5EF4-FFF2-40B4-BE49-F238E27FC236}">
                <a16:creationId xmlns:a16="http://schemas.microsoft.com/office/drawing/2014/main" id="{9D8D6430-6675-C3A1-AE7C-E0EDD0B1247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608419">
            <a:off x="49422" y="1828475"/>
            <a:ext cx="741857" cy="954157"/>
          </a:xfrm>
          <a:prstGeom prst="rect">
            <a:avLst/>
          </a:prstGeom>
        </p:spPr>
      </p:pic>
      <p:pic>
        <p:nvPicPr>
          <p:cNvPr id="65" name="PHẠM DUYÊN 19 - 9Slide.vn">
            <a:extLst>
              <a:ext uri="{FF2B5EF4-FFF2-40B4-BE49-F238E27FC236}">
                <a16:creationId xmlns:a16="http://schemas.microsoft.com/office/drawing/2014/main" id="{1ACB872D-22F0-7309-5CD6-A80546EF5C8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3673314">
            <a:off x="11320858" y="4355717"/>
            <a:ext cx="692045" cy="790157"/>
          </a:xfrm>
          <a:prstGeom prst="rect">
            <a:avLst/>
          </a:prstGeom>
        </p:spPr>
      </p:pic>
      <p:pic>
        <p:nvPicPr>
          <p:cNvPr id="66" name="PHẠM DUYÊN 20 - 9Slide.vn">
            <a:extLst>
              <a:ext uri="{FF2B5EF4-FFF2-40B4-BE49-F238E27FC236}">
                <a16:creationId xmlns:a16="http://schemas.microsoft.com/office/drawing/2014/main" id="{B58000EC-CFF0-CF1C-3A73-7DA74E731CA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67" name="PHẠM DUYÊN 21 - 9Slide.vn">
            <a:extLst>
              <a:ext uri="{FF2B5EF4-FFF2-40B4-BE49-F238E27FC236}">
                <a16:creationId xmlns:a16="http://schemas.microsoft.com/office/drawing/2014/main" id="{C798A4BD-A297-C1DE-5B7D-0666B6D8D99F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68" name="PHẠM DUYÊN 22 - 9Slide.vn">
            <a:extLst>
              <a:ext uri="{FF2B5EF4-FFF2-40B4-BE49-F238E27FC236}">
                <a16:creationId xmlns:a16="http://schemas.microsoft.com/office/drawing/2014/main" id="{A944B56F-4FC7-95F0-783E-980A22F88A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69" name="PHẠM DUYÊN 23 - 9Slide.vn">
            <a:extLst>
              <a:ext uri="{FF2B5EF4-FFF2-40B4-BE49-F238E27FC236}">
                <a16:creationId xmlns:a16="http://schemas.microsoft.com/office/drawing/2014/main" id="{764676AD-732D-E899-031B-9F7CB6E1A13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70" name="PHẠM DUYÊN 24 - 9Slide.vn">
            <a:extLst>
              <a:ext uri="{FF2B5EF4-FFF2-40B4-BE49-F238E27FC236}">
                <a16:creationId xmlns:a16="http://schemas.microsoft.com/office/drawing/2014/main" id="{3B6A9E0F-AC48-A1E0-066A-9F3B44514A3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893296" y="883701"/>
            <a:ext cx="982051" cy="982051"/>
          </a:xfrm>
          <a:prstGeom prst="rect">
            <a:avLst/>
          </a:prstGeom>
        </p:spPr>
      </p:pic>
      <p:pic>
        <p:nvPicPr>
          <p:cNvPr id="71" name="PHẠM DUYÊN 25 - 9Slide.vn">
            <a:extLst>
              <a:ext uri="{FF2B5EF4-FFF2-40B4-BE49-F238E27FC236}">
                <a16:creationId xmlns:a16="http://schemas.microsoft.com/office/drawing/2014/main" id="{CEB4B3D7-5C84-D779-3FD1-00454621672C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>
            <a:fillRect/>
          </a:stretch>
        </p:blipFill>
        <p:spPr>
          <a:xfrm>
            <a:off x="425977" y="2466476"/>
            <a:ext cx="2084185" cy="135472"/>
          </a:xfrm>
          <a:prstGeom prst="rect">
            <a:avLst/>
          </a:prstGeom>
        </p:spPr>
      </p:pic>
      <p:pic>
        <p:nvPicPr>
          <p:cNvPr id="72" name="PHẠM DUYÊN 26 - 9Slide.vn">
            <a:extLst>
              <a:ext uri="{FF2B5EF4-FFF2-40B4-BE49-F238E27FC236}">
                <a16:creationId xmlns:a16="http://schemas.microsoft.com/office/drawing/2014/main" id="{0DA8BBC4-9498-AA18-614A-9619EFAAA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73" name="PHẠM DUYÊN 27 - 9Slide.vn">
            <a:extLst>
              <a:ext uri="{FF2B5EF4-FFF2-40B4-BE49-F238E27FC236}">
                <a16:creationId xmlns:a16="http://schemas.microsoft.com/office/drawing/2014/main" id="{270008FE-9449-6E33-ADB1-0273736BA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74" name="PHẠM DUYÊN 28 - 9Slide.vn">
            <a:extLst>
              <a:ext uri="{FF2B5EF4-FFF2-40B4-BE49-F238E27FC236}">
                <a16:creationId xmlns:a16="http://schemas.microsoft.com/office/drawing/2014/main" id="{B84C6BF3-549B-353E-E684-F443AF5FD2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0" y="6537515"/>
            <a:ext cx="3413760" cy="17072"/>
          </a:xfrm>
          <a:prstGeom prst="rect">
            <a:avLst/>
          </a:prstGeom>
        </p:spPr>
      </p:pic>
      <p:pic>
        <p:nvPicPr>
          <p:cNvPr id="75" name="PHẠM DUYÊN 29 - 9Slide.vn">
            <a:extLst>
              <a:ext uri="{FF2B5EF4-FFF2-40B4-BE49-F238E27FC236}">
                <a16:creationId xmlns:a16="http://schemas.microsoft.com/office/drawing/2014/main" id="{61719AAC-D1D1-43BB-C989-BB5FB07A9397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 r="74440"/>
          <a:stretch>
            <a:fillRect/>
          </a:stretch>
        </p:blipFill>
        <p:spPr>
          <a:xfrm>
            <a:off x="10945508" y="3374136"/>
            <a:ext cx="1246492" cy="54864"/>
          </a:xfrm>
          <a:custGeom>
            <a:avLst/>
            <a:gdLst>
              <a:gd name="connsiteX0" fmla="*/ 0 w 1869738"/>
              <a:gd name="connsiteY0" fmla="*/ 0 h 82296"/>
              <a:gd name="connsiteX1" fmla="*/ 1869738 w 1869738"/>
              <a:gd name="connsiteY1" fmla="*/ 0 h 82296"/>
              <a:gd name="connsiteX2" fmla="*/ 1869738 w 1869738"/>
              <a:gd name="connsiteY2" fmla="*/ 82296 h 82296"/>
              <a:gd name="connsiteX3" fmla="*/ 0 w 1869738"/>
              <a:gd name="connsiteY3" fmla="*/ 82296 h 82296"/>
              <a:gd name="connsiteX4" fmla="*/ 0 w 1869738"/>
              <a:gd name="connsiteY4" fmla="*/ 0 h 8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738" h="82296">
                <a:moveTo>
                  <a:pt x="0" y="0"/>
                </a:moveTo>
                <a:lnTo>
                  <a:pt x="1869738" y="0"/>
                </a:lnTo>
                <a:lnTo>
                  <a:pt x="1869738" y="82296"/>
                </a:lnTo>
                <a:lnTo>
                  <a:pt x="0" y="822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6" name="PHẠM DUYÊN 30 - 9Slide.vn">
            <a:extLst>
              <a:ext uri="{FF2B5EF4-FFF2-40B4-BE49-F238E27FC236}">
                <a16:creationId xmlns:a16="http://schemas.microsoft.com/office/drawing/2014/main" id="{0F817C73-099A-936D-E86C-7172BBFFEA42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 l="77770" t="66066"/>
          <a:stretch>
            <a:fillRect/>
          </a:stretch>
        </p:blipFill>
        <p:spPr>
          <a:xfrm>
            <a:off x="0" y="4564639"/>
            <a:ext cx="2377440" cy="31381"/>
          </a:xfrm>
          <a:custGeom>
            <a:avLst/>
            <a:gdLst>
              <a:gd name="connsiteX0" fmla="*/ 0 w 3608112"/>
              <a:gd name="connsiteY0" fmla="*/ 0 h 47625"/>
              <a:gd name="connsiteX1" fmla="*/ 3608112 w 3608112"/>
              <a:gd name="connsiteY1" fmla="*/ 0 h 47625"/>
              <a:gd name="connsiteX2" fmla="*/ 3608112 w 3608112"/>
              <a:gd name="connsiteY2" fmla="*/ 47625 h 47625"/>
              <a:gd name="connsiteX3" fmla="*/ 0 w 3608112"/>
              <a:gd name="connsiteY3" fmla="*/ 47625 h 47625"/>
              <a:gd name="connsiteX4" fmla="*/ 0 w 3608112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112" h="47625">
                <a:moveTo>
                  <a:pt x="0" y="0"/>
                </a:moveTo>
                <a:lnTo>
                  <a:pt x="3608112" y="0"/>
                </a:lnTo>
                <a:lnTo>
                  <a:pt x="360811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7" name="PHẠM DUYÊN 31 - 9Slide.vn">
            <a:extLst>
              <a:ext uri="{FF2B5EF4-FFF2-40B4-BE49-F238E27FC236}">
                <a16:creationId xmlns:a16="http://schemas.microsoft.com/office/drawing/2014/main" id="{08F3BEE8-16EB-5E08-E3CC-A894DFD14665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rcRect l="74391" b="73379"/>
          <a:stretch>
            <a:fillRect/>
          </a:stretch>
        </p:blipFill>
        <p:spPr>
          <a:xfrm>
            <a:off x="0" y="4750796"/>
            <a:ext cx="1745381" cy="31750"/>
          </a:xfrm>
          <a:custGeom>
            <a:avLst/>
            <a:gdLst>
              <a:gd name="connsiteX0" fmla="*/ 0 w 2618072"/>
              <a:gd name="connsiteY0" fmla="*/ 0 h 47625"/>
              <a:gd name="connsiteX1" fmla="*/ 2618072 w 2618072"/>
              <a:gd name="connsiteY1" fmla="*/ 0 h 47625"/>
              <a:gd name="connsiteX2" fmla="*/ 2618072 w 2618072"/>
              <a:gd name="connsiteY2" fmla="*/ 47625 h 47625"/>
              <a:gd name="connsiteX3" fmla="*/ 0 w 2618072"/>
              <a:gd name="connsiteY3" fmla="*/ 47625 h 47625"/>
              <a:gd name="connsiteX4" fmla="*/ 0 w 2618072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072" h="47625">
                <a:moveTo>
                  <a:pt x="0" y="0"/>
                </a:moveTo>
                <a:lnTo>
                  <a:pt x="2618072" y="0"/>
                </a:lnTo>
                <a:lnTo>
                  <a:pt x="261807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8" name="PHẠM DUYÊN 32 - 9Slide.vn">
            <a:extLst>
              <a:ext uri="{FF2B5EF4-FFF2-40B4-BE49-F238E27FC236}">
                <a16:creationId xmlns:a16="http://schemas.microsoft.com/office/drawing/2014/main" id="{1B64CAA4-16A6-FC05-B0E4-DE205EB6DD2E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57714" y="1846147"/>
            <a:ext cx="6700384" cy="30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HẠM DUYÊN 1 - 9Slide.vn">
            <a:extLst>
              <a:ext uri="{FF2B5EF4-FFF2-40B4-BE49-F238E27FC236}">
                <a16:creationId xmlns:a16="http://schemas.microsoft.com/office/drawing/2014/main" id="{5F5F67A4-0CF1-EDFE-F2D4-0AA19604B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48" name="PHẠM DUYÊN 2 - 9Slide.vn">
            <a:extLst>
              <a:ext uri="{FF2B5EF4-FFF2-40B4-BE49-F238E27FC236}">
                <a16:creationId xmlns:a16="http://schemas.microsoft.com/office/drawing/2014/main" id="{BFB51B4B-C855-1874-3446-B1EBCBC0F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49" name="PHẠM DUYÊN 3 - 9Slide.vn">
            <a:extLst>
              <a:ext uri="{FF2B5EF4-FFF2-40B4-BE49-F238E27FC236}">
                <a16:creationId xmlns:a16="http://schemas.microsoft.com/office/drawing/2014/main" id="{643A47FA-B70A-2C0C-4139-AF1CF19152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50" name="PHẠM DUYÊN 4 - 9Slide.vn">
            <a:extLst>
              <a:ext uri="{FF2B5EF4-FFF2-40B4-BE49-F238E27FC236}">
                <a16:creationId xmlns:a16="http://schemas.microsoft.com/office/drawing/2014/main" id="{00E38CBB-C461-CE19-BCC3-BFA8B67FD5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51" name="PHẠM DUYÊN 5 - 9Slide.vn">
            <a:extLst>
              <a:ext uri="{FF2B5EF4-FFF2-40B4-BE49-F238E27FC236}">
                <a16:creationId xmlns:a16="http://schemas.microsoft.com/office/drawing/2014/main" id="{F133EAE2-5E11-F8FA-8AE2-F79A0A7F6BE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52" name="PHẠM DUYÊN 6 - 9Slide.vn">
            <a:extLst>
              <a:ext uri="{FF2B5EF4-FFF2-40B4-BE49-F238E27FC236}">
                <a16:creationId xmlns:a16="http://schemas.microsoft.com/office/drawing/2014/main" id="{9795D166-1298-FFB9-43DE-85105D066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53" name="PHẠM DUYÊN 7 - 9Slide.vn">
            <a:extLst>
              <a:ext uri="{FF2B5EF4-FFF2-40B4-BE49-F238E27FC236}">
                <a16:creationId xmlns:a16="http://schemas.microsoft.com/office/drawing/2014/main" id="{18EF364A-09AC-4372-3E03-3D5733ECCBC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54" name="PHẠM DUYÊN 8 - 9Slide.vn">
            <a:extLst>
              <a:ext uri="{FF2B5EF4-FFF2-40B4-BE49-F238E27FC236}">
                <a16:creationId xmlns:a16="http://schemas.microsoft.com/office/drawing/2014/main" id="{3C15B6FF-EF23-2B72-EF4B-0322113D4F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72516" y="292887"/>
            <a:ext cx="1572866" cy="1572866"/>
          </a:xfrm>
          <a:prstGeom prst="rect">
            <a:avLst/>
          </a:prstGeom>
        </p:spPr>
      </p:pic>
      <p:pic>
        <p:nvPicPr>
          <p:cNvPr id="55" name="PHẠM DUYÊN 9 - 9Slide.vn">
            <a:extLst>
              <a:ext uri="{FF2B5EF4-FFF2-40B4-BE49-F238E27FC236}">
                <a16:creationId xmlns:a16="http://schemas.microsoft.com/office/drawing/2014/main" id="{9F46BBEE-993C-6640-711A-09784904A8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6002024" y="376453"/>
            <a:ext cx="618695" cy="618695"/>
          </a:xfrm>
          <a:prstGeom prst="rect">
            <a:avLst/>
          </a:prstGeom>
        </p:spPr>
      </p:pic>
      <p:pic>
        <p:nvPicPr>
          <p:cNvPr id="56" name="PHẠM DUYÊN 10 - 9Slide.vn">
            <a:extLst>
              <a:ext uri="{FF2B5EF4-FFF2-40B4-BE49-F238E27FC236}">
                <a16:creationId xmlns:a16="http://schemas.microsoft.com/office/drawing/2014/main" id="{A3A67D9D-3CCA-765D-F1ED-1C66A5CEFD8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57" name="PHẠM DUYÊN 11 - 9Slide.vn">
            <a:extLst>
              <a:ext uri="{FF2B5EF4-FFF2-40B4-BE49-F238E27FC236}">
                <a16:creationId xmlns:a16="http://schemas.microsoft.com/office/drawing/2014/main" id="{68A44B58-44F2-6DB4-C1EB-DF7CBE784D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58" name="PHẠM DUYÊN 12 - 9Slide.vn">
            <a:extLst>
              <a:ext uri="{FF2B5EF4-FFF2-40B4-BE49-F238E27FC236}">
                <a16:creationId xmlns:a16="http://schemas.microsoft.com/office/drawing/2014/main" id="{4A2775E5-516B-2D9A-973C-A06A6EB8259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59" name="PHẠM DUYÊN 13 - 9Slide.vn">
            <a:extLst>
              <a:ext uri="{FF2B5EF4-FFF2-40B4-BE49-F238E27FC236}">
                <a16:creationId xmlns:a16="http://schemas.microsoft.com/office/drawing/2014/main" id="{34551C83-6E18-D1BC-5F01-79152E266DB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60" name="PHẠM DUYÊN 14 - 9Slide.vn">
            <a:extLst>
              <a:ext uri="{FF2B5EF4-FFF2-40B4-BE49-F238E27FC236}">
                <a16:creationId xmlns:a16="http://schemas.microsoft.com/office/drawing/2014/main" id="{0B894FCC-5AC4-49FF-B30A-4C5CB1012F4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61" name="PHẠM DUYÊN 15 - 9Slide.vn">
            <a:extLst>
              <a:ext uri="{FF2B5EF4-FFF2-40B4-BE49-F238E27FC236}">
                <a16:creationId xmlns:a16="http://schemas.microsoft.com/office/drawing/2014/main" id="{1026C836-F808-8AC2-C484-ECB6A4794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62" name="PHẠM DUYÊN 16 - 9Slide.vn">
            <a:extLst>
              <a:ext uri="{FF2B5EF4-FFF2-40B4-BE49-F238E27FC236}">
                <a16:creationId xmlns:a16="http://schemas.microsoft.com/office/drawing/2014/main" id="{413E77E2-83E6-26FC-DCCE-D863A2D2CF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50000"/>
          <a:stretch/>
        </p:blipFill>
        <p:spPr>
          <a:xfrm>
            <a:off x="12005843" y="3570844"/>
            <a:ext cx="186157" cy="372315"/>
          </a:xfrm>
          <a:prstGeom prst="rect">
            <a:avLst/>
          </a:prstGeom>
        </p:spPr>
      </p:pic>
      <p:pic>
        <p:nvPicPr>
          <p:cNvPr id="63" name="PHẠM DUYÊN 17 - 9Slide.vn">
            <a:extLst>
              <a:ext uri="{FF2B5EF4-FFF2-40B4-BE49-F238E27FC236}">
                <a16:creationId xmlns:a16="http://schemas.microsoft.com/office/drawing/2014/main" id="{E923B448-357B-6738-DD78-07A7792F376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64" name="PHẠM DUYÊN 18 - 9Slide.vn">
            <a:extLst>
              <a:ext uri="{FF2B5EF4-FFF2-40B4-BE49-F238E27FC236}">
                <a16:creationId xmlns:a16="http://schemas.microsoft.com/office/drawing/2014/main" id="{9D8D6430-6675-C3A1-AE7C-E0EDD0B1247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608419">
            <a:off x="49422" y="1828475"/>
            <a:ext cx="741857" cy="954157"/>
          </a:xfrm>
          <a:prstGeom prst="rect">
            <a:avLst/>
          </a:prstGeom>
        </p:spPr>
      </p:pic>
      <p:pic>
        <p:nvPicPr>
          <p:cNvPr id="65" name="PHẠM DUYÊN 19 - 9Slide.vn">
            <a:extLst>
              <a:ext uri="{FF2B5EF4-FFF2-40B4-BE49-F238E27FC236}">
                <a16:creationId xmlns:a16="http://schemas.microsoft.com/office/drawing/2014/main" id="{1ACB872D-22F0-7309-5CD6-A80546EF5C8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3673314">
            <a:off x="11320858" y="4355717"/>
            <a:ext cx="692045" cy="790157"/>
          </a:xfrm>
          <a:prstGeom prst="rect">
            <a:avLst/>
          </a:prstGeom>
        </p:spPr>
      </p:pic>
      <p:pic>
        <p:nvPicPr>
          <p:cNvPr id="66" name="PHẠM DUYÊN 20 - 9Slide.vn">
            <a:extLst>
              <a:ext uri="{FF2B5EF4-FFF2-40B4-BE49-F238E27FC236}">
                <a16:creationId xmlns:a16="http://schemas.microsoft.com/office/drawing/2014/main" id="{B58000EC-CFF0-CF1C-3A73-7DA74E731CA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67" name="PHẠM DUYÊN 21 - 9Slide.vn">
            <a:extLst>
              <a:ext uri="{FF2B5EF4-FFF2-40B4-BE49-F238E27FC236}">
                <a16:creationId xmlns:a16="http://schemas.microsoft.com/office/drawing/2014/main" id="{C798A4BD-A297-C1DE-5B7D-0666B6D8D99F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68" name="PHẠM DUYÊN 22 - 9Slide.vn">
            <a:extLst>
              <a:ext uri="{FF2B5EF4-FFF2-40B4-BE49-F238E27FC236}">
                <a16:creationId xmlns:a16="http://schemas.microsoft.com/office/drawing/2014/main" id="{A944B56F-4FC7-95F0-783E-980A22F88A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69" name="PHẠM DUYÊN 23 - 9Slide.vn">
            <a:extLst>
              <a:ext uri="{FF2B5EF4-FFF2-40B4-BE49-F238E27FC236}">
                <a16:creationId xmlns:a16="http://schemas.microsoft.com/office/drawing/2014/main" id="{764676AD-732D-E899-031B-9F7CB6E1A13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70" name="PHẠM DUYÊN 24 - 9Slide.vn">
            <a:extLst>
              <a:ext uri="{FF2B5EF4-FFF2-40B4-BE49-F238E27FC236}">
                <a16:creationId xmlns:a16="http://schemas.microsoft.com/office/drawing/2014/main" id="{3B6A9E0F-AC48-A1E0-066A-9F3B44514A3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893296" y="883701"/>
            <a:ext cx="982051" cy="982051"/>
          </a:xfrm>
          <a:prstGeom prst="rect">
            <a:avLst/>
          </a:prstGeom>
        </p:spPr>
      </p:pic>
      <p:pic>
        <p:nvPicPr>
          <p:cNvPr id="71" name="PHẠM DUYÊN 25 - 9Slide.vn">
            <a:extLst>
              <a:ext uri="{FF2B5EF4-FFF2-40B4-BE49-F238E27FC236}">
                <a16:creationId xmlns:a16="http://schemas.microsoft.com/office/drawing/2014/main" id="{CEB4B3D7-5C84-D779-3FD1-00454621672C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>
            <a:fillRect/>
          </a:stretch>
        </p:blipFill>
        <p:spPr>
          <a:xfrm>
            <a:off x="425977" y="2466476"/>
            <a:ext cx="2084185" cy="135472"/>
          </a:xfrm>
          <a:prstGeom prst="rect">
            <a:avLst/>
          </a:prstGeom>
        </p:spPr>
      </p:pic>
      <p:pic>
        <p:nvPicPr>
          <p:cNvPr id="72" name="PHẠM DUYÊN 26 - 9Slide.vn">
            <a:extLst>
              <a:ext uri="{FF2B5EF4-FFF2-40B4-BE49-F238E27FC236}">
                <a16:creationId xmlns:a16="http://schemas.microsoft.com/office/drawing/2014/main" id="{0DA8BBC4-9498-AA18-614A-9619EFAAA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73" name="PHẠM DUYÊN 27 - 9Slide.vn">
            <a:extLst>
              <a:ext uri="{FF2B5EF4-FFF2-40B4-BE49-F238E27FC236}">
                <a16:creationId xmlns:a16="http://schemas.microsoft.com/office/drawing/2014/main" id="{270008FE-9449-6E33-ADB1-0273736BA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74" name="PHẠM DUYÊN 28 - 9Slide.vn">
            <a:extLst>
              <a:ext uri="{FF2B5EF4-FFF2-40B4-BE49-F238E27FC236}">
                <a16:creationId xmlns:a16="http://schemas.microsoft.com/office/drawing/2014/main" id="{B84C6BF3-549B-353E-E684-F443AF5FD2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0" y="6537515"/>
            <a:ext cx="3413760" cy="17072"/>
          </a:xfrm>
          <a:prstGeom prst="rect">
            <a:avLst/>
          </a:prstGeom>
        </p:spPr>
      </p:pic>
      <p:pic>
        <p:nvPicPr>
          <p:cNvPr id="75" name="PHẠM DUYÊN 29 - 9Slide.vn">
            <a:extLst>
              <a:ext uri="{FF2B5EF4-FFF2-40B4-BE49-F238E27FC236}">
                <a16:creationId xmlns:a16="http://schemas.microsoft.com/office/drawing/2014/main" id="{61719AAC-D1D1-43BB-C989-BB5FB07A9397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 r="74440"/>
          <a:stretch>
            <a:fillRect/>
          </a:stretch>
        </p:blipFill>
        <p:spPr>
          <a:xfrm>
            <a:off x="10945508" y="3374136"/>
            <a:ext cx="1246492" cy="54864"/>
          </a:xfrm>
          <a:custGeom>
            <a:avLst/>
            <a:gdLst>
              <a:gd name="connsiteX0" fmla="*/ 0 w 1869738"/>
              <a:gd name="connsiteY0" fmla="*/ 0 h 82296"/>
              <a:gd name="connsiteX1" fmla="*/ 1869738 w 1869738"/>
              <a:gd name="connsiteY1" fmla="*/ 0 h 82296"/>
              <a:gd name="connsiteX2" fmla="*/ 1869738 w 1869738"/>
              <a:gd name="connsiteY2" fmla="*/ 82296 h 82296"/>
              <a:gd name="connsiteX3" fmla="*/ 0 w 1869738"/>
              <a:gd name="connsiteY3" fmla="*/ 82296 h 82296"/>
              <a:gd name="connsiteX4" fmla="*/ 0 w 1869738"/>
              <a:gd name="connsiteY4" fmla="*/ 0 h 8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738" h="82296">
                <a:moveTo>
                  <a:pt x="0" y="0"/>
                </a:moveTo>
                <a:lnTo>
                  <a:pt x="1869738" y="0"/>
                </a:lnTo>
                <a:lnTo>
                  <a:pt x="1869738" y="82296"/>
                </a:lnTo>
                <a:lnTo>
                  <a:pt x="0" y="822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6" name="PHẠM DUYÊN 30 - 9Slide.vn">
            <a:extLst>
              <a:ext uri="{FF2B5EF4-FFF2-40B4-BE49-F238E27FC236}">
                <a16:creationId xmlns:a16="http://schemas.microsoft.com/office/drawing/2014/main" id="{0F817C73-099A-936D-E86C-7172BBFFEA42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rcRect l="77770" t="66066"/>
          <a:stretch>
            <a:fillRect/>
          </a:stretch>
        </p:blipFill>
        <p:spPr>
          <a:xfrm>
            <a:off x="0" y="4564639"/>
            <a:ext cx="2377440" cy="31381"/>
          </a:xfrm>
          <a:custGeom>
            <a:avLst/>
            <a:gdLst>
              <a:gd name="connsiteX0" fmla="*/ 0 w 3608112"/>
              <a:gd name="connsiteY0" fmla="*/ 0 h 47625"/>
              <a:gd name="connsiteX1" fmla="*/ 3608112 w 3608112"/>
              <a:gd name="connsiteY1" fmla="*/ 0 h 47625"/>
              <a:gd name="connsiteX2" fmla="*/ 3608112 w 3608112"/>
              <a:gd name="connsiteY2" fmla="*/ 47625 h 47625"/>
              <a:gd name="connsiteX3" fmla="*/ 0 w 3608112"/>
              <a:gd name="connsiteY3" fmla="*/ 47625 h 47625"/>
              <a:gd name="connsiteX4" fmla="*/ 0 w 3608112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8112" h="47625">
                <a:moveTo>
                  <a:pt x="0" y="0"/>
                </a:moveTo>
                <a:lnTo>
                  <a:pt x="3608112" y="0"/>
                </a:lnTo>
                <a:lnTo>
                  <a:pt x="360811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7" name="PHẠM DUYÊN 31 - 9Slide.vn">
            <a:extLst>
              <a:ext uri="{FF2B5EF4-FFF2-40B4-BE49-F238E27FC236}">
                <a16:creationId xmlns:a16="http://schemas.microsoft.com/office/drawing/2014/main" id="{08F3BEE8-16EB-5E08-E3CC-A894DFD14665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rcRect l="74391" b="73379"/>
          <a:stretch>
            <a:fillRect/>
          </a:stretch>
        </p:blipFill>
        <p:spPr>
          <a:xfrm>
            <a:off x="0" y="4750796"/>
            <a:ext cx="1745381" cy="31750"/>
          </a:xfrm>
          <a:custGeom>
            <a:avLst/>
            <a:gdLst>
              <a:gd name="connsiteX0" fmla="*/ 0 w 2618072"/>
              <a:gd name="connsiteY0" fmla="*/ 0 h 47625"/>
              <a:gd name="connsiteX1" fmla="*/ 2618072 w 2618072"/>
              <a:gd name="connsiteY1" fmla="*/ 0 h 47625"/>
              <a:gd name="connsiteX2" fmla="*/ 2618072 w 2618072"/>
              <a:gd name="connsiteY2" fmla="*/ 47625 h 47625"/>
              <a:gd name="connsiteX3" fmla="*/ 0 w 2618072"/>
              <a:gd name="connsiteY3" fmla="*/ 47625 h 47625"/>
              <a:gd name="connsiteX4" fmla="*/ 0 w 2618072"/>
              <a:gd name="connsiteY4" fmla="*/ 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072" h="47625">
                <a:moveTo>
                  <a:pt x="0" y="0"/>
                </a:moveTo>
                <a:lnTo>
                  <a:pt x="2618072" y="0"/>
                </a:lnTo>
                <a:lnTo>
                  <a:pt x="2618072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8" name="PHẠM DUYÊN 32 - 9Slide.vn">
            <a:extLst>
              <a:ext uri="{FF2B5EF4-FFF2-40B4-BE49-F238E27FC236}">
                <a16:creationId xmlns:a16="http://schemas.microsoft.com/office/drawing/2014/main" id="{1B64CAA4-16A6-FC05-B0E4-DE205EB6DD2E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757714" y="1846147"/>
            <a:ext cx="6700384" cy="30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0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9066C1B6-FD93-98BB-EBE2-3A4BDA893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18" name="PHẠM DUYÊN 2 - 9Slide.vn">
            <a:extLst>
              <a:ext uri="{FF2B5EF4-FFF2-40B4-BE49-F238E27FC236}">
                <a16:creationId xmlns:a16="http://schemas.microsoft.com/office/drawing/2014/main" id="{E6E4238F-2FEF-93A9-E606-C2E4806A2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19" name="PHẠM DUYÊN 3 - 9Slide.vn">
            <a:extLst>
              <a:ext uri="{FF2B5EF4-FFF2-40B4-BE49-F238E27FC236}">
                <a16:creationId xmlns:a16="http://schemas.microsoft.com/office/drawing/2014/main" id="{BDAEF24F-D828-8CA4-8AAB-A1C6C0423F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20" name="PHẠM DUYÊN 4 - 9Slide.vn">
            <a:extLst>
              <a:ext uri="{FF2B5EF4-FFF2-40B4-BE49-F238E27FC236}">
                <a16:creationId xmlns:a16="http://schemas.microsoft.com/office/drawing/2014/main" id="{9FBE37B9-B767-6D82-7185-10ECADA5A8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21" name="PHẠM DUYÊN 5 - 9Slide.vn">
            <a:extLst>
              <a:ext uri="{FF2B5EF4-FFF2-40B4-BE49-F238E27FC236}">
                <a16:creationId xmlns:a16="http://schemas.microsoft.com/office/drawing/2014/main" id="{22F4E287-3DCA-5778-79D1-D0C1409F89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22" name="PHẠM DUYÊN 6 - 9Slide.vn">
            <a:extLst>
              <a:ext uri="{FF2B5EF4-FFF2-40B4-BE49-F238E27FC236}">
                <a16:creationId xmlns:a16="http://schemas.microsoft.com/office/drawing/2014/main" id="{E651ABAD-1622-BC99-5FF7-C41844D9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23" name="PHẠM DUYÊN 7 - 9Slide.vn">
            <a:extLst>
              <a:ext uri="{FF2B5EF4-FFF2-40B4-BE49-F238E27FC236}">
                <a16:creationId xmlns:a16="http://schemas.microsoft.com/office/drawing/2014/main" id="{A4C5891C-8EE0-DCA3-B9A6-AA31F2545A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24" name="PHẠM DUYÊN 8 - 9Slide.vn">
            <a:extLst>
              <a:ext uri="{FF2B5EF4-FFF2-40B4-BE49-F238E27FC236}">
                <a16:creationId xmlns:a16="http://schemas.microsoft.com/office/drawing/2014/main" id="{A51DDA32-8FDC-B5E5-50F6-53BAC224E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25" name="PHẠM DUYÊN 9 - 9Slide.vn">
            <a:extLst>
              <a:ext uri="{FF2B5EF4-FFF2-40B4-BE49-F238E27FC236}">
                <a16:creationId xmlns:a16="http://schemas.microsoft.com/office/drawing/2014/main" id="{339B35B2-8759-AD7F-7C5D-C451C8BE4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26" name="PHẠM DUYÊN 10 - 9Slide.vn">
            <a:extLst>
              <a:ext uri="{FF2B5EF4-FFF2-40B4-BE49-F238E27FC236}">
                <a16:creationId xmlns:a16="http://schemas.microsoft.com/office/drawing/2014/main" id="{5C19A18A-2864-464D-615C-B92CD09157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27" name="PHẠM DUYÊN 11 - 9Slide.vn">
            <a:extLst>
              <a:ext uri="{FF2B5EF4-FFF2-40B4-BE49-F238E27FC236}">
                <a16:creationId xmlns:a16="http://schemas.microsoft.com/office/drawing/2014/main" id="{8F5F6C8F-3DEE-A994-2061-521C5EF485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28" name="PHẠM DUYÊN 12 - 9Slide.vn">
            <a:extLst>
              <a:ext uri="{FF2B5EF4-FFF2-40B4-BE49-F238E27FC236}">
                <a16:creationId xmlns:a16="http://schemas.microsoft.com/office/drawing/2014/main" id="{CFB94A5E-7571-67CC-D3DE-FF78C2D0D6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29" name="PHẠM DUYÊN 13 - 9Slide.vn">
            <a:extLst>
              <a:ext uri="{FF2B5EF4-FFF2-40B4-BE49-F238E27FC236}">
                <a16:creationId xmlns:a16="http://schemas.microsoft.com/office/drawing/2014/main" id="{989DDA8F-EB01-E9DC-3B20-09EE85D4C5F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30" name="PHẠM DUYÊN 14 - 9Slide.vn">
            <a:extLst>
              <a:ext uri="{FF2B5EF4-FFF2-40B4-BE49-F238E27FC236}">
                <a16:creationId xmlns:a16="http://schemas.microsoft.com/office/drawing/2014/main" id="{8BA7975A-0ECD-7AE5-1DE5-2BB30252E3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31" name="PHẠM DUYÊN 15 - 9Slide.vn">
            <a:extLst>
              <a:ext uri="{FF2B5EF4-FFF2-40B4-BE49-F238E27FC236}">
                <a16:creationId xmlns:a16="http://schemas.microsoft.com/office/drawing/2014/main" id="{9C8EFD6D-DA68-8BA5-E9BF-3DD9BFBE9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33" name="PHẠM DUYÊN 16 - 9Slide.vn">
            <a:extLst>
              <a:ext uri="{FF2B5EF4-FFF2-40B4-BE49-F238E27FC236}">
                <a16:creationId xmlns:a16="http://schemas.microsoft.com/office/drawing/2014/main" id="{D9775B07-AA7B-9798-FD76-667C81378C8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36" name="PHẠM DUYÊN 17 - 9Slide.vn">
            <a:extLst>
              <a:ext uri="{FF2B5EF4-FFF2-40B4-BE49-F238E27FC236}">
                <a16:creationId xmlns:a16="http://schemas.microsoft.com/office/drawing/2014/main" id="{55397B4B-9D36-E9D2-B6EA-171A29AD4C5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37" name="PHẠM DUYÊN 18 - 9Slide.vn">
            <a:extLst>
              <a:ext uri="{FF2B5EF4-FFF2-40B4-BE49-F238E27FC236}">
                <a16:creationId xmlns:a16="http://schemas.microsoft.com/office/drawing/2014/main" id="{AF64E515-52C7-58BE-D7BA-1D074AA8F60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38" name="PHẠM DUYÊN 19 - 9Slide.vn">
            <a:extLst>
              <a:ext uri="{FF2B5EF4-FFF2-40B4-BE49-F238E27FC236}">
                <a16:creationId xmlns:a16="http://schemas.microsoft.com/office/drawing/2014/main" id="{04A6A7F2-C510-4233-59FD-BCF06550F3D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39" name="PHẠM DUYÊN 20 - 9Slide.vn">
            <a:extLst>
              <a:ext uri="{FF2B5EF4-FFF2-40B4-BE49-F238E27FC236}">
                <a16:creationId xmlns:a16="http://schemas.microsoft.com/office/drawing/2014/main" id="{6CAD365B-009B-1EB5-78B9-787F7B98D13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40" name="PHẠM DUYÊN 21 - 9Slide.vn">
            <a:extLst>
              <a:ext uri="{FF2B5EF4-FFF2-40B4-BE49-F238E27FC236}">
                <a16:creationId xmlns:a16="http://schemas.microsoft.com/office/drawing/2014/main" id="{759579B4-2CC6-9DF8-7617-7D79220A93F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42" name="PHẠM DUYÊN 22 - 9Slide.vn">
            <a:extLst>
              <a:ext uri="{FF2B5EF4-FFF2-40B4-BE49-F238E27FC236}">
                <a16:creationId xmlns:a16="http://schemas.microsoft.com/office/drawing/2014/main" id="{F5AC599D-0463-A214-7AB3-5EA5F12F8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43" name="PHẠM DUYÊN 23 - 9Slide.vn">
            <a:extLst>
              <a:ext uri="{FF2B5EF4-FFF2-40B4-BE49-F238E27FC236}">
                <a16:creationId xmlns:a16="http://schemas.microsoft.com/office/drawing/2014/main" id="{B8155554-069F-5CD5-5FD4-5B7662B3F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48" name="PHẠM DUYÊN 24 - 9Slide.vn">
            <a:extLst>
              <a:ext uri="{FF2B5EF4-FFF2-40B4-BE49-F238E27FC236}">
                <a16:creationId xmlns:a16="http://schemas.microsoft.com/office/drawing/2014/main" id="{0BAD6ABF-7BE0-337B-FFC9-AF6C13A8A1F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6878776"/>
          </a:xfrm>
          <a:prstGeom prst="rect">
            <a:avLst/>
          </a:prstGeom>
        </p:spPr>
      </p:pic>
      <p:sp>
        <p:nvSpPr>
          <p:cNvPr id="49" name="PHẠM DUYÊN 25 - 9Slide.vn">
            <a:extLst>
              <a:ext uri="{FF2B5EF4-FFF2-40B4-BE49-F238E27FC236}">
                <a16:creationId xmlns:a16="http://schemas.microsoft.com/office/drawing/2014/main" id="{D5A4C721-40AA-961B-1BD2-764AB2BA9ADD}"/>
              </a:ext>
            </a:extLst>
          </p:cNvPr>
          <p:cNvSpPr/>
          <p:nvPr userDrawn="1"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72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7C63148F-4BC8-E70F-0F16-AD19EF5BE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D1B62F0E-EAB2-65B4-5E31-A2E50E3CB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F2361E2B-30B8-DA40-0C4B-F71614456A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28B68AB5-23BA-1681-EE98-0099DD4ABF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C2236389-9146-1819-EDD5-5D88997165D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0AFB92EB-511B-5647-2393-29A289FA5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6EF59BAA-96B2-9DA1-5266-88198FE6F21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07738861-55F1-8BBA-5E4E-62987C006D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D33BC575-E7BB-596A-6917-E2A30A361D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09D0C8E6-93E9-2275-A0F4-A9508CD8C4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566652A-7582-DAD1-23F2-02F984E5EA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34A2BF87-3EF1-A563-FFF9-C506FDBC22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6" name="PHẠM DUYÊN 13 - 9Slide.vn">
            <a:extLst>
              <a:ext uri="{FF2B5EF4-FFF2-40B4-BE49-F238E27FC236}">
                <a16:creationId xmlns:a16="http://schemas.microsoft.com/office/drawing/2014/main" id="{936B37BB-F253-C25E-027B-1300A7E435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9E385C06-F9CC-C515-E3AB-E89AEAADA3F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8DA879F8-0A86-3320-226A-84FCB7BF2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282EB8F4-2E48-5F12-16E4-72BD75EA177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45AFAB53-D0AB-CC16-BE78-E728DC7CF25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F3367051-58FB-1848-60DF-C0D690A698B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D16B673B-BE0E-6299-45FC-69AFD3C6008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B835C99C-4FF7-442D-EC81-82FB9585792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3F0B0FCD-3B0F-CF72-269E-1C2A47C3A75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45EAAE73-660E-F850-A5B8-1A4507C2D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A18CE46E-3C19-961B-509D-A02C3E444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16BBDA18-12E4-F96B-98BB-AC02A1AE14B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6878776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ABA85BA8-623C-CC48-DB16-CE7A4968D40B}"/>
              </a:ext>
            </a:extLst>
          </p:cNvPr>
          <p:cNvSpPr/>
          <p:nvPr userDrawn="1"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062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3010F0A-56AF-CAE9-09FA-5A0CDD465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EFBE3E2F-4241-A692-01F7-1F2B998CF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C9F0610C-ACC8-073D-B443-3CE67A916F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6E1EFC0B-A4BB-D608-37E7-9CC44AA532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1A0689AE-623E-BFF1-0A2B-A5BD72C6C90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B3D5C1A7-05C6-ED9B-6DCC-3947F4E61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FE71BF76-6B16-6E49-51EE-B21A94D194E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C07A071A-1753-C0A3-F350-9750940B8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249F5D15-3930-E75E-1548-3651E4EF7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1F5D5A63-2781-18DE-CAF0-4F83A26593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E3D7058-91CD-3096-82A8-5F5713A2EE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B194F0BC-F009-F262-1B52-0E83A2D79BE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8" name="PHẠM DUYÊN 13 - 9Slide.vn">
            <a:extLst>
              <a:ext uri="{FF2B5EF4-FFF2-40B4-BE49-F238E27FC236}">
                <a16:creationId xmlns:a16="http://schemas.microsoft.com/office/drawing/2014/main" id="{9A10A812-2A2D-66CC-6E8F-AA6EA13DC5D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1" name="PHẠM DUYÊN 14 - 9Slide.vn">
            <a:extLst>
              <a:ext uri="{FF2B5EF4-FFF2-40B4-BE49-F238E27FC236}">
                <a16:creationId xmlns:a16="http://schemas.microsoft.com/office/drawing/2014/main" id="{F5FAC9D8-AB04-DE1C-EA4A-5A2A9BF905C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2" name="PHẠM DUYÊN 15 - 9Slide.vn">
            <a:extLst>
              <a:ext uri="{FF2B5EF4-FFF2-40B4-BE49-F238E27FC236}">
                <a16:creationId xmlns:a16="http://schemas.microsoft.com/office/drawing/2014/main" id="{1CE351AB-B01D-4037-3104-61FDC396C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3" name="PHẠM DUYÊN 16 - 9Slide.vn">
            <a:extLst>
              <a:ext uri="{FF2B5EF4-FFF2-40B4-BE49-F238E27FC236}">
                <a16:creationId xmlns:a16="http://schemas.microsoft.com/office/drawing/2014/main" id="{00E2786D-8532-76DE-51AD-EC9A7E2CE84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4" name="PHẠM DUYÊN 17 - 9Slide.vn">
            <a:extLst>
              <a:ext uri="{FF2B5EF4-FFF2-40B4-BE49-F238E27FC236}">
                <a16:creationId xmlns:a16="http://schemas.microsoft.com/office/drawing/2014/main" id="{F6257301-1FFC-FFDB-9265-F51A7809AAC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5" name="PHẠM DUYÊN 18 - 9Slide.vn">
            <a:extLst>
              <a:ext uri="{FF2B5EF4-FFF2-40B4-BE49-F238E27FC236}">
                <a16:creationId xmlns:a16="http://schemas.microsoft.com/office/drawing/2014/main" id="{E0E63374-57BF-F373-3184-B97BA214F27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6" name="PHẠM DUYÊN 19 - 9Slide.vn">
            <a:extLst>
              <a:ext uri="{FF2B5EF4-FFF2-40B4-BE49-F238E27FC236}">
                <a16:creationId xmlns:a16="http://schemas.microsoft.com/office/drawing/2014/main" id="{CF40E9C9-1860-77CE-07E9-380BDC5AED2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7" name="PHẠM DUYÊN 20 - 9Slide.vn">
            <a:extLst>
              <a:ext uri="{FF2B5EF4-FFF2-40B4-BE49-F238E27FC236}">
                <a16:creationId xmlns:a16="http://schemas.microsoft.com/office/drawing/2014/main" id="{5497C728-74EE-4F0A-958D-FF4D3642110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8" name="PHẠM DUYÊN 21 - 9Slide.vn">
            <a:extLst>
              <a:ext uri="{FF2B5EF4-FFF2-40B4-BE49-F238E27FC236}">
                <a16:creationId xmlns:a16="http://schemas.microsoft.com/office/drawing/2014/main" id="{19568D81-0F66-0F42-5C56-3658DD92AC1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9" name="PHẠM DUYÊN 22 - 9Slide.vn">
            <a:extLst>
              <a:ext uri="{FF2B5EF4-FFF2-40B4-BE49-F238E27FC236}">
                <a16:creationId xmlns:a16="http://schemas.microsoft.com/office/drawing/2014/main" id="{7F5520AB-4B91-5A9C-C947-EDF9E02C9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30" name="PHẠM DUYÊN 23 - 9Slide.vn">
            <a:extLst>
              <a:ext uri="{FF2B5EF4-FFF2-40B4-BE49-F238E27FC236}">
                <a16:creationId xmlns:a16="http://schemas.microsoft.com/office/drawing/2014/main" id="{54ECF3C6-CA51-5554-F209-40B49D26D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1" name="PHẠM DUYÊN 24 - 9Slide.vn">
            <a:extLst>
              <a:ext uri="{FF2B5EF4-FFF2-40B4-BE49-F238E27FC236}">
                <a16:creationId xmlns:a16="http://schemas.microsoft.com/office/drawing/2014/main" id="{F1A6EA93-4A5F-D477-6188-D66B29BCDA3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5052288"/>
          </a:xfrm>
          <a:prstGeom prst="rect">
            <a:avLst/>
          </a:prstGeom>
        </p:spPr>
      </p:pic>
      <p:sp>
        <p:nvSpPr>
          <p:cNvPr id="32" name="PHẠM DUYÊN 25 - 9Slide.vn">
            <a:extLst>
              <a:ext uri="{FF2B5EF4-FFF2-40B4-BE49-F238E27FC236}">
                <a16:creationId xmlns:a16="http://schemas.microsoft.com/office/drawing/2014/main" id="{62F9C438-B2D2-F7FD-C1C7-C04EE58D843B}"/>
              </a:ext>
            </a:extLst>
          </p:cNvPr>
          <p:cNvSpPr/>
          <p:nvPr userDrawn="1"/>
        </p:nvSpPr>
        <p:spPr>
          <a:xfrm>
            <a:off x="295643" y="178726"/>
            <a:ext cx="11594769" cy="4655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879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C02FE04E-3268-56B5-5297-B9E4BBFE6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50693628-A743-FFC6-4B12-991763B682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06310FDF-3474-98D1-63E4-F79C506436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E32E698D-0302-0CA1-9CAB-61DD6CBE6F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6AFF6328-3947-269E-3862-31FBE48DD3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948BB340-06BA-1D2F-362F-56D70F583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161B61B2-33EC-9B8B-A840-1AE2DFED318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D47373D5-6F83-AC26-8B4D-541F3A23E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181C9BFF-2021-7523-7C0F-669803EF2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5ABD8227-A54E-C995-DFED-686FC5AD0B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0A6BE589-456D-5035-E4B2-57B6BA9E877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2710A681-B764-FE70-968B-015D65AC3B9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C3330ECB-293B-42ED-8873-93C7AA9A62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65431347-6698-12B4-E207-811CE3485A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1BA51A4D-D0E6-D069-0770-4C7BA5821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74E69540-0BF8-A1A6-E85A-627EC0DD078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C6D00EE8-2ACA-59E4-93E9-8C41D06E246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C1FF5BD0-3A30-92AC-346D-09048CCF260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8CCE7CE8-35A4-1016-2947-5CE2AD365CC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E28F9C2D-E346-0D46-7E85-7FEA2C7BF30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58D30C16-2FF9-D724-9830-5D6C66A87F2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8BD22114-F778-0C49-153F-B869EB14E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BB45F087-853D-6D9F-7ACF-A758D7FC0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9F61F6F3-1650-E503-E433-49459405F63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6878776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DBA9A3DB-1D43-AEBC-C5A5-30B5D169A2B0}"/>
              </a:ext>
            </a:extLst>
          </p:cNvPr>
          <p:cNvSpPr/>
          <p:nvPr userDrawn="1"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79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738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49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6">
            <a:extLst>
              <a:ext uri="{FF2B5EF4-FFF2-40B4-BE49-F238E27FC236}">
                <a16:creationId xmlns:a16="http://schemas.microsoft.com/office/drawing/2014/main" id="{5EAB1528-F709-E3E8-5E7E-1DA6759EBF9E}"/>
              </a:ext>
            </a:extLst>
          </p:cNvPr>
          <p:cNvSpPr txBox="1"/>
          <p:nvPr userDrawn="1"/>
        </p:nvSpPr>
        <p:spPr>
          <a:xfrm>
            <a:off x="4862940" y="1430025"/>
            <a:ext cx="3016162" cy="13234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 w="3810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EC598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VL Duepuntozero" panose="02000507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Bài 51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srgbClr val="0070C0"/>
                </a:solidFill>
              </a:ln>
              <a:solidFill>
                <a:srgbClr val="0070C0"/>
              </a:solidFill>
              <a:effectLst>
                <a:glow>
                  <a:srgbClr val="FEC598"/>
                </a:glow>
                <a:outerShdw dist="63500" dir="21540000" rotWithShape="0">
                  <a:srgbClr val="FEC598">
                    <a:alpha val="69000"/>
                  </a:srgbClr>
                </a:outerShdw>
                <a:reflection endPos="0" dir="5400000" sy="-100000" algn="bl" rotWithShape="0"/>
              </a:effectLst>
              <a:uLnTx/>
              <a:uFillTx/>
              <a:latin typeface="VL Duepuntozero" panose="02000507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76">
            <a:extLst>
              <a:ext uri="{FF2B5EF4-FFF2-40B4-BE49-F238E27FC236}">
                <a16:creationId xmlns:a16="http://schemas.microsoft.com/office/drawing/2014/main" id="{BA82C232-EAEC-DB05-FE84-69AA0710B6AB}"/>
              </a:ext>
            </a:extLst>
          </p:cNvPr>
          <p:cNvSpPr txBox="1"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226133" y="4524375"/>
            <a:ext cx="8000994" cy="1200329"/>
          </a:xfrm>
          <a:prstGeom prst="rect">
            <a:avLst/>
          </a:prstGeom>
          <a:solidFill>
            <a:scrgbClr r="0" g="0" b="0">
              <a:alpha val="0"/>
            </a:scrgb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200" normalizeH="0" baseline="0" noProof="0">
                <a:ln w="38100">
                  <a:solidFill>
                    <a:srgbClr val="EF1F26"/>
                  </a:solidFill>
                </a:ln>
                <a:solidFill>
                  <a:srgbClr val="EF1F26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EC598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VL Duepuntozero" panose="02000507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Diện tích hình vuông</a:t>
            </a:r>
            <a:endParaRPr kumimoji="0" lang="zh-CN" altLang="en-US" sz="7200" b="0" i="0" u="none" strike="noStrike" kern="1200" cap="none" spc="200" normalizeH="0" baseline="0" noProof="0" dirty="0">
              <a:ln w="38100">
                <a:solidFill>
                  <a:srgbClr val="EF1F26"/>
                </a:solidFill>
              </a:ln>
              <a:solidFill>
                <a:srgbClr val="EF1F26"/>
              </a:solidFill>
              <a:effectLst>
                <a:glow>
                  <a:srgbClr val="FEC598"/>
                </a:glow>
                <a:outerShdw dist="63500" dir="21540000" rotWithShape="0">
                  <a:srgbClr val="FEC598">
                    <a:alpha val="69000"/>
                  </a:srgbClr>
                </a:outerShdw>
                <a:reflection endPos="0" dir="5400000" sy="-100000" algn="bl" rotWithShape="0"/>
              </a:effectLst>
              <a:uLnTx/>
              <a:uFillTx/>
              <a:latin typeface="VL Duepuntozero" panose="02000507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18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9066C1B6-FD93-98BB-EBE2-3A4BDA893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18" name="PHẠM DUYÊN 2 - 9Slide.vn">
            <a:extLst>
              <a:ext uri="{FF2B5EF4-FFF2-40B4-BE49-F238E27FC236}">
                <a16:creationId xmlns:a16="http://schemas.microsoft.com/office/drawing/2014/main" id="{E6E4238F-2FEF-93A9-E606-C2E4806A2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19" name="PHẠM DUYÊN 3 - 9Slide.vn">
            <a:extLst>
              <a:ext uri="{FF2B5EF4-FFF2-40B4-BE49-F238E27FC236}">
                <a16:creationId xmlns:a16="http://schemas.microsoft.com/office/drawing/2014/main" id="{BDAEF24F-D828-8CA4-8AAB-A1C6C0423F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20" name="PHẠM DUYÊN 4 - 9Slide.vn">
            <a:extLst>
              <a:ext uri="{FF2B5EF4-FFF2-40B4-BE49-F238E27FC236}">
                <a16:creationId xmlns:a16="http://schemas.microsoft.com/office/drawing/2014/main" id="{9FBE37B9-B767-6D82-7185-10ECADA5A8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21" name="PHẠM DUYÊN 5 - 9Slide.vn">
            <a:extLst>
              <a:ext uri="{FF2B5EF4-FFF2-40B4-BE49-F238E27FC236}">
                <a16:creationId xmlns:a16="http://schemas.microsoft.com/office/drawing/2014/main" id="{22F4E287-3DCA-5778-79D1-D0C1409F89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22" name="PHẠM DUYÊN 6 - 9Slide.vn">
            <a:extLst>
              <a:ext uri="{FF2B5EF4-FFF2-40B4-BE49-F238E27FC236}">
                <a16:creationId xmlns:a16="http://schemas.microsoft.com/office/drawing/2014/main" id="{E651ABAD-1622-BC99-5FF7-C41844D9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23" name="PHẠM DUYÊN 7 - 9Slide.vn">
            <a:extLst>
              <a:ext uri="{FF2B5EF4-FFF2-40B4-BE49-F238E27FC236}">
                <a16:creationId xmlns:a16="http://schemas.microsoft.com/office/drawing/2014/main" id="{A4C5891C-8EE0-DCA3-B9A6-AA31F2545A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24" name="PHẠM DUYÊN 8 - 9Slide.vn">
            <a:extLst>
              <a:ext uri="{FF2B5EF4-FFF2-40B4-BE49-F238E27FC236}">
                <a16:creationId xmlns:a16="http://schemas.microsoft.com/office/drawing/2014/main" id="{A51DDA32-8FDC-B5E5-50F6-53BAC224E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25" name="PHẠM DUYÊN 9 - 9Slide.vn">
            <a:extLst>
              <a:ext uri="{FF2B5EF4-FFF2-40B4-BE49-F238E27FC236}">
                <a16:creationId xmlns:a16="http://schemas.microsoft.com/office/drawing/2014/main" id="{339B35B2-8759-AD7F-7C5D-C451C8BE46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26" name="PHẠM DUYÊN 10 - 9Slide.vn">
            <a:extLst>
              <a:ext uri="{FF2B5EF4-FFF2-40B4-BE49-F238E27FC236}">
                <a16:creationId xmlns:a16="http://schemas.microsoft.com/office/drawing/2014/main" id="{5C19A18A-2864-464D-615C-B92CD09157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27" name="PHẠM DUYÊN 11 - 9Slide.vn">
            <a:extLst>
              <a:ext uri="{FF2B5EF4-FFF2-40B4-BE49-F238E27FC236}">
                <a16:creationId xmlns:a16="http://schemas.microsoft.com/office/drawing/2014/main" id="{8F5F6C8F-3DEE-A994-2061-521C5EF485C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28" name="PHẠM DUYÊN 12 - 9Slide.vn">
            <a:extLst>
              <a:ext uri="{FF2B5EF4-FFF2-40B4-BE49-F238E27FC236}">
                <a16:creationId xmlns:a16="http://schemas.microsoft.com/office/drawing/2014/main" id="{CFB94A5E-7571-67CC-D3DE-FF78C2D0D6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29" name="PHẠM DUYÊN 13 - 9Slide.vn">
            <a:extLst>
              <a:ext uri="{FF2B5EF4-FFF2-40B4-BE49-F238E27FC236}">
                <a16:creationId xmlns:a16="http://schemas.microsoft.com/office/drawing/2014/main" id="{989DDA8F-EB01-E9DC-3B20-09EE85D4C5F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30" name="PHẠM DUYÊN 14 - 9Slide.vn">
            <a:extLst>
              <a:ext uri="{FF2B5EF4-FFF2-40B4-BE49-F238E27FC236}">
                <a16:creationId xmlns:a16="http://schemas.microsoft.com/office/drawing/2014/main" id="{8BA7975A-0ECD-7AE5-1DE5-2BB30252E3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31" name="PHẠM DUYÊN 15 - 9Slide.vn">
            <a:extLst>
              <a:ext uri="{FF2B5EF4-FFF2-40B4-BE49-F238E27FC236}">
                <a16:creationId xmlns:a16="http://schemas.microsoft.com/office/drawing/2014/main" id="{9C8EFD6D-DA68-8BA5-E9BF-3DD9BFBE9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33" name="PHẠM DUYÊN 16 - 9Slide.vn">
            <a:extLst>
              <a:ext uri="{FF2B5EF4-FFF2-40B4-BE49-F238E27FC236}">
                <a16:creationId xmlns:a16="http://schemas.microsoft.com/office/drawing/2014/main" id="{D9775B07-AA7B-9798-FD76-667C81378C8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36" name="PHẠM DUYÊN 17 - 9Slide.vn">
            <a:extLst>
              <a:ext uri="{FF2B5EF4-FFF2-40B4-BE49-F238E27FC236}">
                <a16:creationId xmlns:a16="http://schemas.microsoft.com/office/drawing/2014/main" id="{55397B4B-9D36-E9D2-B6EA-171A29AD4C5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37" name="PHẠM DUYÊN 18 - 9Slide.vn">
            <a:extLst>
              <a:ext uri="{FF2B5EF4-FFF2-40B4-BE49-F238E27FC236}">
                <a16:creationId xmlns:a16="http://schemas.microsoft.com/office/drawing/2014/main" id="{AF64E515-52C7-58BE-D7BA-1D074AA8F60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38" name="PHẠM DUYÊN 19 - 9Slide.vn">
            <a:extLst>
              <a:ext uri="{FF2B5EF4-FFF2-40B4-BE49-F238E27FC236}">
                <a16:creationId xmlns:a16="http://schemas.microsoft.com/office/drawing/2014/main" id="{04A6A7F2-C510-4233-59FD-BCF06550F3D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39" name="PHẠM DUYÊN 20 - 9Slide.vn">
            <a:extLst>
              <a:ext uri="{FF2B5EF4-FFF2-40B4-BE49-F238E27FC236}">
                <a16:creationId xmlns:a16="http://schemas.microsoft.com/office/drawing/2014/main" id="{6CAD365B-009B-1EB5-78B9-787F7B98D13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40" name="PHẠM DUYÊN 21 - 9Slide.vn">
            <a:extLst>
              <a:ext uri="{FF2B5EF4-FFF2-40B4-BE49-F238E27FC236}">
                <a16:creationId xmlns:a16="http://schemas.microsoft.com/office/drawing/2014/main" id="{759579B4-2CC6-9DF8-7617-7D79220A93F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42" name="PHẠM DUYÊN 22 - 9Slide.vn">
            <a:extLst>
              <a:ext uri="{FF2B5EF4-FFF2-40B4-BE49-F238E27FC236}">
                <a16:creationId xmlns:a16="http://schemas.microsoft.com/office/drawing/2014/main" id="{F5AC599D-0463-A214-7AB3-5EA5F12F8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43" name="PHẠM DUYÊN 23 - 9Slide.vn">
            <a:extLst>
              <a:ext uri="{FF2B5EF4-FFF2-40B4-BE49-F238E27FC236}">
                <a16:creationId xmlns:a16="http://schemas.microsoft.com/office/drawing/2014/main" id="{B8155554-069F-5CD5-5FD4-5B7662B3F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48" name="PHẠM DUYÊN 24 - 9Slide.vn">
            <a:extLst>
              <a:ext uri="{FF2B5EF4-FFF2-40B4-BE49-F238E27FC236}">
                <a16:creationId xmlns:a16="http://schemas.microsoft.com/office/drawing/2014/main" id="{0BAD6ABF-7BE0-337B-FFC9-AF6C13A8A1F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6878776"/>
          </a:xfrm>
          <a:prstGeom prst="rect">
            <a:avLst/>
          </a:prstGeom>
        </p:spPr>
      </p:pic>
      <p:sp>
        <p:nvSpPr>
          <p:cNvPr id="49" name="PHẠM DUYÊN 25 - 9Slide.vn">
            <a:extLst>
              <a:ext uri="{FF2B5EF4-FFF2-40B4-BE49-F238E27FC236}">
                <a16:creationId xmlns:a16="http://schemas.microsoft.com/office/drawing/2014/main" id="{D5A4C721-40AA-961B-1BD2-764AB2BA9ADD}"/>
              </a:ext>
            </a:extLst>
          </p:cNvPr>
          <p:cNvSpPr/>
          <p:nvPr userDrawn="1"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6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7C63148F-4BC8-E70F-0F16-AD19EF5BEF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D1B62F0E-EAB2-65B4-5E31-A2E50E3CB5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F2361E2B-30B8-DA40-0C4B-F71614456A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28B68AB5-23BA-1681-EE98-0099DD4ABF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C2236389-9146-1819-EDD5-5D88997165D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0AFB92EB-511B-5647-2393-29A289FA52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6EF59BAA-96B2-9DA1-5266-88198FE6F21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07738861-55F1-8BBA-5E4E-62987C006D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D33BC575-E7BB-596A-6917-E2A30A361D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09D0C8E6-93E9-2275-A0F4-A9508CD8C4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566652A-7582-DAD1-23F2-02F984E5EA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34A2BF87-3EF1-A563-FFF9-C506FDBC220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6" name="PHẠM DUYÊN 13 - 9Slide.vn">
            <a:extLst>
              <a:ext uri="{FF2B5EF4-FFF2-40B4-BE49-F238E27FC236}">
                <a16:creationId xmlns:a16="http://schemas.microsoft.com/office/drawing/2014/main" id="{936B37BB-F253-C25E-027B-1300A7E435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9E385C06-F9CC-C515-E3AB-E89AEAADA3F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8DA879F8-0A86-3320-226A-84FCB7BF2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282EB8F4-2E48-5F12-16E4-72BD75EA177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45AFAB53-D0AB-CC16-BE78-E728DC7CF25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F3367051-58FB-1848-60DF-C0D690A698B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D16B673B-BE0E-6299-45FC-69AFD3C6008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B835C99C-4FF7-442D-EC81-82FB9585792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3F0B0FCD-3B0F-CF72-269E-1C2A47C3A75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45EAAE73-660E-F850-A5B8-1A4507C2D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A18CE46E-3C19-961B-509D-A02C3E444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16BBDA18-12E4-F96B-98BB-AC02A1AE14B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6878776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ABA85BA8-623C-CC48-DB16-CE7A4968D40B}"/>
              </a:ext>
            </a:extLst>
          </p:cNvPr>
          <p:cNvSpPr/>
          <p:nvPr userDrawn="1"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9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3010F0A-56AF-CAE9-09FA-5A0CDD465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EFBE3E2F-4241-A692-01F7-1F2B998CF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C9F0610C-ACC8-073D-B443-3CE67A916F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6E1EFC0B-A4BB-D608-37E7-9CC44AA532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1A0689AE-623E-BFF1-0A2B-A5BD72C6C90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B3D5C1A7-05C6-ED9B-6DCC-3947F4E61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FE71BF76-6B16-6E49-51EE-B21A94D194E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C07A071A-1753-C0A3-F350-9750940B8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249F5D15-3930-E75E-1548-3651E4EF7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1F5D5A63-2781-18DE-CAF0-4F83A26593C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E3D7058-91CD-3096-82A8-5F5713A2EE7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B194F0BC-F009-F262-1B52-0E83A2D79BE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8" name="PHẠM DUYÊN 13 - 9Slide.vn">
            <a:extLst>
              <a:ext uri="{FF2B5EF4-FFF2-40B4-BE49-F238E27FC236}">
                <a16:creationId xmlns:a16="http://schemas.microsoft.com/office/drawing/2014/main" id="{9A10A812-2A2D-66CC-6E8F-AA6EA13DC5D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1" name="PHẠM DUYÊN 14 - 9Slide.vn">
            <a:extLst>
              <a:ext uri="{FF2B5EF4-FFF2-40B4-BE49-F238E27FC236}">
                <a16:creationId xmlns:a16="http://schemas.microsoft.com/office/drawing/2014/main" id="{F5FAC9D8-AB04-DE1C-EA4A-5A2A9BF905C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2" name="PHẠM DUYÊN 15 - 9Slide.vn">
            <a:extLst>
              <a:ext uri="{FF2B5EF4-FFF2-40B4-BE49-F238E27FC236}">
                <a16:creationId xmlns:a16="http://schemas.microsoft.com/office/drawing/2014/main" id="{1CE351AB-B01D-4037-3104-61FDC396C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3" name="PHẠM DUYÊN 16 - 9Slide.vn">
            <a:extLst>
              <a:ext uri="{FF2B5EF4-FFF2-40B4-BE49-F238E27FC236}">
                <a16:creationId xmlns:a16="http://schemas.microsoft.com/office/drawing/2014/main" id="{00E2786D-8532-76DE-51AD-EC9A7E2CE84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4" name="PHẠM DUYÊN 17 - 9Slide.vn">
            <a:extLst>
              <a:ext uri="{FF2B5EF4-FFF2-40B4-BE49-F238E27FC236}">
                <a16:creationId xmlns:a16="http://schemas.microsoft.com/office/drawing/2014/main" id="{F6257301-1FFC-FFDB-9265-F51A7809AAC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5" name="PHẠM DUYÊN 18 - 9Slide.vn">
            <a:extLst>
              <a:ext uri="{FF2B5EF4-FFF2-40B4-BE49-F238E27FC236}">
                <a16:creationId xmlns:a16="http://schemas.microsoft.com/office/drawing/2014/main" id="{E0E63374-57BF-F373-3184-B97BA214F27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6" name="PHẠM DUYÊN 19 - 9Slide.vn">
            <a:extLst>
              <a:ext uri="{FF2B5EF4-FFF2-40B4-BE49-F238E27FC236}">
                <a16:creationId xmlns:a16="http://schemas.microsoft.com/office/drawing/2014/main" id="{CF40E9C9-1860-77CE-07E9-380BDC5AED2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7" name="PHẠM DUYÊN 20 - 9Slide.vn">
            <a:extLst>
              <a:ext uri="{FF2B5EF4-FFF2-40B4-BE49-F238E27FC236}">
                <a16:creationId xmlns:a16="http://schemas.microsoft.com/office/drawing/2014/main" id="{5497C728-74EE-4F0A-958D-FF4D3642110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8" name="PHẠM DUYÊN 21 - 9Slide.vn">
            <a:extLst>
              <a:ext uri="{FF2B5EF4-FFF2-40B4-BE49-F238E27FC236}">
                <a16:creationId xmlns:a16="http://schemas.microsoft.com/office/drawing/2014/main" id="{19568D81-0F66-0F42-5C56-3658DD92AC17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9" name="PHẠM DUYÊN 22 - 9Slide.vn">
            <a:extLst>
              <a:ext uri="{FF2B5EF4-FFF2-40B4-BE49-F238E27FC236}">
                <a16:creationId xmlns:a16="http://schemas.microsoft.com/office/drawing/2014/main" id="{7F5520AB-4B91-5A9C-C947-EDF9E02C9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30" name="PHẠM DUYÊN 23 - 9Slide.vn">
            <a:extLst>
              <a:ext uri="{FF2B5EF4-FFF2-40B4-BE49-F238E27FC236}">
                <a16:creationId xmlns:a16="http://schemas.microsoft.com/office/drawing/2014/main" id="{54ECF3C6-CA51-5554-F209-40B49D26D9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1" name="PHẠM DUYÊN 24 - 9Slide.vn">
            <a:extLst>
              <a:ext uri="{FF2B5EF4-FFF2-40B4-BE49-F238E27FC236}">
                <a16:creationId xmlns:a16="http://schemas.microsoft.com/office/drawing/2014/main" id="{F1A6EA93-4A5F-D477-6188-D66B29BCDA3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5052288"/>
          </a:xfrm>
          <a:prstGeom prst="rect">
            <a:avLst/>
          </a:prstGeom>
        </p:spPr>
      </p:pic>
      <p:sp>
        <p:nvSpPr>
          <p:cNvPr id="32" name="PHẠM DUYÊN 25 - 9Slide.vn">
            <a:extLst>
              <a:ext uri="{FF2B5EF4-FFF2-40B4-BE49-F238E27FC236}">
                <a16:creationId xmlns:a16="http://schemas.microsoft.com/office/drawing/2014/main" id="{62F9C438-B2D2-F7FD-C1C7-C04EE58D843B}"/>
              </a:ext>
            </a:extLst>
          </p:cNvPr>
          <p:cNvSpPr/>
          <p:nvPr userDrawn="1"/>
        </p:nvSpPr>
        <p:spPr>
          <a:xfrm>
            <a:off x="295643" y="178726"/>
            <a:ext cx="11594769" cy="4655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C02FE04E-3268-56B5-5297-B9E4BBFE6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000"/>
          </a:blip>
          <a:srcRect/>
          <a:stretch>
            <a:fillRect/>
          </a:stretch>
        </p:blipFill>
        <p:spPr>
          <a:xfrm>
            <a:off x="11465" y="9577"/>
            <a:ext cx="12180535" cy="6851551"/>
          </a:xfrm>
          <a:prstGeom prst="rect">
            <a:avLst/>
          </a:prstGeom>
        </p:spPr>
      </p:pic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50693628-A743-FFC6-4B12-991763B682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1506"/>
          <a:stretch/>
        </p:blipFill>
        <p:spPr>
          <a:xfrm>
            <a:off x="0" y="2512126"/>
            <a:ext cx="685800" cy="1781588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06310FDF-3474-98D1-63E4-F79C506436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4817024" y="3757002"/>
            <a:ext cx="2369999" cy="1564199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E32E698D-0302-0CA1-9CAB-61DD6CBE6F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7713" y="4482651"/>
            <a:ext cx="2216211" cy="2216211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6AFF6328-3947-269E-3862-31FBE48DD3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7403431" y="5180770"/>
            <a:ext cx="819974" cy="819974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948BB340-06BA-1D2F-362F-56D70F583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b="49223"/>
          <a:stretch/>
        </p:blipFill>
        <p:spPr>
          <a:xfrm>
            <a:off x="3213445" y="6040230"/>
            <a:ext cx="1774935" cy="830474"/>
          </a:xfrm>
          <a:prstGeom prst="rect">
            <a:avLst/>
          </a:prstGeom>
        </p:spPr>
      </p:pic>
      <p:pic>
        <p:nvPicPr>
          <p:cNvPr id="13" name="PHẠM DUYÊN 7 - 9Slide.vn">
            <a:extLst>
              <a:ext uri="{FF2B5EF4-FFF2-40B4-BE49-F238E27FC236}">
                <a16:creationId xmlns:a16="http://schemas.microsoft.com/office/drawing/2014/main" id="{161B61B2-33EC-9B8B-A840-1AE2DFED318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85715" y="4914086"/>
            <a:ext cx="1943914" cy="1943914"/>
          </a:xfrm>
          <a:prstGeom prst="rect">
            <a:avLst/>
          </a:prstGeom>
        </p:spPr>
      </p:pic>
      <p:pic>
        <p:nvPicPr>
          <p:cNvPr id="14" name="PHẠM DUYÊN 8 - 9Slide.vn">
            <a:extLst>
              <a:ext uri="{FF2B5EF4-FFF2-40B4-BE49-F238E27FC236}">
                <a16:creationId xmlns:a16="http://schemas.microsoft.com/office/drawing/2014/main" id="{D47373D5-6F83-AC26-8B4D-541F3A23E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0241" t="22278"/>
          <a:stretch/>
        </p:blipFill>
        <p:spPr>
          <a:xfrm>
            <a:off x="0" y="-1"/>
            <a:ext cx="1254490" cy="1222467"/>
          </a:xfrm>
          <a:prstGeom prst="rect">
            <a:avLst/>
          </a:prstGeom>
        </p:spPr>
      </p:pic>
      <p:pic>
        <p:nvPicPr>
          <p:cNvPr id="15" name="PHẠM DUYÊN 9 - 9Slide.vn">
            <a:extLst>
              <a:ext uri="{FF2B5EF4-FFF2-40B4-BE49-F238E27FC236}">
                <a16:creationId xmlns:a16="http://schemas.microsoft.com/office/drawing/2014/main" id="{181C9BFF-2021-7523-7C0F-669803EF2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6597"/>
          <a:stretch/>
        </p:blipFill>
        <p:spPr>
          <a:xfrm>
            <a:off x="6096000" y="-12704"/>
            <a:ext cx="618695" cy="516006"/>
          </a:xfrm>
          <a:prstGeom prst="rect">
            <a:avLst/>
          </a:prstGeom>
        </p:spPr>
      </p:pic>
      <p:pic>
        <p:nvPicPr>
          <p:cNvPr id="16" name="PHẠM DUYÊN 10 - 9Slide.vn">
            <a:extLst>
              <a:ext uri="{FF2B5EF4-FFF2-40B4-BE49-F238E27FC236}">
                <a16:creationId xmlns:a16="http://schemas.microsoft.com/office/drawing/2014/main" id="{5ABD8227-A54E-C995-DFED-686FC5AD0B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76291" y="1721958"/>
            <a:ext cx="909424" cy="909424"/>
          </a:xfrm>
          <a:prstGeom prst="rect">
            <a:avLst/>
          </a:prstGeom>
        </p:spPr>
      </p:pic>
      <p:pic>
        <p:nvPicPr>
          <p:cNvPr id="17" name="PHẠM DUYÊN 11 - 9Slide.vn">
            <a:extLst>
              <a:ext uri="{FF2B5EF4-FFF2-40B4-BE49-F238E27FC236}">
                <a16:creationId xmlns:a16="http://schemas.microsoft.com/office/drawing/2014/main" id="{0A6BE589-456D-5035-E4B2-57B6BA9E877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3419251" y="685801"/>
            <a:ext cx="309347" cy="309347"/>
          </a:xfrm>
          <a:prstGeom prst="rect">
            <a:avLst/>
          </a:prstGeom>
        </p:spPr>
      </p:pic>
      <p:pic>
        <p:nvPicPr>
          <p:cNvPr id="18" name="PHẠM DUYÊN 12 - 9Slide.vn">
            <a:extLst>
              <a:ext uri="{FF2B5EF4-FFF2-40B4-BE49-F238E27FC236}">
                <a16:creationId xmlns:a16="http://schemas.microsoft.com/office/drawing/2014/main" id="{2710A681-B764-FE70-968B-015D65AC3B9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10529670" y="2847557"/>
            <a:ext cx="328001" cy="328001"/>
          </a:xfrm>
          <a:prstGeom prst="rect">
            <a:avLst/>
          </a:prstGeom>
        </p:spPr>
      </p:pic>
      <p:pic>
        <p:nvPicPr>
          <p:cNvPr id="19" name="PHẠM DUYÊN 13 - 9Slide.vn">
            <a:extLst>
              <a:ext uri="{FF2B5EF4-FFF2-40B4-BE49-F238E27FC236}">
                <a16:creationId xmlns:a16="http://schemas.microsoft.com/office/drawing/2014/main" id="{C3330ECB-293B-42ED-8873-93C7AA9A62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3728598" y="4394355"/>
            <a:ext cx="372315" cy="372315"/>
          </a:xfrm>
          <a:prstGeom prst="rect">
            <a:avLst/>
          </a:prstGeom>
        </p:spPr>
      </p:pic>
      <p:pic>
        <p:nvPicPr>
          <p:cNvPr id="20" name="PHẠM DUYÊN 14 - 9Slide.vn">
            <a:extLst>
              <a:ext uri="{FF2B5EF4-FFF2-40B4-BE49-F238E27FC236}">
                <a16:creationId xmlns:a16="http://schemas.microsoft.com/office/drawing/2014/main" id="{65431347-6698-12B4-E207-811CE3485A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45382" y="0"/>
            <a:ext cx="1320053" cy="585774"/>
          </a:xfrm>
          <a:prstGeom prst="rect">
            <a:avLst/>
          </a:prstGeom>
        </p:spPr>
      </p:pic>
      <p:pic>
        <p:nvPicPr>
          <p:cNvPr id="21" name="PHẠM DUYÊN 15 - 9Slide.vn">
            <a:extLst>
              <a:ext uri="{FF2B5EF4-FFF2-40B4-BE49-F238E27FC236}">
                <a16:creationId xmlns:a16="http://schemas.microsoft.com/office/drawing/2014/main" id="{1BA51A4D-D0E6-D069-0770-4C7BA5821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37554"/>
          <a:stretch/>
        </p:blipFill>
        <p:spPr>
          <a:xfrm>
            <a:off x="6096000" y="6698862"/>
            <a:ext cx="254840" cy="159138"/>
          </a:xfrm>
          <a:prstGeom prst="rect">
            <a:avLst/>
          </a:prstGeom>
        </p:spPr>
      </p:pic>
      <p:pic>
        <p:nvPicPr>
          <p:cNvPr id="22" name="PHẠM DUYÊN 16 - 9Slide.vn">
            <a:extLst>
              <a:ext uri="{FF2B5EF4-FFF2-40B4-BE49-F238E27FC236}">
                <a16:creationId xmlns:a16="http://schemas.microsoft.com/office/drawing/2014/main" id="{74E69540-0BF8-A1A6-E85A-627EC0DD078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13418" y="6000744"/>
            <a:ext cx="792137" cy="790157"/>
          </a:xfrm>
          <a:prstGeom prst="rect">
            <a:avLst/>
          </a:prstGeom>
        </p:spPr>
      </p:pic>
      <p:pic>
        <p:nvPicPr>
          <p:cNvPr id="23" name="PHẠM DUYÊN 17 - 9Slide.vn">
            <a:extLst>
              <a:ext uri="{FF2B5EF4-FFF2-40B4-BE49-F238E27FC236}">
                <a16:creationId xmlns:a16="http://schemas.microsoft.com/office/drawing/2014/main" id="{C6D00EE8-2ACA-59E4-93E9-8C41D06E246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626274" y="2191577"/>
            <a:ext cx="539005" cy="693253"/>
          </a:xfrm>
          <a:prstGeom prst="rect">
            <a:avLst/>
          </a:prstGeom>
        </p:spPr>
      </p:pic>
      <p:pic>
        <p:nvPicPr>
          <p:cNvPr id="24" name="PHẠM DUYÊN 18 - 9Slide.vn">
            <a:extLst>
              <a:ext uri="{FF2B5EF4-FFF2-40B4-BE49-F238E27FC236}">
                <a16:creationId xmlns:a16="http://schemas.microsoft.com/office/drawing/2014/main" id="{C1FF5BD0-3A30-92AC-346D-09048CCF260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9140716" y="349943"/>
            <a:ext cx="744999" cy="745846"/>
          </a:xfrm>
          <a:prstGeom prst="rect">
            <a:avLst/>
          </a:prstGeom>
        </p:spPr>
      </p:pic>
      <p:pic>
        <p:nvPicPr>
          <p:cNvPr id="25" name="PHẠM DUYÊN 19 - 9Slide.vn">
            <a:extLst>
              <a:ext uri="{FF2B5EF4-FFF2-40B4-BE49-F238E27FC236}">
                <a16:creationId xmlns:a16="http://schemas.microsoft.com/office/drawing/2014/main" id="{8CCE7CE8-35A4-1016-2947-5CE2AD365CC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231418" y="5321201"/>
            <a:ext cx="596506" cy="591286"/>
          </a:xfrm>
          <a:prstGeom prst="rect">
            <a:avLst/>
          </a:prstGeom>
        </p:spPr>
      </p:pic>
      <p:pic>
        <p:nvPicPr>
          <p:cNvPr id="26" name="PHẠM DUYÊN 20 - 9Slide.vn">
            <a:extLst>
              <a:ext uri="{FF2B5EF4-FFF2-40B4-BE49-F238E27FC236}">
                <a16:creationId xmlns:a16="http://schemas.microsoft.com/office/drawing/2014/main" id="{E28F9C2D-E346-0D46-7E85-7FEA2C7BF30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10892027">
            <a:off x="10901888" y="5876557"/>
            <a:ext cx="596506" cy="591286"/>
          </a:xfrm>
          <a:prstGeom prst="rect">
            <a:avLst/>
          </a:prstGeom>
        </p:spPr>
      </p:pic>
      <p:pic>
        <p:nvPicPr>
          <p:cNvPr id="27" name="PHẠM DUYÊN 21 - 9Slide.vn">
            <a:extLst>
              <a:ext uri="{FF2B5EF4-FFF2-40B4-BE49-F238E27FC236}">
                <a16:creationId xmlns:a16="http://schemas.microsoft.com/office/drawing/2014/main" id="{58D30C16-2FF9-D724-9830-5D6C66A87F2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402404" y="240415"/>
            <a:ext cx="982051" cy="982051"/>
          </a:xfrm>
          <a:prstGeom prst="rect">
            <a:avLst/>
          </a:prstGeom>
        </p:spPr>
      </p:pic>
      <p:pic>
        <p:nvPicPr>
          <p:cNvPr id="28" name="PHẠM DUYÊN 22 - 9Slide.vn">
            <a:extLst>
              <a:ext uri="{FF2B5EF4-FFF2-40B4-BE49-F238E27FC236}">
                <a16:creationId xmlns:a16="http://schemas.microsoft.com/office/drawing/2014/main" id="{8BD22114-F778-0C49-153F-B869EB14E8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9767"/>
          <a:stretch/>
        </p:blipFill>
        <p:spPr>
          <a:xfrm>
            <a:off x="10857672" y="0"/>
            <a:ext cx="1320054" cy="2191577"/>
          </a:xfrm>
          <a:prstGeom prst="rect">
            <a:avLst/>
          </a:prstGeom>
        </p:spPr>
      </p:pic>
      <p:pic>
        <p:nvPicPr>
          <p:cNvPr id="29" name="PHẠM DUYÊN 23 - 9Slide.vn">
            <a:extLst>
              <a:ext uri="{FF2B5EF4-FFF2-40B4-BE49-F238E27FC236}">
                <a16:creationId xmlns:a16="http://schemas.microsoft.com/office/drawing/2014/main" id="{BB45F087-853D-6D9F-7ACF-A758D7FC05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/>
          <a:srcRect l="20120"/>
          <a:stretch/>
        </p:blipFill>
        <p:spPr>
          <a:xfrm>
            <a:off x="-1796" y="5034541"/>
            <a:ext cx="1143609" cy="1361281"/>
          </a:xfrm>
          <a:prstGeom prst="rect">
            <a:avLst/>
          </a:prstGeom>
        </p:spPr>
      </p:pic>
      <p:pic>
        <p:nvPicPr>
          <p:cNvPr id="30" name="PHẠM DUYÊN 24 - 9Slide.vn">
            <a:extLst>
              <a:ext uri="{FF2B5EF4-FFF2-40B4-BE49-F238E27FC236}">
                <a16:creationId xmlns:a16="http://schemas.microsoft.com/office/drawing/2014/main" id="{9F61F6F3-1650-E503-E433-49459405F63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970" y="-10388"/>
            <a:ext cx="12170061" cy="6878776"/>
          </a:xfrm>
          <a:prstGeom prst="rect">
            <a:avLst/>
          </a:prstGeom>
        </p:spPr>
      </p:pic>
      <p:sp>
        <p:nvSpPr>
          <p:cNvPr id="31" name="PHẠM DUYÊN 25 - 9Slide.vn">
            <a:extLst>
              <a:ext uri="{FF2B5EF4-FFF2-40B4-BE49-F238E27FC236}">
                <a16:creationId xmlns:a16="http://schemas.microsoft.com/office/drawing/2014/main" id="{DBA9A3DB-1D43-AEBC-C5A5-30B5D169A2B0}"/>
              </a:ext>
            </a:extLst>
          </p:cNvPr>
          <p:cNvSpPr/>
          <p:nvPr userDrawn="1"/>
        </p:nvSpPr>
        <p:spPr>
          <a:xfrm>
            <a:off x="298616" y="243037"/>
            <a:ext cx="11594769" cy="637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0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C87D08CE-B9B3-4D3F-9373-E580F8C85B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50D548-4EBF-48A5-9CA6-FCF7492A8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14D6E-920E-49AD-9085-06A203C6C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F64B-73CA-4FBA-8E89-4B9C8146C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6">
            <a:extLst>
              <a:ext uri="{FF2B5EF4-FFF2-40B4-BE49-F238E27FC236}">
                <a16:creationId xmlns:a16="http://schemas.microsoft.com/office/drawing/2014/main" id="{5EAB1528-F709-E3E8-5E7E-1DA6759EBF9E}"/>
              </a:ext>
            </a:extLst>
          </p:cNvPr>
          <p:cNvSpPr txBox="1"/>
          <p:nvPr userDrawn="1"/>
        </p:nvSpPr>
        <p:spPr>
          <a:xfrm>
            <a:off x="4862940" y="1430025"/>
            <a:ext cx="3016162" cy="13234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algn="ctr"/>
            <a:r>
              <a:rPr lang="en-US" altLang="zh-CN" sz="8000">
                <a:ln w="3810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EC598">
                      <a:alpha val="69000"/>
                    </a:srgbClr>
                  </a:outerShdw>
                  <a:reflection endPos="0" dir="5400000" sy="-100000" algn="bl" rotWithShape="0"/>
                </a:effectLst>
                <a:latin typeface="VL Duepuntozero" panose="02000507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Bài 51</a:t>
            </a:r>
            <a:endParaRPr lang="zh-CN" altLang="en-US" sz="8000" dirty="0">
              <a:ln w="38100">
                <a:solidFill>
                  <a:srgbClr val="0070C0"/>
                </a:solidFill>
              </a:ln>
              <a:solidFill>
                <a:srgbClr val="0070C0"/>
              </a:solidFill>
              <a:effectLst>
                <a:glow>
                  <a:srgbClr val="FEC598"/>
                </a:glow>
                <a:outerShdw dist="63500" dir="21540000" rotWithShape="0">
                  <a:srgbClr val="FEC598">
                    <a:alpha val="69000"/>
                  </a:srgbClr>
                </a:outerShdw>
                <a:reflection endPos="0" dir="5400000" sy="-100000" algn="bl" rotWithShape="0"/>
              </a:effectLst>
              <a:latin typeface="VL Duepuntozero" panose="02000507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76">
            <a:extLst>
              <a:ext uri="{FF2B5EF4-FFF2-40B4-BE49-F238E27FC236}">
                <a16:creationId xmlns:a16="http://schemas.microsoft.com/office/drawing/2014/main" id="{BA82C232-EAEC-DB05-FE84-69AA0710B6AB}"/>
              </a:ext>
            </a:extLst>
          </p:cNvPr>
          <p:cNvSpPr txBox="1"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226133" y="4524375"/>
            <a:ext cx="8000994" cy="1200329"/>
          </a:xfrm>
          <a:prstGeom prst="rect">
            <a:avLst/>
          </a:prstGeom>
          <a:solidFill>
            <a:scrgbClr r="0" g="0" b="0">
              <a:alpha val="0"/>
            </a:scrgb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algn="ctr"/>
            <a:r>
              <a:rPr lang="en-US" altLang="zh-CN" sz="7200" spc="200">
                <a:ln w="38100">
                  <a:solidFill>
                    <a:srgbClr val="EF1F26"/>
                  </a:solidFill>
                </a:ln>
                <a:solidFill>
                  <a:srgbClr val="EF1F26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EC598">
                      <a:alpha val="69000"/>
                    </a:srgbClr>
                  </a:outerShdw>
                  <a:reflection endPos="0" dir="5400000" sy="-100000" algn="bl" rotWithShape="0"/>
                </a:effectLst>
                <a:latin typeface="VL Duepuntozero" panose="02000507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Diện tích hình vuông</a:t>
            </a:r>
            <a:endParaRPr lang="zh-CN" altLang="en-US" sz="7200" spc="200" dirty="0">
              <a:ln w="38100">
                <a:solidFill>
                  <a:srgbClr val="EF1F26"/>
                </a:solidFill>
              </a:ln>
              <a:solidFill>
                <a:srgbClr val="EF1F26"/>
              </a:solidFill>
              <a:effectLst>
                <a:glow>
                  <a:srgbClr val="FEC598"/>
                </a:glow>
                <a:outerShdw dist="63500" dir="21540000" rotWithShape="0">
                  <a:srgbClr val="FEC598">
                    <a:alpha val="69000"/>
                  </a:srgbClr>
                </a:outerShdw>
                <a:reflection endPos="0" dir="5400000" sy="-100000" algn="bl" rotWithShape="0"/>
              </a:effectLst>
              <a:latin typeface="VL Duepuntozero" panose="02000507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4290392C-979F-9CAC-CDDE-DA790A9339B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64966B25-F4D5-2FED-B61B-02722278D6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 2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3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HẠM DUYÊN 4 - 9Slide.vn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HẠM DUYÊN 5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AD4A45EB-F33E-03A6-0F3C-60365852377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2" r:id="rId4"/>
    <p:sldLayoutId id="2147483652" r:id="rId5"/>
    <p:sldLayoutId id="2147483666" r:id="rId6"/>
    <p:sldLayoutId id="2147483651" r:id="rId7"/>
    <p:sldLayoutId id="2147483653" r:id="rId8"/>
    <p:sldLayoutId id="2147483659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4290392C-979F-9CAC-CDDE-DA790A9339B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www.9slide.vn</a:t>
            </a:r>
          </a:p>
        </p:txBody>
      </p:sp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64966B25-F4D5-2FED-B61B-02722278D6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www.9slide.vn</a:t>
            </a:r>
          </a:p>
        </p:txBody>
      </p:sp>
      <p:pic>
        <p:nvPicPr>
          <p:cNvPr id="53" name="PHẠM DUYÊN 2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3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HẠM DUYÊN 4 - 9Slide.vn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HẠM DUYÊN 5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AD4A45EB-F33E-03A6-0F3C-60365852377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4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4290392C-979F-9CAC-CDDE-DA790A9339B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www.9slide.vn</a:t>
            </a:r>
          </a:p>
        </p:txBody>
      </p:sp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64966B25-F4D5-2FED-B61B-02722278D6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www.9slide.vn</a:t>
            </a:r>
          </a:p>
        </p:txBody>
      </p:sp>
      <p:pic>
        <p:nvPicPr>
          <p:cNvPr id="53" name="PHẠM DUYÊN 2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3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HẠM DUYÊN 4 - 9Slide.vn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HẠM DUYÊN 5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AD4A45EB-F33E-03A6-0F3C-60365852377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6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1 - 9Slide.vn">
            <a:extLst>
              <a:ext uri="{FF2B5EF4-FFF2-40B4-BE49-F238E27FC236}">
                <a16:creationId xmlns:a16="http://schemas.microsoft.com/office/drawing/2014/main" id="{6E1AAA2C-44B2-0097-C0F3-422E7C2808C3}"/>
              </a:ext>
            </a:extLst>
          </p:cNvPr>
          <p:cNvSpPr txBox="1"/>
          <p:nvPr/>
        </p:nvSpPr>
        <p:spPr>
          <a:xfrm>
            <a:off x="3429000" y="4277428"/>
            <a:ext cx="6101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–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tr. 33) </a:t>
            </a:r>
          </a:p>
        </p:txBody>
      </p:sp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E5F8AEC0-A123-1745-1787-1175CA04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337" y="160020"/>
            <a:ext cx="4791871" cy="1969179"/>
          </a:xfrm>
          <a:prstGeom prst="rect">
            <a:avLst/>
          </a:prstGeom>
        </p:spPr>
      </p:pic>
      <p:pic>
        <p:nvPicPr>
          <p:cNvPr id="11" name="PHẠM DUYÊN 4 - 9Slide.vn">
            <a:extLst>
              <a:ext uri="{FF2B5EF4-FFF2-40B4-BE49-F238E27FC236}">
                <a16:creationId xmlns:a16="http://schemas.microsoft.com/office/drawing/2014/main" id="{B515FEC5-9CEE-F986-C181-C8C83B1C0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331" y="1949384"/>
            <a:ext cx="9055338" cy="23425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C989FE-64E7-1248-525E-7C95FE7BFD8D}"/>
              </a:ext>
            </a:extLst>
          </p:cNvPr>
          <p:cNvSpPr/>
          <p:nvPr/>
        </p:nvSpPr>
        <p:spPr>
          <a:xfrm>
            <a:off x="-1981200" y="-152400"/>
            <a:ext cx="1828800" cy="198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-1912544" y="-66902"/>
            <a:ext cx="1704805" cy="1812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DAF63-B9D7-4FEC-82A6-32458A2E57D8}"/>
              </a:ext>
            </a:extLst>
          </p:cNvPr>
          <p:cNvSpPr txBox="1"/>
          <p:nvPr/>
        </p:nvSpPr>
        <p:spPr>
          <a:xfrm>
            <a:off x="889940" y="641960"/>
            <a:ext cx="9382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H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gồm hình vuông ABCD và hình chữ nhật DMNP như hình bên.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6D41E3-077B-4CB7-9E03-40B0274D3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000" y="1180569"/>
            <a:ext cx="4364000" cy="41046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89941" y="1747553"/>
            <a:ext cx="5808206" cy="43233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261" y="1667528"/>
            <a:ext cx="5544466" cy="4808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vuông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ABCD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7 x 7 = 49 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DMNP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20 x 9 = 180 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b)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49 + 180 = 229 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Đáp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 a) 49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; 180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       b) 229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cm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PHẠM DUYÊN 1 - 9Slide.vn">
            <a:extLst>
              <a:ext uri="{FF2B5EF4-FFF2-40B4-BE49-F238E27FC236}">
                <a16:creationId xmlns:a16="http://schemas.microsoft.com/office/drawing/2014/main" id="{2A1D722C-4388-5E54-609A-D264741970CC}"/>
              </a:ext>
            </a:extLst>
          </p:cNvPr>
          <p:cNvGrpSpPr/>
          <p:nvPr/>
        </p:nvGrpSpPr>
        <p:grpSpPr>
          <a:xfrm>
            <a:off x="625193" y="485653"/>
            <a:ext cx="529493" cy="707886"/>
            <a:chOff x="1806355" y="2764680"/>
            <a:chExt cx="745981" cy="997311"/>
          </a:xfrm>
        </p:grpSpPr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5BE97A3C-7A1B-8A22-3ECD-CDA4DDB65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6" name="91">
              <a:extLst>
                <a:ext uri="{FF2B5EF4-FFF2-40B4-BE49-F238E27FC236}">
                  <a16:creationId xmlns:a16="http://schemas.microsoft.com/office/drawing/2014/main" id="{A3393AFD-84A9-02A7-7A75-CC299ED4B861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4936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HẠM DUYÊN 1 - 9Slide.vn">
            <a:extLst>
              <a:ext uri="{FF2B5EF4-FFF2-40B4-BE49-F238E27FC236}">
                <a16:creationId xmlns:a16="http://schemas.microsoft.com/office/drawing/2014/main" id="{188062F0-6B12-642E-755B-16EC6C3EB49E}"/>
              </a:ext>
            </a:extLst>
          </p:cNvPr>
          <p:cNvGrpSpPr/>
          <p:nvPr/>
        </p:nvGrpSpPr>
        <p:grpSpPr>
          <a:xfrm>
            <a:off x="511354" y="269227"/>
            <a:ext cx="529493" cy="707886"/>
            <a:chOff x="1806355" y="2764680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56B296FB-A185-2E06-76F1-4B1178F20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609D4692-67DA-7055-FC24-1BBAB5FB476E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285BA543-BF84-2BCF-C774-90914370F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02" y="431059"/>
            <a:ext cx="6338596" cy="26620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590FE818-7495-70BB-6DD3-7557CB26417B}"/>
              </a:ext>
            </a:extLst>
          </p:cNvPr>
          <p:cNvSpPr/>
          <p:nvPr/>
        </p:nvSpPr>
        <p:spPr>
          <a:xfrm>
            <a:off x="3779685" y="2973297"/>
            <a:ext cx="912573" cy="241848"/>
          </a:xfrm>
          <a:prstGeom prst="roundRect">
            <a:avLst/>
          </a:prstGeom>
          <a:solidFill>
            <a:schemeClr val="bg2">
              <a:lumMod val="9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120">
                <a:solidFill>
                  <a:schemeClr val="accent6">
                    <a:lumMod val="75000"/>
                  </a:schemeClr>
                </a:solidFill>
                <a:latin typeface="+mj-lt"/>
              </a:rPr>
              <a:t>Kiến lửa</a:t>
            </a:r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0CB5AA28-45B9-234E-80E5-052EDEFB2576}"/>
              </a:ext>
            </a:extLst>
          </p:cNvPr>
          <p:cNvSpPr/>
          <p:nvPr/>
        </p:nvSpPr>
        <p:spPr>
          <a:xfrm>
            <a:off x="5629900" y="2973297"/>
            <a:ext cx="912573" cy="241848"/>
          </a:xfrm>
          <a:prstGeom prst="roundRect">
            <a:avLst/>
          </a:prstGeom>
          <a:solidFill>
            <a:schemeClr val="bg2">
              <a:lumMod val="9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120">
                <a:solidFill>
                  <a:schemeClr val="accent6">
                    <a:lumMod val="75000"/>
                  </a:schemeClr>
                </a:solidFill>
                <a:latin typeface="+mj-lt"/>
              </a:rPr>
              <a:t>Kiến gió</a:t>
            </a: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97FBA976-6136-8681-0E95-7E8626469927}"/>
              </a:ext>
            </a:extLst>
          </p:cNvPr>
          <p:cNvSpPr/>
          <p:nvPr/>
        </p:nvSpPr>
        <p:spPr>
          <a:xfrm>
            <a:off x="7347449" y="2973297"/>
            <a:ext cx="912573" cy="241848"/>
          </a:xfrm>
          <a:prstGeom prst="roundRect">
            <a:avLst/>
          </a:prstGeom>
          <a:solidFill>
            <a:schemeClr val="bg2">
              <a:lumMod val="9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pc="-120">
                <a:solidFill>
                  <a:schemeClr val="accent6">
                    <a:lumMod val="75000"/>
                  </a:schemeClr>
                </a:solidFill>
                <a:latin typeface="+mj-lt"/>
              </a:rPr>
              <a:t>Kiến bọ</a:t>
            </a:r>
          </a:p>
        </p:txBody>
      </p:sp>
      <p:graphicFrame>
        <p:nvGraphicFramePr>
          <p:cNvPr id="22" name="PHẠM DUYÊN 6 - 9Slide.vn">
            <a:extLst>
              <a:ext uri="{FF2B5EF4-FFF2-40B4-BE49-F238E27FC236}">
                <a16:creationId xmlns:a16="http://schemas.microsoft.com/office/drawing/2014/main" id="{33F2D75C-7F20-DCD9-B154-1368D8EFE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538216"/>
              </p:ext>
            </p:extLst>
          </p:nvPr>
        </p:nvGraphicFramePr>
        <p:xfrm>
          <a:off x="500652" y="3994197"/>
          <a:ext cx="11190696" cy="228204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97674">
                  <a:extLst>
                    <a:ext uri="{9D8B030D-6E8A-4147-A177-3AD203B41FA5}">
                      <a16:colId xmlns:a16="http://schemas.microsoft.com/office/drawing/2014/main" val="2811845259"/>
                    </a:ext>
                  </a:extLst>
                </a:gridCol>
                <a:gridCol w="2797674">
                  <a:extLst>
                    <a:ext uri="{9D8B030D-6E8A-4147-A177-3AD203B41FA5}">
                      <a16:colId xmlns:a16="http://schemas.microsoft.com/office/drawing/2014/main" val="1514541608"/>
                    </a:ext>
                  </a:extLst>
                </a:gridCol>
                <a:gridCol w="2797674">
                  <a:extLst>
                    <a:ext uri="{9D8B030D-6E8A-4147-A177-3AD203B41FA5}">
                      <a16:colId xmlns:a16="http://schemas.microsoft.com/office/drawing/2014/main" val="3823253655"/>
                    </a:ext>
                  </a:extLst>
                </a:gridCol>
                <a:gridCol w="2797674">
                  <a:extLst>
                    <a:ext uri="{9D8B030D-6E8A-4147-A177-3AD203B41FA5}">
                      <a16:colId xmlns:a16="http://schemas.microsoft.com/office/drawing/2014/main" val="357288787"/>
                    </a:ext>
                  </a:extLst>
                </a:gridCol>
              </a:tblGrid>
              <a:tr h="760683"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Mảnh đất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Đỏ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Xanh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Nâu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26720"/>
                  </a:ext>
                </a:extLst>
              </a:tr>
              <a:tr h="760683"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Chu vi (cm)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2800" b="0"/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en-US" sz="28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en-US" sz="28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74177"/>
                  </a:ext>
                </a:extLst>
              </a:tr>
              <a:tr h="760683"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Diện tích (cm</a:t>
                      </a:r>
                      <a:r>
                        <a:rPr lang="en-US" sz="2800" b="0" baseline="30000"/>
                        <a:t>2</a:t>
                      </a:r>
                      <a:r>
                        <a:rPr lang="en-US" sz="2800" b="0" baseline="0"/>
                        <a:t>)</a:t>
                      </a:r>
                      <a:endParaRPr lang="en-US" sz="28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 </a:t>
                      </a:r>
                      <a:endParaRPr lang="en-US" sz="28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en-US" sz="28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en-US" sz="28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80996"/>
                  </a:ext>
                </a:extLst>
              </a:tr>
            </a:tbl>
          </a:graphicData>
        </a:graphic>
      </p:graphicFrame>
      <p:grpSp>
        <p:nvGrpSpPr>
          <p:cNvPr id="23" name="PHẠM DUYÊN 7 - 9Slide.vn">
            <a:extLst>
              <a:ext uri="{FF2B5EF4-FFF2-40B4-BE49-F238E27FC236}">
                <a16:creationId xmlns:a16="http://schemas.microsoft.com/office/drawing/2014/main" id="{8A09EA85-3846-41F7-FDCC-7351988214FA}"/>
              </a:ext>
            </a:extLst>
          </p:cNvPr>
          <p:cNvGrpSpPr/>
          <p:nvPr/>
        </p:nvGrpSpPr>
        <p:grpSpPr>
          <a:xfrm>
            <a:off x="381000" y="3276600"/>
            <a:ext cx="1862306" cy="659934"/>
            <a:chOff x="723900" y="457200"/>
            <a:chExt cx="1862306" cy="659934"/>
          </a:xfrm>
        </p:grpSpPr>
        <p:sp>
          <p:nvSpPr>
            <p:cNvPr id="24" name="PHẠM DUYÊN 1 - 9Slide.vn">
              <a:extLst>
                <a:ext uri="{FF2B5EF4-FFF2-40B4-BE49-F238E27FC236}">
                  <a16:creationId xmlns:a16="http://schemas.microsoft.com/office/drawing/2014/main" id="{3ED705B2-0041-A08B-7E81-D1F33FD32D7A}"/>
                </a:ext>
              </a:extLst>
            </p:cNvPr>
            <p:cNvSpPr/>
            <p:nvPr/>
          </p:nvSpPr>
          <p:spPr>
            <a:xfrm>
              <a:off x="1334644" y="510780"/>
              <a:ext cx="818006" cy="510404"/>
            </a:xfrm>
            <a:prstGeom prst="roundRect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PHẠM DUYÊN 3 - 9Slide.vn">
              <a:extLst>
                <a:ext uri="{FF2B5EF4-FFF2-40B4-BE49-F238E27FC236}">
                  <a16:creationId xmlns:a16="http://schemas.microsoft.com/office/drawing/2014/main" id="{7A653684-D68E-4785-2F93-DD93C31E1B7D}"/>
                </a:ext>
              </a:extLst>
            </p:cNvPr>
            <p:cNvSpPr txBox="1"/>
            <p:nvPr/>
          </p:nvSpPr>
          <p:spPr>
            <a:xfrm>
              <a:off x="1361837" y="457200"/>
              <a:ext cx="707815" cy="6469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</a:t>
              </a:r>
            </a:p>
          </p:txBody>
        </p:sp>
        <p:sp>
          <p:nvSpPr>
            <p:cNvPr id="26" name="PHẠM DUYÊN 4 - 9Slide.vn">
              <a:extLst>
                <a:ext uri="{FF2B5EF4-FFF2-40B4-BE49-F238E27FC236}">
                  <a16:creationId xmlns:a16="http://schemas.microsoft.com/office/drawing/2014/main" id="{F9AF2BD3-451B-5F9D-5E86-8908400EA462}"/>
                </a:ext>
              </a:extLst>
            </p:cNvPr>
            <p:cNvSpPr txBox="1"/>
            <p:nvPr/>
          </p:nvSpPr>
          <p:spPr>
            <a:xfrm>
              <a:off x="2161976" y="475804"/>
              <a:ext cx="424230" cy="624364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</a:p>
          </p:txBody>
        </p:sp>
        <p:sp>
          <p:nvSpPr>
            <p:cNvPr id="33" name="PHẠM DUYÊN 4 - 9Slide.vn">
              <a:extLst>
                <a:ext uri="{FF2B5EF4-FFF2-40B4-BE49-F238E27FC236}">
                  <a16:creationId xmlns:a16="http://schemas.microsoft.com/office/drawing/2014/main" id="{7546FFB5-3BA3-FD98-FC08-0C401427089B}"/>
                </a:ext>
              </a:extLst>
            </p:cNvPr>
            <p:cNvSpPr txBox="1"/>
            <p:nvPr/>
          </p:nvSpPr>
          <p:spPr>
            <a:xfrm>
              <a:off x="723900" y="475804"/>
              <a:ext cx="617546" cy="64133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a)</a:t>
              </a:r>
            </a:p>
          </p:txBody>
        </p:sp>
      </p:grpSp>
      <p:sp>
        <p:nvSpPr>
          <p:cNvPr id="27" name="PHẠM DUYÊN 8 - 9Slide.vn">
            <a:extLst>
              <a:ext uri="{FF2B5EF4-FFF2-40B4-BE49-F238E27FC236}">
                <a16:creationId xmlns:a16="http://schemas.microsoft.com/office/drawing/2014/main" id="{8303EE27-042B-7965-61D5-338D2CB30D44}"/>
              </a:ext>
            </a:extLst>
          </p:cNvPr>
          <p:cNvSpPr txBox="1"/>
          <p:nvPr/>
        </p:nvSpPr>
        <p:spPr>
          <a:xfrm>
            <a:off x="3581400" y="4843162"/>
            <a:ext cx="2286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20 cm</a:t>
            </a:r>
          </a:p>
        </p:txBody>
      </p: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A6F74355-0C60-ABA8-4497-2AEE40455821}"/>
              </a:ext>
            </a:extLst>
          </p:cNvPr>
          <p:cNvSpPr txBox="1"/>
          <p:nvPr/>
        </p:nvSpPr>
        <p:spPr>
          <a:xfrm>
            <a:off x="3581400" y="5638800"/>
            <a:ext cx="2286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accent6"/>
                </a:solidFill>
                <a:latin typeface="+mj-lt"/>
              </a:rPr>
              <a:t>25 cm</a:t>
            </a:r>
            <a:r>
              <a:rPr lang="en-US" sz="2800" baseline="30000">
                <a:solidFill>
                  <a:schemeClr val="accent6"/>
                </a:solidFill>
                <a:latin typeface="+mj-lt"/>
              </a:rPr>
              <a:t>2</a:t>
            </a:r>
            <a:endParaRPr lang="en-US" sz="28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9" name="PHẠM DUYÊN 10 - 9Slide.vn">
            <a:extLst>
              <a:ext uri="{FF2B5EF4-FFF2-40B4-BE49-F238E27FC236}">
                <a16:creationId xmlns:a16="http://schemas.microsoft.com/office/drawing/2014/main" id="{30B33E79-346B-9197-92A7-A992BA5FBF0F}"/>
              </a:ext>
            </a:extLst>
          </p:cNvPr>
          <p:cNvSpPr txBox="1"/>
          <p:nvPr/>
        </p:nvSpPr>
        <p:spPr>
          <a:xfrm>
            <a:off x="6400800" y="4843162"/>
            <a:ext cx="2286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20 cm</a:t>
            </a:r>
          </a:p>
        </p:txBody>
      </p:sp>
      <p:sp>
        <p:nvSpPr>
          <p:cNvPr id="30" name="PHẠM DUYÊN 11 - 9Slide.vn">
            <a:extLst>
              <a:ext uri="{FF2B5EF4-FFF2-40B4-BE49-F238E27FC236}">
                <a16:creationId xmlns:a16="http://schemas.microsoft.com/office/drawing/2014/main" id="{E66602FD-8EB8-2D70-8F77-6F5D67B70A43}"/>
              </a:ext>
            </a:extLst>
          </p:cNvPr>
          <p:cNvSpPr txBox="1"/>
          <p:nvPr/>
        </p:nvSpPr>
        <p:spPr>
          <a:xfrm>
            <a:off x="6400800" y="5638800"/>
            <a:ext cx="2286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accent6"/>
                </a:solidFill>
                <a:latin typeface="+mj-lt"/>
              </a:rPr>
              <a:t>21 cm</a:t>
            </a:r>
            <a:r>
              <a:rPr lang="en-US" sz="2800" baseline="30000">
                <a:solidFill>
                  <a:schemeClr val="accent6"/>
                </a:solidFill>
                <a:latin typeface="+mj-lt"/>
              </a:rPr>
              <a:t>2</a:t>
            </a:r>
            <a:endParaRPr lang="en-US" sz="28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1" name="PHẠM DUYÊN 12 - 9Slide.vn">
            <a:extLst>
              <a:ext uri="{FF2B5EF4-FFF2-40B4-BE49-F238E27FC236}">
                <a16:creationId xmlns:a16="http://schemas.microsoft.com/office/drawing/2014/main" id="{7FCB0E4A-80D3-04E8-87CC-74416F4667BD}"/>
              </a:ext>
            </a:extLst>
          </p:cNvPr>
          <p:cNvSpPr txBox="1"/>
          <p:nvPr/>
        </p:nvSpPr>
        <p:spPr>
          <a:xfrm>
            <a:off x="9144000" y="4843162"/>
            <a:ext cx="2286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70C0"/>
                </a:solidFill>
              </a:rPr>
              <a:t>20 cm</a:t>
            </a:r>
          </a:p>
        </p:txBody>
      </p:sp>
      <p:sp>
        <p:nvSpPr>
          <p:cNvPr id="32" name="PHẠM DUYÊN 13 - 9Slide.vn">
            <a:extLst>
              <a:ext uri="{FF2B5EF4-FFF2-40B4-BE49-F238E27FC236}">
                <a16:creationId xmlns:a16="http://schemas.microsoft.com/office/drawing/2014/main" id="{E1CEF248-CA85-33F6-0726-191BE412D613}"/>
              </a:ext>
            </a:extLst>
          </p:cNvPr>
          <p:cNvSpPr txBox="1"/>
          <p:nvPr/>
        </p:nvSpPr>
        <p:spPr>
          <a:xfrm>
            <a:off x="9144000" y="5638800"/>
            <a:ext cx="2286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accent6"/>
                </a:solidFill>
                <a:latin typeface="+mj-lt"/>
              </a:rPr>
              <a:t>24 cm</a:t>
            </a:r>
            <a:r>
              <a:rPr lang="en-US" sz="2800" baseline="30000">
                <a:solidFill>
                  <a:schemeClr val="accent6"/>
                </a:solidFill>
                <a:latin typeface="+mj-lt"/>
              </a:rPr>
              <a:t>2</a:t>
            </a:r>
            <a:endParaRPr lang="en-US" sz="280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C2EE9-3490-2B63-8B13-A374B512A049}"/>
              </a:ext>
            </a:extLst>
          </p:cNvPr>
          <p:cNvSpPr/>
          <p:nvPr/>
        </p:nvSpPr>
        <p:spPr>
          <a:xfrm>
            <a:off x="-2133600" y="-152400"/>
            <a:ext cx="1905000" cy="1981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6086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HẠM DUYÊN 1 - 9Slide.vn">
            <a:extLst>
              <a:ext uri="{FF2B5EF4-FFF2-40B4-BE49-F238E27FC236}">
                <a16:creationId xmlns:a16="http://schemas.microsoft.com/office/drawing/2014/main" id="{188062F0-6B12-642E-755B-16EC6C3EB49E}"/>
              </a:ext>
            </a:extLst>
          </p:cNvPr>
          <p:cNvGrpSpPr/>
          <p:nvPr/>
        </p:nvGrpSpPr>
        <p:grpSpPr>
          <a:xfrm>
            <a:off x="511354" y="269227"/>
            <a:ext cx="529493" cy="707886"/>
            <a:chOff x="1806355" y="2764680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56B296FB-A185-2E06-76F1-4B1178F20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609D4692-67DA-7055-FC24-1BBAB5FB476E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 w="31750">
                    <a:solidFill>
                      <a:srgbClr val="F05945">
                        <a:lumMod val="7500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white">
                        <a:alpha val="100000"/>
                      </a:prstClr>
                    </a:outerShdw>
                  </a:effectLst>
                  <a:uLnTx/>
                  <a:uFillTx/>
                  <a:latin typeface="#9Slide03 HelveBold" panose="02040603050506020204" pitchFamily="18" charset="0"/>
                  <a:ea typeface="字魂164号-方悦黑" panose="00000500000000000000" charset="-122"/>
                  <a:cs typeface="+mn-cs"/>
                </a:rPr>
                <a:t>2</a:t>
              </a:r>
            </a:p>
          </p:txBody>
        </p:sp>
      </p:grpSp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285BA543-BF84-2BCF-C774-90914370F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02" y="431059"/>
            <a:ext cx="5683898" cy="23871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590FE818-7495-70BB-6DD3-7557CB26417B}"/>
              </a:ext>
            </a:extLst>
          </p:cNvPr>
          <p:cNvSpPr/>
          <p:nvPr/>
        </p:nvSpPr>
        <p:spPr>
          <a:xfrm>
            <a:off x="3647967" y="2792373"/>
            <a:ext cx="912573" cy="241848"/>
          </a:xfrm>
          <a:prstGeom prst="roundRect">
            <a:avLst/>
          </a:prstGeom>
          <a:solidFill>
            <a:schemeClr val="bg2">
              <a:lumMod val="9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20" normalizeH="0" baseline="0" noProof="0" dirty="0" err="1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Kiến</a:t>
            </a:r>
            <a:r>
              <a:rPr kumimoji="0" lang="en-US" sz="1800" b="0" i="0" u="none" strike="noStrike" kern="1200" cap="none" spc="-12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120" normalizeH="0" baseline="0" noProof="0" dirty="0" err="1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lửa</a:t>
            </a:r>
            <a:endParaRPr kumimoji="0" lang="en-US" sz="1800" b="0" i="0" u="none" strike="noStrike" kern="1200" cap="none" spc="-120" normalizeH="0" baseline="0" noProof="0" dirty="0">
              <a:ln>
                <a:noFill/>
              </a:ln>
              <a:solidFill>
                <a:srgbClr val="F05945">
                  <a:lumMod val="75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8" name="PHẠM DUYÊN 4 - 9Slide.vn">
            <a:extLst>
              <a:ext uri="{FF2B5EF4-FFF2-40B4-BE49-F238E27FC236}">
                <a16:creationId xmlns:a16="http://schemas.microsoft.com/office/drawing/2014/main" id="{0CB5AA28-45B9-234E-80E5-052EDEFB2576}"/>
              </a:ext>
            </a:extLst>
          </p:cNvPr>
          <p:cNvSpPr/>
          <p:nvPr/>
        </p:nvSpPr>
        <p:spPr>
          <a:xfrm>
            <a:off x="5359696" y="2771921"/>
            <a:ext cx="912573" cy="241848"/>
          </a:xfrm>
          <a:prstGeom prst="roundRect">
            <a:avLst/>
          </a:prstGeom>
          <a:solidFill>
            <a:schemeClr val="bg2">
              <a:lumMod val="9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20" normalizeH="0" baseline="0" noProof="0" dirty="0" err="1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Kiến</a:t>
            </a:r>
            <a:r>
              <a:rPr kumimoji="0" lang="en-US" sz="1800" b="0" i="0" u="none" strike="noStrike" kern="1200" cap="none" spc="-12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120" normalizeH="0" baseline="0" noProof="0" dirty="0" err="1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gió</a:t>
            </a:r>
            <a:endParaRPr kumimoji="0" lang="en-US" sz="1800" b="0" i="0" u="none" strike="noStrike" kern="1200" cap="none" spc="-120" normalizeH="0" baseline="0" noProof="0" dirty="0">
              <a:ln>
                <a:noFill/>
              </a:ln>
              <a:solidFill>
                <a:srgbClr val="F05945">
                  <a:lumMod val="75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97FBA976-6136-8681-0E95-7E8626469927}"/>
              </a:ext>
            </a:extLst>
          </p:cNvPr>
          <p:cNvSpPr/>
          <p:nvPr/>
        </p:nvSpPr>
        <p:spPr>
          <a:xfrm>
            <a:off x="7080636" y="2782548"/>
            <a:ext cx="912573" cy="241848"/>
          </a:xfrm>
          <a:prstGeom prst="roundRect">
            <a:avLst/>
          </a:prstGeom>
          <a:solidFill>
            <a:schemeClr val="bg2">
              <a:lumMod val="9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20" normalizeH="0" baseline="0" noProof="0" dirty="0" err="1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Kiến</a:t>
            </a:r>
            <a:r>
              <a:rPr kumimoji="0" lang="en-US" sz="1800" b="0" i="0" u="none" strike="noStrike" kern="1200" cap="none" spc="-120" normalizeH="0" baseline="0" noProof="0" dirty="0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120" normalizeH="0" baseline="0" noProof="0" dirty="0" err="1">
                <a:ln>
                  <a:noFill/>
                </a:ln>
                <a:solidFill>
                  <a:srgbClr val="F05945">
                    <a:lumMod val="75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bọ</a:t>
            </a:r>
            <a:endParaRPr kumimoji="0" lang="en-US" sz="1800" b="0" i="0" u="none" strike="noStrike" kern="1200" cap="none" spc="-120" normalizeH="0" baseline="0" noProof="0" dirty="0">
              <a:ln>
                <a:noFill/>
              </a:ln>
              <a:solidFill>
                <a:srgbClr val="F05945">
                  <a:lumMod val="75000"/>
                </a:srgbClr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graphicFrame>
        <p:nvGraphicFramePr>
          <p:cNvPr id="22" name="PHẠM DUYÊN 6 - 9Slide.vn">
            <a:extLst>
              <a:ext uri="{FF2B5EF4-FFF2-40B4-BE49-F238E27FC236}">
                <a16:creationId xmlns:a16="http://schemas.microsoft.com/office/drawing/2014/main" id="{33F2D75C-7F20-DCD9-B154-1368D8EFE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18030"/>
              </p:ext>
            </p:extLst>
          </p:nvPr>
        </p:nvGraphicFramePr>
        <p:xfrm>
          <a:off x="498402" y="3228083"/>
          <a:ext cx="11190696" cy="228204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97674">
                  <a:extLst>
                    <a:ext uri="{9D8B030D-6E8A-4147-A177-3AD203B41FA5}">
                      <a16:colId xmlns:a16="http://schemas.microsoft.com/office/drawing/2014/main" val="2811845259"/>
                    </a:ext>
                  </a:extLst>
                </a:gridCol>
                <a:gridCol w="2797674">
                  <a:extLst>
                    <a:ext uri="{9D8B030D-6E8A-4147-A177-3AD203B41FA5}">
                      <a16:colId xmlns:a16="http://schemas.microsoft.com/office/drawing/2014/main" val="1514541608"/>
                    </a:ext>
                  </a:extLst>
                </a:gridCol>
                <a:gridCol w="2797674">
                  <a:extLst>
                    <a:ext uri="{9D8B030D-6E8A-4147-A177-3AD203B41FA5}">
                      <a16:colId xmlns:a16="http://schemas.microsoft.com/office/drawing/2014/main" val="3823253655"/>
                    </a:ext>
                  </a:extLst>
                </a:gridCol>
                <a:gridCol w="2797674">
                  <a:extLst>
                    <a:ext uri="{9D8B030D-6E8A-4147-A177-3AD203B41FA5}">
                      <a16:colId xmlns:a16="http://schemas.microsoft.com/office/drawing/2014/main" val="357288787"/>
                    </a:ext>
                  </a:extLst>
                </a:gridCol>
              </a:tblGrid>
              <a:tr h="76068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/>
                        <a:t>Mảnh</a:t>
                      </a:r>
                      <a:r>
                        <a:rPr lang="en-US" sz="2800" b="0" dirty="0"/>
                        <a:t> </a:t>
                      </a:r>
                      <a:r>
                        <a:rPr lang="en-US" sz="2800" b="0" dirty="0" err="1"/>
                        <a:t>đất</a:t>
                      </a:r>
                      <a:endParaRPr lang="en-US" sz="2800" b="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Đỏ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Xanh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Nâu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326720"/>
                  </a:ext>
                </a:extLst>
              </a:tr>
              <a:tr h="760683"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Chu vi (cm)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r>
                        <a:rPr lang="en-US" sz="2800" b="0" dirty="0"/>
                        <a:t> 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en-US" sz="28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en-US" sz="28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74177"/>
                  </a:ext>
                </a:extLst>
              </a:tr>
              <a:tr h="760683">
                <a:tc>
                  <a:txBody>
                    <a:bodyPr/>
                    <a:lstStyle/>
                    <a:p>
                      <a:pPr algn="ctr"/>
                      <a:r>
                        <a:rPr lang="en-US" sz="2800" b="0"/>
                        <a:t>Diện tích (cm</a:t>
                      </a:r>
                      <a:r>
                        <a:rPr lang="en-US" sz="2800" b="0" baseline="30000"/>
                        <a:t>2</a:t>
                      </a:r>
                      <a:r>
                        <a:rPr lang="en-US" sz="2800" b="0" baseline="0"/>
                        <a:t>)</a:t>
                      </a:r>
                      <a:endParaRPr lang="en-US" sz="28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 </a:t>
                      </a:r>
                      <a:endParaRPr lang="en-US" sz="28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en-US" sz="2800" b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lang="en-US" sz="2800" b="0" dirty="0"/>
                    </a:p>
                  </a:txBody>
                  <a:tcPr anchor="ctr">
                    <a:lnL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80996"/>
                  </a:ext>
                </a:extLst>
              </a:tr>
            </a:tbl>
          </a:graphicData>
        </a:graphic>
      </p:graphicFrame>
      <p:grpSp>
        <p:nvGrpSpPr>
          <p:cNvPr id="23" name="PHẠM DUYÊN 7 - 9Slide.vn">
            <a:extLst>
              <a:ext uri="{FF2B5EF4-FFF2-40B4-BE49-F238E27FC236}">
                <a16:creationId xmlns:a16="http://schemas.microsoft.com/office/drawing/2014/main" id="{8A09EA85-3846-41F7-FDCC-7351988214FA}"/>
              </a:ext>
            </a:extLst>
          </p:cNvPr>
          <p:cNvGrpSpPr/>
          <p:nvPr/>
        </p:nvGrpSpPr>
        <p:grpSpPr>
          <a:xfrm>
            <a:off x="378483" y="2488200"/>
            <a:ext cx="1862306" cy="659934"/>
            <a:chOff x="723900" y="457200"/>
            <a:chExt cx="1862306" cy="659934"/>
          </a:xfrm>
        </p:grpSpPr>
        <p:sp>
          <p:nvSpPr>
            <p:cNvPr id="24" name="PHẠM DUYÊN 1 - 9Slide.vn">
              <a:extLst>
                <a:ext uri="{FF2B5EF4-FFF2-40B4-BE49-F238E27FC236}">
                  <a16:creationId xmlns:a16="http://schemas.microsoft.com/office/drawing/2014/main" id="{3ED705B2-0041-A08B-7E81-D1F33FD32D7A}"/>
                </a:ext>
              </a:extLst>
            </p:cNvPr>
            <p:cNvSpPr/>
            <p:nvPr/>
          </p:nvSpPr>
          <p:spPr>
            <a:xfrm>
              <a:off x="1334644" y="510780"/>
              <a:ext cx="818006" cy="510404"/>
            </a:xfrm>
            <a:prstGeom prst="roundRect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25" name="PHẠM DUYÊN 3 - 9Slide.vn">
              <a:extLst>
                <a:ext uri="{FF2B5EF4-FFF2-40B4-BE49-F238E27FC236}">
                  <a16:creationId xmlns:a16="http://schemas.microsoft.com/office/drawing/2014/main" id="{7A653684-D68E-4785-2F93-DD93C31E1B7D}"/>
                </a:ext>
              </a:extLst>
            </p:cNvPr>
            <p:cNvSpPr txBox="1"/>
            <p:nvPr/>
          </p:nvSpPr>
          <p:spPr>
            <a:xfrm>
              <a:off x="1361837" y="457200"/>
              <a:ext cx="707815" cy="6469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Sofia Pro Soft Bold"/>
                  <a:ea typeface="+mn-ea"/>
                  <a:cs typeface="+mn-cs"/>
                </a:rPr>
                <a:t>Số</a:t>
              </a:r>
            </a:p>
          </p:txBody>
        </p:sp>
        <p:sp>
          <p:nvSpPr>
            <p:cNvPr id="26" name="PHẠM DUYÊN 4 - 9Slide.vn">
              <a:extLst>
                <a:ext uri="{FF2B5EF4-FFF2-40B4-BE49-F238E27FC236}">
                  <a16:creationId xmlns:a16="http://schemas.microsoft.com/office/drawing/2014/main" id="{F9AF2BD3-451B-5F9D-5E86-8908400EA462}"/>
                </a:ext>
              </a:extLst>
            </p:cNvPr>
            <p:cNvSpPr txBox="1"/>
            <p:nvPr/>
          </p:nvSpPr>
          <p:spPr>
            <a:xfrm>
              <a:off x="2161976" y="475804"/>
              <a:ext cx="424230" cy="624364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059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Sofia Pro Soft Bold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3" name="PHẠM DUYÊN 4 - 9Slide.vn">
              <a:extLst>
                <a:ext uri="{FF2B5EF4-FFF2-40B4-BE49-F238E27FC236}">
                  <a16:creationId xmlns:a16="http://schemas.microsoft.com/office/drawing/2014/main" id="{7546FFB5-3BA3-FD98-FC08-0C401427089B}"/>
                </a:ext>
              </a:extLst>
            </p:cNvPr>
            <p:cNvSpPr txBox="1"/>
            <p:nvPr/>
          </p:nvSpPr>
          <p:spPr>
            <a:xfrm>
              <a:off x="723900" y="475804"/>
              <a:ext cx="617546" cy="64133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059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Sofia Pro Soft Bold"/>
                  <a:ea typeface="+mn-ea"/>
                  <a:cs typeface="+mn-cs"/>
                </a:rPr>
                <a:t>a)</a:t>
              </a:r>
            </a:p>
          </p:txBody>
        </p:sp>
      </p:grpSp>
      <p:sp>
        <p:nvSpPr>
          <p:cNvPr id="27" name="PHẠM DUYÊN 8 - 9Slide.vn">
            <a:extLst>
              <a:ext uri="{FF2B5EF4-FFF2-40B4-BE49-F238E27FC236}">
                <a16:creationId xmlns:a16="http://schemas.microsoft.com/office/drawing/2014/main" id="{8303EE27-042B-7965-61D5-338D2CB30D44}"/>
              </a:ext>
            </a:extLst>
          </p:cNvPr>
          <p:cNvSpPr txBox="1"/>
          <p:nvPr/>
        </p:nvSpPr>
        <p:spPr>
          <a:xfrm>
            <a:off x="3579150" y="4077048"/>
            <a:ext cx="2286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20 cm</a:t>
            </a:r>
          </a:p>
        </p:txBody>
      </p:sp>
      <p:sp>
        <p:nvSpPr>
          <p:cNvPr id="28" name="PHẠM DUYÊN 9 - 9Slide.vn">
            <a:extLst>
              <a:ext uri="{FF2B5EF4-FFF2-40B4-BE49-F238E27FC236}">
                <a16:creationId xmlns:a16="http://schemas.microsoft.com/office/drawing/2014/main" id="{A6F74355-0C60-ABA8-4497-2AEE40455821}"/>
              </a:ext>
            </a:extLst>
          </p:cNvPr>
          <p:cNvSpPr txBox="1"/>
          <p:nvPr/>
        </p:nvSpPr>
        <p:spPr>
          <a:xfrm>
            <a:off x="3579150" y="4872686"/>
            <a:ext cx="2286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25 cm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05945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29" name="PHẠM DUYÊN 10 - 9Slide.vn">
            <a:extLst>
              <a:ext uri="{FF2B5EF4-FFF2-40B4-BE49-F238E27FC236}">
                <a16:creationId xmlns:a16="http://schemas.microsoft.com/office/drawing/2014/main" id="{30B33E79-346B-9197-92A7-A992BA5FBF0F}"/>
              </a:ext>
            </a:extLst>
          </p:cNvPr>
          <p:cNvSpPr txBox="1"/>
          <p:nvPr/>
        </p:nvSpPr>
        <p:spPr>
          <a:xfrm>
            <a:off x="6398550" y="4077048"/>
            <a:ext cx="2286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20 cm</a:t>
            </a:r>
          </a:p>
        </p:txBody>
      </p:sp>
      <p:sp>
        <p:nvSpPr>
          <p:cNvPr id="30" name="PHẠM DUYÊN 11 - 9Slide.vn">
            <a:extLst>
              <a:ext uri="{FF2B5EF4-FFF2-40B4-BE49-F238E27FC236}">
                <a16:creationId xmlns:a16="http://schemas.microsoft.com/office/drawing/2014/main" id="{E66602FD-8EB8-2D70-8F77-6F5D67B70A43}"/>
              </a:ext>
            </a:extLst>
          </p:cNvPr>
          <p:cNvSpPr txBox="1"/>
          <p:nvPr/>
        </p:nvSpPr>
        <p:spPr>
          <a:xfrm>
            <a:off x="6398550" y="4872686"/>
            <a:ext cx="2286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21 cm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05945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31" name="PHẠM DUYÊN 12 - 9Slide.vn">
            <a:extLst>
              <a:ext uri="{FF2B5EF4-FFF2-40B4-BE49-F238E27FC236}">
                <a16:creationId xmlns:a16="http://schemas.microsoft.com/office/drawing/2014/main" id="{7FCB0E4A-80D3-04E8-87CC-74416F4667BD}"/>
              </a:ext>
            </a:extLst>
          </p:cNvPr>
          <p:cNvSpPr txBox="1"/>
          <p:nvPr/>
        </p:nvSpPr>
        <p:spPr>
          <a:xfrm>
            <a:off x="9141750" y="4077048"/>
            <a:ext cx="2286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20 cm</a:t>
            </a:r>
          </a:p>
        </p:txBody>
      </p:sp>
      <p:sp>
        <p:nvSpPr>
          <p:cNvPr id="32" name="PHẠM DUYÊN 13 - 9Slide.vn">
            <a:extLst>
              <a:ext uri="{FF2B5EF4-FFF2-40B4-BE49-F238E27FC236}">
                <a16:creationId xmlns:a16="http://schemas.microsoft.com/office/drawing/2014/main" id="{E1CEF248-CA85-33F6-0726-191BE412D613}"/>
              </a:ext>
            </a:extLst>
          </p:cNvPr>
          <p:cNvSpPr txBox="1"/>
          <p:nvPr/>
        </p:nvSpPr>
        <p:spPr>
          <a:xfrm>
            <a:off x="9141750" y="4872686"/>
            <a:ext cx="228600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24 cm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2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05945"/>
              </a:solidFill>
              <a:effectLst/>
              <a:uLnTx/>
              <a:uFillTx/>
              <a:latin typeface="#9Slide03 Sofia Pro Soft Bold"/>
              <a:ea typeface="+mn-ea"/>
              <a:cs typeface="+mn-cs"/>
            </a:endParaRPr>
          </a:p>
        </p:txBody>
      </p:sp>
      <p:sp>
        <p:nvSpPr>
          <p:cNvPr id="21" name="PHẠM DUYÊN 6 - 9Slide.vn">
            <a:extLst>
              <a:ext uri="{FF2B5EF4-FFF2-40B4-BE49-F238E27FC236}">
                <a16:creationId xmlns:a16="http://schemas.microsoft.com/office/drawing/2014/main" id="{E60A7201-AFE3-24CA-9EBA-DC5945440DFF}"/>
              </a:ext>
            </a:extLst>
          </p:cNvPr>
          <p:cNvSpPr txBox="1"/>
          <p:nvPr/>
        </p:nvSpPr>
        <p:spPr>
          <a:xfrm>
            <a:off x="511354" y="5724447"/>
            <a:ext cx="9223309" cy="76276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7000"/>
              </a:lnSpc>
            </a:pPr>
            <a:r>
              <a:rPr lang="en-US" sz="4000" spc="-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b) </a:t>
            </a:r>
            <a:r>
              <a:rPr lang="en-US" sz="4000" spc="-6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Mảnh</a:t>
            </a:r>
            <a:r>
              <a:rPr lang="en-US" sz="4000" spc="-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spc="-6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đất</a:t>
            </a:r>
            <a:r>
              <a:rPr lang="en-US" sz="4000" spc="-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spc="-6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nào</a:t>
            </a:r>
            <a:r>
              <a:rPr lang="en-US" sz="4000" spc="-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spc="-6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có</a:t>
            </a:r>
            <a:r>
              <a:rPr lang="en-US" sz="4000" spc="-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spc="-6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diện</a:t>
            </a:r>
            <a:r>
              <a:rPr lang="en-US" sz="4000" spc="-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spc="-6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tích</a:t>
            </a:r>
            <a:r>
              <a:rPr lang="en-US" sz="4000" spc="-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spc="-6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lớn</a:t>
            </a:r>
            <a:r>
              <a:rPr lang="en-US" sz="4000" spc="-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spc="-6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nhất</a:t>
            </a:r>
            <a:r>
              <a:rPr lang="en-US" sz="4000" spc="-6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963" y="5782550"/>
            <a:ext cx="10952556" cy="765089"/>
            <a:chOff x="774587" y="6979710"/>
            <a:chExt cx="10952556" cy="765089"/>
          </a:xfrm>
        </p:grpSpPr>
        <p:sp>
          <p:nvSpPr>
            <p:cNvPr id="34" name="PHẠM DUYÊN 7 - 9Slide.vn">
              <a:extLst>
                <a:ext uri="{FF2B5EF4-FFF2-40B4-BE49-F238E27FC236}">
                  <a16:creationId xmlns:a16="http://schemas.microsoft.com/office/drawing/2014/main" id="{165D7C45-B9D9-81B3-017E-B4BC021701D2}"/>
                </a:ext>
              </a:extLst>
            </p:cNvPr>
            <p:cNvSpPr/>
            <p:nvPr/>
          </p:nvSpPr>
          <p:spPr>
            <a:xfrm>
              <a:off x="774587" y="6979710"/>
              <a:ext cx="9840686" cy="765089"/>
            </a:xfrm>
            <a:prstGeom prst="roundRect">
              <a:avLst>
                <a:gd name="adj" fmla="val 14247"/>
              </a:avLst>
            </a:prstGeom>
            <a:solidFill>
              <a:srgbClr val="FAD5E6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anchor="ctr"/>
            <a:lstStyle/>
            <a:p>
              <a:pPr algn="ctr"/>
              <a:endPara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endParaRPr>
            </a:p>
          </p:txBody>
        </p:sp>
        <p:sp>
          <p:nvSpPr>
            <p:cNvPr id="35" name="PHẠM DUYÊN 8 - 9Slide.vn">
              <a:extLst>
                <a:ext uri="{FF2B5EF4-FFF2-40B4-BE49-F238E27FC236}">
                  <a16:creationId xmlns:a16="http://schemas.microsoft.com/office/drawing/2014/main" id="{DB0622B0-60FC-D853-CC36-F7F3A6DFF77D}"/>
                </a:ext>
              </a:extLst>
            </p:cNvPr>
            <p:cNvSpPr/>
            <p:nvPr/>
          </p:nvSpPr>
          <p:spPr>
            <a:xfrm>
              <a:off x="1104888" y="7017545"/>
              <a:ext cx="10622255" cy="689420"/>
            </a:xfrm>
            <a:prstGeom prst="rect">
              <a:avLst/>
            </a:prstGeom>
            <a:noFill/>
            <a:ln w="28575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97000"/>
                </a:lnSpc>
              </a:pPr>
              <a:r>
                <a:rPr lang="en-US" sz="4000" spc="-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b) </a:t>
              </a:r>
              <a:r>
                <a:rPr lang="en-US" sz="4000" spc="-6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Mảnh</a:t>
              </a:r>
              <a:r>
                <a:rPr lang="en-US" sz="4000" spc="-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4000" spc="-6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đất</a:t>
              </a:r>
              <a:r>
                <a:rPr lang="en-US" sz="4000" spc="-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4000" spc="-6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màu</a:t>
              </a:r>
              <a:r>
                <a:rPr lang="en-US" sz="4000" spc="-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4000" spc="-6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đỏ</a:t>
              </a:r>
              <a:r>
                <a:rPr lang="en-US" sz="4000" spc="-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4000" spc="-6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có</a:t>
              </a:r>
              <a:r>
                <a:rPr lang="en-US" sz="4000" spc="-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4000" spc="-6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diện</a:t>
              </a:r>
              <a:r>
                <a:rPr lang="en-US" sz="4000" spc="-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4000" spc="-6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tích</a:t>
              </a:r>
              <a:r>
                <a:rPr lang="en-US" sz="4000" spc="-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4000" spc="-6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lớn</a:t>
              </a:r>
              <a:r>
                <a:rPr lang="en-US" sz="4000" spc="-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4000" spc="-6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nhất</a:t>
              </a:r>
              <a:r>
                <a:rPr lang="en-US" sz="4000" spc="-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36FAC2E-39CA-1DDE-E6E2-123EE0B06396}"/>
              </a:ext>
            </a:extLst>
          </p:cNvPr>
          <p:cNvSpPr/>
          <p:nvPr/>
        </p:nvSpPr>
        <p:spPr>
          <a:xfrm>
            <a:off x="-1981200" y="-152400"/>
            <a:ext cx="16764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868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BF7AEBAD-00C2-D025-FA80-1CFE7470F88B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39E49DB0-E7BF-A323-9366-65C11A94D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6B14326-BF49-DC51-85F1-C241410931CE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grpSp>
        <p:nvGrpSpPr>
          <p:cNvPr id="5" name="PHẠM DUYÊN 2 - 9Slide.vn">
            <a:extLst>
              <a:ext uri="{FF2B5EF4-FFF2-40B4-BE49-F238E27FC236}">
                <a16:creationId xmlns:a16="http://schemas.microsoft.com/office/drawing/2014/main" id="{FD7B49B3-1E09-6F4E-D9BF-42ACD7E086BA}"/>
              </a:ext>
            </a:extLst>
          </p:cNvPr>
          <p:cNvGrpSpPr/>
          <p:nvPr/>
        </p:nvGrpSpPr>
        <p:grpSpPr>
          <a:xfrm>
            <a:off x="1257300" y="406400"/>
            <a:ext cx="1319183" cy="783193"/>
            <a:chOff x="1295400" y="457200"/>
            <a:chExt cx="1319183" cy="783193"/>
          </a:xfrm>
        </p:grpSpPr>
        <p:sp>
          <p:nvSpPr>
            <p:cNvPr id="6" name="PHẠM DUYÊN 1 - 9Slide.vn">
              <a:extLst>
                <a:ext uri="{FF2B5EF4-FFF2-40B4-BE49-F238E27FC236}">
                  <a16:creationId xmlns:a16="http://schemas.microsoft.com/office/drawing/2014/main" id="{92E8091E-9C90-FCE4-1BEF-865CF446C5D0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PHẠM DUYÊN 3 - 9Slide.vn">
              <a:extLst>
                <a:ext uri="{FF2B5EF4-FFF2-40B4-BE49-F238E27FC236}">
                  <a16:creationId xmlns:a16="http://schemas.microsoft.com/office/drawing/2014/main" id="{D70CA53E-713C-105A-4E60-B999D4EFFC67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</a:t>
              </a:r>
            </a:p>
          </p:txBody>
        </p:sp>
        <p:sp>
          <p:nvSpPr>
            <p:cNvPr id="8" name="PHẠM DUYÊN 4 - 9Slide.vn">
              <a:extLst>
                <a:ext uri="{FF2B5EF4-FFF2-40B4-BE49-F238E27FC236}">
                  <a16:creationId xmlns:a16="http://schemas.microsoft.com/office/drawing/2014/main" id="{490071A9-C192-6EA0-1345-6671A931B9C8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</a:p>
          </p:txBody>
        </p:sp>
      </p:grpSp>
      <p:grpSp>
        <p:nvGrpSpPr>
          <p:cNvPr id="17" name="PHẠM DUYÊN 3 - 9Slide.vn">
            <a:extLst>
              <a:ext uri="{FF2B5EF4-FFF2-40B4-BE49-F238E27FC236}">
                <a16:creationId xmlns:a16="http://schemas.microsoft.com/office/drawing/2014/main" id="{BD487595-8EAF-53F5-E6EF-D1A257A95848}"/>
              </a:ext>
            </a:extLst>
          </p:cNvPr>
          <p:cNvGrpSpPr/>
          <p:nvPr/>
        </p:nvGrpSpPr>
        <p:grpSpPr>
          <a:xfrm>
            <a:off x="4936808" y="3733217"/>
            <a:ext cx="2743200" cy="2743783"/>
            <a:chOff x="7871490" y="1675817"/>
            <a:chExt cx="2743200" cy="2743783"/>
          </a:xfrm>
        </p:grpSpPr>
        <p:sp>
          <p:nvSpPr>
            <p:cNvPr id="12" name="PHẠM DUYÊN 4 - 9Slide.vn">
              <a:extLst>
                <a:ext uri="{FF2B5EF4-FFF2-40B4-BE49-F238E27FC236}">
                  <a16:creationId xmlns:a16="http://schemas.microsoft.com/office/drawing/2014/main" id="{35A39802-961D-7F16-7107-5323267DB2FC}"/>
                </a:ext>
              </a:extLst>
            </p:cNvPr>
            <p:cNvSpPr/>
            <p:nvPr/>
          </p:nvSpPr>
          <p:spPr>
            <a:xfrm>
              <a:off x="9255385" y="1675817"/>
              <a:ext cx="1358403" cy="2743200"/>
            </a:xfrm>
            <a:prstGeom prst="rect">
              <a:avLst/>
            </a:prstGeom>
            <a:solidFill>
              <a:srgbClr val="F25D3F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PHẠM DUYÊN 5 - 9Slide.vn">
              <a:extLst>
                <a:ext uri="{FF2B5EF4-FFF2-40B4-BE49-F238E27FC236}">
                  <a16:creationId xmlns:a16="http://schemas.microsoft.com/office/drawing/2014/main" id="{AB931032-A7BF-5527-8132-0EF69FC7E4F2}"/>
                </a:ext>
              </a:extLst>
            </p:cNvPr>
            <p:cNvSpPr/>
            <p:nvPr/>
          </p:nvSpPr>
          <p:spPr>
            <a:xfrm>
              <a:off x="7871490" y="1676400"/>
              <a:ext cx="2743200" cy="27432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21" name="PHẠM DUYÊN 4 - 9Slide.vn">
            <a:extLst>
              <a:ext uri="{FF2B5EF4-FFF2-40B4-BE49-F238E27FC236}">
                <a16:creationId xmlns:a16="http://schemas.microsoft.com/office/drawing/2014/main" id="{EEE4D125-73C0-D63D-20DF-F072EBAEE309}"/>
              </a:ext>
            </a:extLst>
          </p:cNvPr>
          <p:cNvGrpSpPr/>
          <p:nvPr/>
        </p:nvGrpSpPr>
        <p:grpSpPr>
          <a:xfrm>
            <a:off x="605971" y="1219200"/>
            <a:ext cx="11052629" cy="1940957"/>
            <a:chOff x="457200" y="1359721"/>
            <a:chExt cx="11052629" cy="1940957"/>
          </a:xfrm>
        </p:grpSpPr>
        <p:sp>
          <p:nvSpPr>
            <p:cNvPr id="18" name="PHẠM DUYÊN 2 - 9Slide.vn">
              <a:extLst>
                <a:ext uri="{FF2B5EF4-FFF2-40B4-BE49-F238E27FC236}">
                  <a16:creationId xmlns:a16="http://schemas.microsoft.com/office/drawing/2014/main" id="{6DA26DBA-B73A-38D3-5F39-9B9FD943257F}"/>
                </a:ext>
              </a:extLst>
            </p:cNvPr>
            <p:cNvSpPr txBox="1"/>
            <p:nvPr/>
          </p:nvSpPr>
          <p:spPr>
            <a:xfrm>
              <a:off x="457200" y="1359721"/>
              <a:ext cx="11052629" cy="19409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pc="-6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Diện tích tấm bìa hình vuông gấp đôi diện tích miếng bìa màu đỏ.</a:t>
              </a:r>
            </a:p>
            <a:p>
              <a:r>
                <a:rPr lang="en-US" sz="3600" spc="-6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Diện tích tấm bìa hình vuông là         cm</a:t>
              </a:r>
              <a:r>
                <a:rPr lang="en-US" sz="3600" spc="-60" baseline="30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r>
                <a:rPr lang="en-US" sz="3600" spc="-6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20" name="PHẠM DUYÊN 4 - 9Slide.vn">
              <a:extLst>
                <a:ext uri="{FF2B5EF4-FFF2-40B4-BE49-F238E27FC236}">
                  <a16:creationId xmlns:a16="http://schemas.microsoft.com/office/drawing/2014/main" id="{E9986C1D-52B9-DE19-06CB-B9C5765510FA}"/>
                </a:ext>
              </a:extLst>
            </p:cNvPr>
            <p:cNvSpPr/>
            <p:nvPr/>
          </p:nvSpPr>
          <p:spPr>
            <a:xfrm>
              <a:off x="7038295" y="2585348"/>
              <a:ext cx="585334" cy="586948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8988C174-6A7A-2275-6846-B6BE87CEF4EA}"/>
              </a:ext>
            </a:extLst>
          </p:cNvPr>
          <p:cNvSpPr txBox="1"/>
          <p:nvPr/>
        </p:nvSpPr>
        <p:spPr>
          <a:xfrm>
            <a:off x="7763252" y="4649372"/>
            <a:ext cx="84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9C74BC04-DA1F-F962-C60E-86D22739C60D}"/>
              </a:ext>
            </a:extLst>
          </p:cNvPr>
          <p:cNvSpPr txBox="1"/>
          <p:nvPr/>
        </p:nvSpPr>
        <p:spPr>
          <a:xfrm>
            <a:off x="6553200" y="3236179"/>
            <a:ext cx="83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16C92-00A5-04FF-861E-27632980268C}"/>
              </a:ext>
            </a:extLst>
          </p:cNvPr>
          <p:cNvSpPr/>
          <p:nvPr/>
        </p:nvSpPr>
        <p:spPr>
          <a:xfrm>
            <a:off x="-1981200" y="-152400"/>
            <a:ext cx="17526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305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HẠM DUYÊN 1 - 9Slide.vn">
            <a:extLst>
              <a:ext uri="{FF2B5EF4-FFF2-40B4-BE49-F238E27FC236}">
                <a16:creationId xmlns:a16="http://schemas.microsoft.com/office/drawing/2014/main" id="{17B68F14-D16F-03C8-DC7C-0C81BE83521F}"/>
              </a:ext>
            </a:extLst>
          </p:cNvPr>
          <p:cNvSpPr>
            <a:spLocks/>
          </p:cNvSpPr>
          <p:nvPr/>
        </p:nvSpPr>
        <p:spPr>
          <a:xfrm>
            <a:off x="822754" y="3352800"/>
            <a:ext cx="6136846" cy="3048000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字魂105号-简雅黑" panose="00000500000000000000" pitchFamily="2" charset="-122"/>
            </a:endParaRPr>
          </a:p>
        </p:txBody>
      </p:sp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BF7AEBAD-00C2-D025-FA80-1CFE7470F88B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39E49DB0-E7BF-A323-9366-65C11A94D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6B14326-BF49-DC51-85F1-C241410931CE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grpSp>
        <p:nvGrpSpPr>
          <p:cNvPr id="5" name="PHẠM DUYÊN 3 - 9Slide.vn">
            <a:extLst>
              <a:ext uri="{FF2B5EF4-FFF2-40B4-BE49-F238E27FC236}">
                <a16:creationId xmlns:a16="http://schemas.microsoft.com/office/drawing/2014/main" id="{FD7B49B3-1E09-6F4E-D9BF-42ACD7E086BA}"/>
              </a:ext>
            </a:extLst>
          </p:cNvPr>
          <p:cNvGrpSpPr/>
          <p:nvPr/>
        </p:nvGrpSpPr>
        <p:grpSpPr>
          <a:xfrm>
            <a:off x="1257300" y="406400"/>
            <a:ext cx="1319183" cy="783193"/>
            <a:chOff x="1295400" y="457200"/>
            <a:chExt cx="1319183" cy="783193"/>
          </a:xfrm>
        </p:grpSpPr>
        <p:sp>
          <p:nvSpPr>
            <p:cNvPr id="6" name="PHẠM DUYÊN 1 - 9Slide.vn">
              <a:extLst>
                <a:ext uri="{FF2B5EF4-FFF2-40B4-BE49-F238E27FC236}">
                  <a16:creationId xmlns:a16="http://schemas.microsoft.com/office/drawing/2014/main" id="{92E8091E-9C90-FCE4-1BEF-865CF446C5D0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PHẠM DUYÊN 3 - 9Slide.vn">
              <a:extLst>
                <a:ext uri="{FF2B5EF4-FFF2-40B4-BE49-F238E27FC236}">
                  <a16:creationId xmlns:a16="http://schemas.microsoft.com/office/drawing/2014/main" id="{D70CA53E-713C-105A-4E60-B999D4EFFC67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</a:t>
              </a:r>
            </a:p>
          </p:txBody>
        </p:sp>
        <p:sp>
          <p:nvSpPr>
            <p:cNvPr id="8" name="PHẠM DUYÊN 4 - 9Slide.vn">
              <a:extLst>
                <a:ext uri="{FF2B5EF4-FFF2-40B4-BE49-F238E27FC236}">
                  <a16:creationId xmlns:a16="http://schemas.microsoft.com/office/drawing/2014/main" id="{490071A9-C192-6EA0-1345-6671A931B9C8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</a:p>
          </p:txBody>
        </p:sp>
      </p:grpSp>
      <p:grpSp>
        <p:nvGrpSpPr>
          <p:cNvPr id="17" name="PHẠM DUYÊN 4 - 9Slide.vn">
            <a:extLst>
              <a:ext uri="{FF2B5EF4-FFF2-40B4-BE49-F238E27FC236}">
                <a16:creationId xmlns:a16="http://schemas.microsoft.com/office/drawing/2014/main" id="{BD487595-8EAF-53F5-E6EF-D1A257A95848}"/>
              </a:ext>
            </a:extLst>
          </p:cNvPr>
          <p:cNvGrpSpPr/>
          <p:nvPr/>
        </p:nvGrpSpPr>
        <p:grpSpPr>
          <a:xfrm>
            <a:off x="7832408" y="3621238"/>
            <a:ext cx="2743200" cy="2743783"/>
            <a:chOff x="7871490" y="1675817"/>
            <a:chExt cx="2743200" cy="2743783"/>
          </a:xfrm>
        </p:grpSpPr>
        <p:sp>
          <p:nvSpPr>
            <p:cNvPr id="12" name="PHẠM DUYÊN 4 - 9Slide.vn">
              <a:extLst>
                <a:ext uri="{FF2B5EF4-FFF2-40B4-BE49-F238E27FC236}">
                  <a16:creationId xmlns:a16="http://schemas.microsoft.com/office/drawing/2014/main" id="{35A39802-961D-7F16-7107-5323267DB2FC}"/>
                </a:ext>
              </a:extLst>
            </p:cNvPr>
            <p:cNvSpPr/>
            <p:nvPr/>
          </p:nvSpPr>
          <p:spPr>
            <a:xfrm>
              <a:off x="9255385" y="1675817"/>
              <a:ext cx="1358403" cy="2743200"/>
            </a:xfrm>
            <a:prstGeom prst="rect">
              <a:avLst/>
            </a:prstGeom>
            <a:solidFill>
              <a:srgbClr val="F25D3F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PHẠM DUYÊN 5 - 9Slide.vn">
              <a:extLst>
                <a:ext uri="{FF2B5EF4-FFF2-40B4-BE49-F238E27FC236}">
                  <a16:creationId xmlns:a16="http://schemas.microsoft.com/office/drawing/2014/main" id="{AB931032-A7BF-5527-8132-0EF69FC7E4F2}"/>
                </a:ext>
              </a:extLst>
            </p:cNvPr>
            <p:cNvSpPr/>
            <p:nvPr/>
          </p:nvSpPr>
          <p:spPr>
            <a:xfrm>
              <a:off x="7871490" y="1676400"/>
              <a:ext cx="2743200" cy="2743200"/>
            </a:xfrm>
            <a:prstGeom prst="rect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23" name="PHẠM DUYÊN 5 - 9Slide.vn">
            <a:extLst>
              <a:ext uri="{FF2B5EF4-FFF2-40B4-BE49-F238E27FC236}">
                <a16:creationId xmlns:a16="http://schemas.microsoft.com/office/drawing/2014/main" id="{1CB776CC-5AF8-AF77-6F64-9DF2A2E50C7E}"/>
              </a:ext>
            </a:extLst>
          </p:cNvPr>
          <p:cNvSpPr txBox="1"/>
          <p:nvPr/>
        </p:nvSpPr>
        <p:spPr>
          <a:xfrm>
            <a:off x="1308100" y="3609031"/>
            <a:ext cx="5410200" cy="57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>
              <a:lnSpc>
                <a:spcPct val="122000"/>
              </a:lnSpc>
            </a:pPr>
            <a:r>
              <a:rPr lang="en-US" sz="2800" b="0" i="0">
                <a:solidFill>
                  <a:srgbClr val="333333"/>
                </a:solidFill>
                <a:effectLst/>
                <a:latin typeface="+mj-lt"/>
              </a:rPr>
              <a:t>Diện tích tấm bìa màu đỏ là:</a:t>
            </a:r>
          </a:p>
        </p:txBody>
      </p:sp>
      <p:sp>
        <p:nvSpPr>
          <p:cNvPr id="9" name="PHẠM DUYÊN 6 - 9Slide.vn">
            <a:extLst>
              <a:ext uri="{FF2B5EF4-FFF2-40B4-BE49-F238E27FC236}">
                <a16:creationId xmlns:a16="http://schemas.microsoft.com/office/drawing/2014/main" id="{8988C174-6A7A-2275-6846-B6BE87CEF4EA}"/>
              </a:ext>
            </a:extLst>
          </p:cNvPr>
          <p:cNvSpPr txBox="1"/>
          <p:nvPr/>
        </p:nvSpPr>
        <p:spPr>
          <a:xfrm>
            <a:off x="10658852" y="4537393"/>
            <a:ext cx="84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HẠM DUYÊN 7 - 9Slide.vn">
            <a:extLst>
              <a:ext uri="{FF2B5EF4-FFF2-40B4-BE49-F238E27FC236}">
                <a16:creationId xmlns:a16="http://schemas.microsoft.com/office/drawing/2014/main" id="{9C74BC04-DA1F-F962-C60E-86D22739C60D}"/>
              </a:ext>
            </a:extLst>
          </p:cNvPr>
          <p:cNvSpPr txBox="1"/>
          <p:nvPr/>
        </p:nvSpPr>
        <p:spPr>
          <a:xfrm>
            <a:off x="9448800" y="3124200"/>
            <a:ext cx="83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PHẠM DUYÊN 8 - 9Slide.vn">
            <a:extLst>
              <a:ext uri="{FF2B5EF4-FFF2-40B4-BE49-F238E27FC236}">
                <a16:creationId xmlns:a16="http://schemas.microsoft.com/office/drawing/2014/main" id="{871C43E5-12C5-1BBE-9EFA-1FBD90A86E16}"/>
              </a:ext>
            </a:extLst>
          </p:cNvPr>
          <p:cNvGrpSpPr/>
          <p:nvPr/>
        </p:nvGrpSpPr>
        <p:grpSpPr>
          <a:xfrm>
            <a:off x="605971" y="1219200"/>
            <a:ext cx="11052629" cy="1940957"/>
            <a:chOff x="457200" y="1359721"/>
            <a:chExt cx="11052629" cy="1940957"/>
          </a:xfrm>
        </p:grpSpPr>
        <p:sp>
          <p:nvSpPr>
            <p:cNvPr id="15" name="PHẠM DUYÊN 2 - 9Slide.vn">
              <a:extLst>
                <a:ext uri="{FF2B5EF4-FFF2-40B4-BE49-F238E27FC236}">
                  <a16:creationId xmlns:a16="http://schemas.microsoft.com/office/drawing/2014/main" id="{87756AE0-9E80-8C28-3275-29BD2BEA6B4B}"/>
                </a:ext>
              </a:extLst>
            </p:cNvPr>
            <p:cNvSpPr txBox="1"/>
            <p:nvPr/>
          </p:nvSpPr>
          <p:spPr>
            <a:xfrm>
              <a:off x="457200" y="1359721"/>
              <a:ext cx="11052629" cy="19409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pc="-6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Diện tích tấm bìa hình vuông </a:t>
              </a:r>
              <a:r>
                <a:rPr lang="en-US" sz="3600" spc="-60">
                  <a:solidFill>
                    <a:schemeClr val="accent6"/>
                  </a:solidFill>
                  <a:latin typeface="+mj-lt"/>
                </a:rPr>
                <a:t>gấp đôi</a:t>
              </a:r>
              <a:r>
                <a:rPr lang="en-US" sz="3600" spc="-6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diện tích miếng bìa màu đỏ.</a:t>
              </a:r>
            </a:p>
            <a:p>
              <a:r>
                <a:rPr lang="en-US" sz="3600" spc="-6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Diện tích tấm bìa hình vuông là         cm</a:t>
              </a:r>
              <a:r>
                <a:rPr lang="en-US" sz="3600" spc="-60" baseline="30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r>
                <a:rPr lang="en-US" sz="3600" spc="-6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6" name="PHẠM DUYÊN 4 - 9Slide.vn">
              <a:extLst>
                <a:ext uri="{FF2B5EF4-FFF2-40B4-BE49-F238E27FC236}">
                  <a16:creationId xmlns:a16="http://schemas.microsoft.com/office/drawing/2014/main" id="{3BEF7574-1BBC-65E5-6E02-D71A5114B6A9}"/>
                </a:ext>
              </a:extLst>
            </p:cNvPr>
            <p:cNvSpPr/>
            <p:nvPr/>
          </p:nvSpPr>
          <p:spPr>
            <a:xfrm>
              <a:off x="7038295" y="2585348"/>
              <a:ext cx="585334" cy="586948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4" name="PHẠM DUYÊN 9 - 9Slide.vn">
            <a:extLst>
              <a:ext uri="{FF2B5EF4-FFF2-40B4-BE49-F238E27FC236}">
                <a16:creationId xmlns:a16="http://schemas.microsoft.com/office/drawing/2014/main" id="{9A8CA2D6-2144-B512-D23B-D600BCB98EA7}"/>
              </a:ext>
            </a:extLst>
          </p:cNvPr>
          <p:cNvSpPr txBox="1"/>
          <p:nvPr/>
        </p:nvSpPr>
        <p:spPr>
          <a:xfrm>
            <a:off x="1993900" y="4229613"/>
            <a:ext cx="3187700" cy="57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>
              <a:lnSpc>
                <a:spcPct val="122000"/>
              </a:lnSpc>
            </a:pPr>
            <a:r>
              <a:rPr lang="en-US" sz="2800" b="0" i="0">
                <a:solidFill>
                  <a:srgbClr val="333333"/>
                </a:solidFill>
                <a:effectLst/>
                <a:latin typeface="+mj-lt"/>
              </a:rPr>
              <a:t>6 x 3 = </a:t>
            </a:r>
            <a:r>
              <a:rPr lang="en-US" sz="2800" b="0" i="0">
                <a:solidFill>
                  <a:schemeClr val="accent6"/>
                </a:solidFill>
                <a:effectLst/>
                <a:latin typeface="+mj-lt"/>
              </a:rPr>
              <a:t>18</a:t>
            </a:r>
            <a:r>
              <a:rPr lang="en-US" sz="2800" b="0" i="0">
                <a:solidFill>
                  <a:srgbClr val="333333"/>
                </a:solidFill>
                <a:effectLst/>
                <a:latin typeface="+mj-lt"/>
              </a:rPr>
              <a:t> (cm</a:t>
            </a:r>
            <a:r>
              <a:rPr lang="en-US" sz="2800" b="0" i="0" baseline="30000">
                <a:solidFill>
                  <a:srgbClr val="333333"/>
                </a:solidFill>
                <a:effectLst/>
                <a:latin typeface="+mj-lt"/>
              </a:rPr>
              <a:t>2</a:t>
            </a:r>
            <a:r>
              <a:rPr lang="en-US" sz="2800" b="0" i="0">
                <a:solidFill>
                  <a:srgbClr val="333333"/>
                </a:solidFill>
                <a:effectLst/>
                <a:latin typeface="+mj-lt"/>
              </a:rPr>
              <a:t>)</a:t>
            </a:r>
          </a:p>
        </p:txBody>
      </p:sp>
      <p:sp>
        <p:nvSpPr>
          <p:cNvPr id="25" name="PHẠM DUYÊN 10 - 9Slide.vn">
            <a:extLst>
              <a:ext uri="{FF2B5EF4-FFF2-40B4-BE49-F238E27FC236}">
                <a16:creationId xmlns:a16="http://schemas.microsoft.com/office/drawing/2014/main" id="{EBC8FFD8-AACF-13CC-320B-334C0D04BBD3}"/>
              </a:ext>
            </a:extLst>
          </p:cNvPr>
          <p:cNvSpPr txBox="1"/>
          <p:nvPr/>
        </p:nvSpPr>
        <p:spPr>
          <a:xfrm>
            <a:off x="1308100" y="4850195"/>
            <a:ext cx="5410200" cy="57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>
              <a:lnSpc>
                <a:spcPct val="122000"/>
              </a:lnSpc>
            </a:pPr>
            <a:r>
              <a:rPr lang="en-US" sz="2800" b="0" i="0">
                <a:solidFill>
                  <a:srgbClr val="333333"/>
                </a:solidFill>
                <a:effectLst/>
                <a:latin typeface="+mj-lt"/>
              </a:rPr>
              <a:t>Diện tích tấm bìa hình vuông là:</a:t>
            </a:r>
          </a:p>
        </p:txBody>
      </p:sp>
      <p:sp>
        <p:nvSpPr>
          <p:cNvPr id="26" name="PHẠM DUYÊN 11 - 9Slide.vn">
            <a:extLst>
              <a:ext uri="{FF2B5EF4-FFF2-40B4-BE49-F238E27FC236}">
                <a16:creationId xmlns:a16="http://schemas.microsoft.com/office/drawing/2014/main" id="{4B35847E-9DEB-7BC6-1B16-332453137297}"/>
              </a:ext>
            </a:extLst>
          </p:cNvPr>
          <p:cNvSpPr txBox="1"/>
          <p:nvPr/>
        </p:nvSpPr>
        <p:spPr>
          <a:xfrm>
            <a:off x="1993900" y="5470777"/>
            <a:ext cx="3187700" cy="57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>
              <a:lnSpc>
                <a:spcPct val="122000"/>
              </a:lnSpc>
            </a:pPr>
            <a:r>
              <a:rPr lang="en-US" sz="2800" b="0" i="0">
                <a:solidFill>
                  <a:srgbClr val="333333"/>
                </a:solidFill>
                <a:effectLst/>
                <a:latin typeface="+mj-lt"/>
              </a:rPr>
              <a:t>18 x 2 = </a:t>
            </a:r>
            <a:r>
              <a:rPr lang="en-US" sz="2800" b="0" i="0">
                <a:solidFill>
                  <a:schemeClr val="accent6"/>
                </a:solidFill>
                <a:effectLst/>
                <a:latin typeface="+mj-lt"/>
              </a:rPr>
              <a:t>36</a:t>
            </a:r>
            <a:r>
              <a:rPr lang="en-US" sz="2800" b="0" i="0">
                <a:solidFill>
                  <a:srgbClr val="333333"/>
                </a:solidFill>
                <a:effectLst/>
                <a:latin typeface="+mj-lt"/>
              </a:rPr>
              <a:t> (cm</a:t>
            </a:r>
            <a:r>
              <a:rPr lang="en-US" sz="2800" b="0" i="0" baseline="30000">
                <a:solidFill>
                  <a:srgbClr val="333333"/>
                </a:solidFill>
                <a:effectLst/>
                <a:latin typeface="+mj-lt"/>
              </a:rPr>
              <a:t>2</a:t>
            </a:r>
            <a:r>
              <a:rPr lang="en-US" sz="2800" b="0" i="0">
                <a:solidFill>
                  <a:srgbClr val="333333"/>
                </a:solidFill>
                <a:effectLst/>
                <a:latin typeface="+mj-lt"/>
              </a:rPr>
              <a:t>)</a:t>
            </a:r>
          </a:p>
        </p:txBody>
      </p:sp>
      <p:sp>
        <p:nvSpPr>
          <p:cNvPr id="27" name="PHẠM DUYÊN 12 - 9Slide.vn">
            <a:extLst>
              <a:ext uri="{FF2B5EF4-FFF2-40B4-BE49-F238E27FC236}">
                <a16:creationId xmlns:a16="http://schemas.microsoft.com/office/drawing/2014/main" id="{8337CA91-0F92-1922-FBBD-56FDEB7C09B9}"/>
              </a:ext>
            </a:extLst>
          </p:cNvPr>
          <p:cNvSpPr/>
          <p:nvPr/>
        </p:nvSpPr>
        <p:spPr>
          <a:xfrm>
            <a:off x="7106287" y="2445999"/>
            <a:ext cx="789483" cy="586948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28575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847941-61D4-0B87-F721-630C9CE624AA}"/>
              </a:ext>
            </a:extLst>
          </p:cNvPr>
          <p:cNvSpPr/>
          <p:nvPr/>
        </p:nvSpPr>
        <p:spPr>
          <a:xfrm>
            <a:off x="-2057400" y="-76200"/>
            <a:ext cx="1828800" cy="19409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5182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  <p:bldP spid="24" grpId="0"/>
      <p:bldP spid="25" grpId="0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HẠM DUYÊN 1 - 9Slide.vn">
            <a:extLst>
              <a:ext uri="{FF2B5EF4-FFF2-40B4-BE49-F238E27FC236}">
                <a16:creationId xmlns:a16="http://schemas.microsoft.com/office/drawing/2014/main" id="{EBEBF850-FCA4-0D76-2747-BF144841B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r="5559"/>
          <a:stretch/>
        </p:blipFill>
        <p:spPr>
          <a:xfrm>
            <a:off x="9125741" y="1192203"/>
            <a:ext cx="1371600" cy="4610476"/>
          </a:xfrm>
          <a:custGeom>
            <a:avLst/>
            <a:gdLst>
              <a:gd name="connsiteX0" fmla="*/ 0 w 1354314"/>
              <a:gd name="connsiteY0" fmla="*/ 0 h 3829050"/>
              <a:gd name="connsiteX1" fmla="*/ 1354314 w 1354314"/>
              <a:gd name="connsiteY1" fmla="*/ 0 h 3829050"/>
              <a:gd name="connsiteX2" fmla="*/ 1354314 w 1354314"/>
              <a:gd name="connsiteY2" fmla="*/ 3829050 h 3829050"/>
              <a:gd name="connsiteX3" fmla="*/ 0 w 1354314"/>
              <a:gd name="connsiteY3" fmla="*/ 382905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314" h="3829050">
                <a:moveTo>
                  <a:pt x="0" y="0"/>
                </a:moveTo>
                <a:lnTo>
                  <a:pt x="1354314" y="0"/>
                </a:lnTo>
                <a:lnTo>
                  <a:pt x="1354314" y="3829050"/>
                </a:lnTo>
                <a:lnTo>
                  <a:pt x="0" y="3829050"/>
                </a:lnTo>
                <a:close/>
              </a:path>
            </a:pathLst>
          </a:custGeom>
          <a:ln w="38100">
            <a:solidFill>
              <a:srgbClr val="5F2389"/>
            </a:solidFill>
          </a:ln>
        </p:spPr>
      </p:pic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BF7AEBAD-00C2-D025-FA80-1CFE7470F88B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39E49DB0-E7BF-A323-9366-65C11A94D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6B14326-BF49-DC51-85F1-C241410931CE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ln w="31750">
                    <a:solidFill>
                      <a:srgbClr val="F05945">
                        <a:lumMod val="7500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white">
                        <a:alpha val="100000"/>
                      </a:prst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  <a:endParaRPr kumimoji="0" lang="en-US" altLang="zh-CN" sz="4000" b="0" i="0" u="none" strike="noStrike" kern="1200" cap="none" spc="0" normalizeH="0" baseline="0" noProof="0" dirty="0">
                <a:ln w="31750">
                  <a:solidFill>
                    <a:srgbClr val="F05945">
                      <a:lumMod val="75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white">
                      <a:alpha val="100000"/>
                    </a:prstClr>
                  </a:outerShdw>
                </a:effectLst>
                <a:uLnTx/>
                <a:uFillTx/>
                <a:latin typeface="#9Slide03 HelveBold" panose="02040603050506020204" pitchFamily="18" charset="0"/>
                <a:ea typeface="字魂164号-方悦黑" panose="00000500000000000000" charset="-122"/>
                <a:cs typeface="+mn-cs"/>
              </a:endParaRPr>
            </a:p>
          </p:txBody>
        </p:sp>
      </p:grpSp>
      <p:grpSp>
        <p:nvGrpSpPr>
          <p:cNvPr id="5" name="PHẠM DUYÊN 3 - 9Slide.vn">
            <a:extLst>
              <a:ext uri="{FF2B5EF4-FFF2-40B4-BE49-F238E27FC236}">
                <a16:creationId xmlns:a16="http://schemas.microsoft.com/office/drawing/2014/main" id="{FD7B49B3-1E09-6F4E-D9BF-42ACD7E086BA}"/>
              </a:ext>
            </a:extLst>
          </p:cNvPr>
          <p:cNvGrpSpPr/>
          <p:nvPr/>
        </p:nvGrpSpPr>
        <p:grpSpPr>
          <a:xfrm>
            <a:off x="1257300" y="406400"/>
            <a:ext cx="1319183" cy="783193"/>
            <a:chOff x="1295400" y="457200"/>
            <a:chExt cx="1319183" cy="783193"/>
          </a:xfrm>
        </p:grpSpPr>
        <p:sp>
          <p:nvSpPr>
            <p:cNvPr id="6" name="PHẠM DUYÊN 1 - 9Slide.vn">
              <a:extLst>
                <a:ext uri="{FF2B5EF4-FFF2-40B4-BE49-F238E27FC236}">
                  <a16:creationId xmlns:a16="http://schemas.microsoft.com/office/drawing/2014/main" id="{92E8091E-9C90-FCE4-1BEF-865CF446C5D0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7" name="PHẠM DUYÊN 3 - 9Slide.vn">
              <a:extLst>
                <a:ext uri="{FF2B5EF4-FFF2-40B4-BE49-F238E27FC236}">
                  <a16:creationId xmlns:a16="http://schemas.microsoft.com/office/drawing/2014/main" id="{D70CA53E-713C-105A-4E60-B999D4EFFC67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Sofia Pro Soft Bold"/>
                  <a:ea typeface="+mn-ea"/>
                  <a:cs typeface="+mn-cs"/>
                </a:rPr>
                <a:t>Số</a:t>
              </a:r>
            </a:p>
          </p:txBody>
        </p:sp>
        <p:sp>
          <p:nvSpPr>
            <p:cNvPr id="8" name="PHẠM DUYÊN 4 - 9Slide.vn">
              <a:extLst>
                <a:ext uri="{FF2B5EF4-FFF2-40B4-BE49-F238E27FC236}">
                  <a16:creationId xmlns:a16="http://schemas.microsoft.com/office/drawing/2014/main" id="{490071A9-C192-6EA0-1345-6671A931B9C8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059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Sofia Pro Soft Bold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9" name="PHẠM DUYÊN 4 - 9Slide.vn">
            <a:extLst>
              <a:ext uri="{FF2B5EF4-FFF2-40B4-BE49-F238E27FC236}">
                <a16:creationId xmlns:a16="http://schemas.microsoft.com/office/drawing/2014/main" id="{8E94636E-55C4-AA10-AA73-BEBBF8772244}"/>
              </a:ext>
            </a:extLst>
          </p:cNvPr>
          <p:cNvGrpSpPr/>
          <p:nvPr/>
        </p:nvGrpSpPr>
        <p:grpSpPr>
          <a:xfrm>
            <a:off x="967491" y="1409987"/>
            <a:ext cx="6581095" cy="4392692"/>
            <a:chOff x="457200" y="1359721"/>
            <a:chExt cx="6581095" cy="4392692"/>
          </a:xfrm>
        </p:grpSpPr>
        <p:sp>
          <p:nvSpPr>
            <p:cNvPr id="10" name="PHẠM DUYÊN 2 - 9Slide.vn">
              <a:extLst>
                <a:ext uri="{FF2B5EF4-FFF2-40B4-BE49-F238E27FC236}">
                  <a16:creationId xmlns:a16="http://schemas.microsoft.com/office/drawing/2014/main" id="{34537B5F-F407-9841-D288-1AFA6B2C8252}"/>
                </a:ext>
              </a:extLst>
            </p:cNvPr>
            <p:cNvSpPr txBox="1"/>
            <p:nvPr/>
          </p:nvSpPr>
          <p:spPr>
            <a:xfrm>
              <a:off x="457200" y="1359721"/>
              <a:ext cx="6581095" cy="439269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-6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Có một tấm kính lớn như hình vẽ bên. Người ta cắt ra 3 tấm kính hình chữ nhật để lắp vào cửa chớp, mỗi tấm có chiều dài 80 cm, chiều rộng 10 cm. Phần kính còn lại có diện tích là</a:t>
              </a:r>
              <a:r>
                <a:rPr kumimoji="0" lang="en-US" sz="3600" b="0" i="0" u="none" strike="noStrike" kern="1200" cap="none" spc="-6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vi-VN" sz="3600" b="0" i="0" u="none" strike="noStrike" kern="1200" cap="none" spc="-6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-6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     cm</a:t>
              </a:r>
              <a:r>
                <a:rPr kumimoji="0" lang="en-US" sz="3600" b="0" i="0" u="none" strike="noStrike" kern="1200" cap="none" spc="-60" normalizeH="0" baseline="3000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2</a:t>
              </a:r>
              <a:r>
                <a:rPr kumimoji="0" lang="en-US" sz="3600" b="0" i="0" u="none" strike="noStrike" kern="1200" cap="none" spc="-6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3" name="PHẠM DUYÊN 4 - 9Slide.vn">
              <a:extLst>
                <a:ext uri="{FF2B5EF4-FFF2-40B4-BE49-F238E27FC236}">
                  <a16:creationId xmlns:a16="http://schemas.microsoft.com/office/drawing/2014/main" id="{17A19C58-8FAE-1A0A-216A-F8BA0A0B1C35}"/>
                </a:ext>
              </a:extLst>
            </p:cNvPr>
            <p:cNvSpPr/>
            <p:nvPr/>
          </p:nvSpPr>
          <p:spPr>
            <a:xfrm>
              <a:off x="1342775" y="4896748"/>
              <a:ext cx="585334" cy="586948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4" name="PHẠM DUYÊN 5 - 9Slide.vn">
            <a:extLst>
              <a:ext uri="{FF2B5EF4-FFF2-40B4-BE49-F238E27FC236}">
                <a16:creationId xmlns:a16="http://schemas.microsoft.com/office/drawing/2014/main" id="{6B4EDCDE-5670-D9D4-5E3E-CE02F0284964}"/>
              </a:ext>
            </a:extLst>
          </p:cNvPr>
          <p:cNvSpPr txBox="1"/>
          <p:nvPr/>
        </p:nvSpPr>
        <p:spPr>
          <a:xfrm>
            <a:off x="7620000" y="3216463"/>
            <a:ext cx="1161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85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5" name="PHẠM DUYÊN 6 - 9Slide.vn">
            <a:extLst>
              <a:ext uri="{FF2B5EF4-FFF2-40B4-BE49-F238E27FC236}">
                <a16:creationId xmlns:a16="http://schemas.microsoft.com/office/drawing/2014/main" id="{0F771D26-178D-95CC-D71E-D05700DD8E61}"/>
              </a:ext>
            </a:extLst>
          </p:cNvPr>
          <p:cNvSpPr txBox="1"/>
          <p:nvPr/>
        </p:nvSpPr>
        <p:spPr>
          <a:xfrm>
            <a:off x="9248220" y="5937250"/>
            <a:ext cx="1164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30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cxnSp>
        <p:nvCxnSpPr>
          <p:cNvPr id="21" name="PHẠM DUYÊN 7 - 9Slide.vn">
            <a:extLst>
              <a:ext uri="{FF2B5EF4-FFF2-40B4-BE49-F238E27FC236}">
                <a16:creationId xmlns:a16="http://schemas.microsoft.com/office/drawing/2014/main" id="{C775BFAD-C44F-9513-55C7-AE255B9E4F97}"/>
              </a:ext>
            </a:extLst>
          </p:cNvPr>
          <p:cNvCxnSpPr>
            <a:cxnSpLocks/>
          </p:cNvCxnSpPr>
          <p:nvPr/>
        </p:nvCxnSpPr>
        <p:spPr>
          <a:xfrm rot="16200000">
            <a:off x="7428018" y="3653839"/>
            <a:ext cx="429768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HẠM DUYÊN 8 - 9Slide.vn">
            <a:extLst>
              <a:ext uri="{FF2B5EF4-FFF2-40B4-BE49-F238E27FC236}">
                <a16:creationId xmlns:a16="http://schemas.microsoft.com/office/drawing/2014/main" id="{3B362B09-920C-82AD-F844-67A868E3E81A}"/>
              </a:ext>
            </a:extLst>
          </p:cNvPr>
          <p:cNvCxnSpPr>
            <a:cxnSpLocks/>
          </p:cNvCxnSpPr>
          <p:nvPr/>
        </p:nvCxnSpPr>
        <p:spPr>
          <a:xfrm rot="16200000">
            <a:off x="7901357" y="3653839"/>
            <a:ext cx="429768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HẠM DUYÊN 9 - 9Slide.vn">
            <a:extLst>
              <a:ext uri="{FF2B5EF4-FFF2-40B4-BE49-F238E27FC236}">
                <a16:creationId xmlns:a16="http://schemas.microsoft.com/office/drawing/2014/main" id="{D16C922D-35D4-E7EA-34C4-92CDF5AC6B34}"/>
              </a:ext>
            </a:extLst>
          </p:cNvPr>
          <p:cNvCxnSpPr>
            <a:cxnSpLocks/>
          </p:cNvCxnSpPr>
          <p:nvPr/>
        </p:nvCxnSpPr>
        <p:spPr>
          <a:xfrm flipV="1">
            <a:off x="9124421" y="1524000"/>
            <a:ext cx="1371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HẠM DUYÊN 10 - 9Slide.vn">
            <a:extLst>
              <a:ext uri="{FF2B5EF4-FFF2-40B4-BE49-F238E27FC236}">
                <a16:creationId xmlns:a16="http://schemas.microsoft.com/office/drawing/2014/main" id="{4BBCB593-62AA-9CAC-312C-A0B0D2F46CE0}"/>
              </a:ext>
            </a:extLst>
          </p:cNvPr>
          <p:cNvSpPr/>
          <p:nvPr/>
        </p:nvSpPr>
        <p:spPr>
          <a:xfrm flipV="1">
            <a:off x="8781013" y="1189959"/>
            <a:ext cx="210910" cy="4634578"/>
          </a:xfrm>
          <a:prstGeom prst="leftBrace">
            <a:avLst>
              <a:gd name="adj1" fmla="val 83421"/>
              <a:gd name="adj2" fmla="val 50000"/>
            </a:avLst>
          </a:prstGeom>
          <a:ln w="12700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7" name="PHẠM DUYÊN 11 - 9Slide.vn">
            <a:extLst>
              <a:ext uri="{FF2B5EF4-FFF2-40B4-BE49-F238E27FC236}">
                <a16:creationId xmlns:a16="http://schemas.microsoft.com/office/drawing/2014/main" id="{6239B11D-B2D5-3E46-F56D-5C0969F76ADC}"/>
              </a:ext>
            </a:extLst>
          </p:cNvPr>
          <p:cNvSpPr/>
          <p:nvPr/>
        </p:nvSpPr>
        <p:spPr>
          <a:xfrm flipH="1" flipV="1">
            <a:off x="10640650" y="1189592"/>
            <a:ext cx="74975" cy="349647"/>
          </a:xfrm>
          <a:prstGeom prst="leftBrace">
            <a:avLst>
              <a:gd name="adj1" fmla="val 83421"/>
              <a:gd name="adj2" fmla="val 50000"/>
            </a:avLst>
          </a:prstGeom>
          <a:ln w="12700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8" name="PHẠM DUYÊN 12 - 9Slide.vn">
            <a:extLst>
              <a:ext uri="{FF2B5EF4-FFF2-40B4-BE49-F238E27FC236}">
                <a16:creationId xmlns:a16="http://schemas.microsoft.com/office/drawing/2014/main" id="{962A5069-77FA-D09B-37F0-F09E7BB54D75}"/>
              </a:ext>
            </a:extLst>
          </p:cNvPr>
          <p:cNvSpPr txBox="1"/>
          <p:nvPr/>
        </p:nvSpPr>
        <p:spPr>
          <a:xfrm>
            <a:off x="9548343" y="3242657"/>
            <a:ext cx="488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  <a:t>80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</a:br>
            <a:r>
              <a:rPr kumimoji="0" lang="en-US" sz="18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  <a:t>cm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9" name="PHẠM DUYÊN 13 - 9Slide.vn">
            <a:extLst>
              <a:ext uri="{FF2B5EF4-FFF2-40B4-BE49-F238E27FC236}">
                <a16:creationId xmlns:a16="http://schemas.microsoft.com/office/drawing/2014/main" id="{79D4EC8D-6F3B-FD15-5772-9A2DF74D7654}"/>
              </a:ext>
            </a:extLst>
          </p:cNvPr>
          <p:cNvSpPr txBox="1"/>
          <p:nvPr/>
        </p:nvSpPr>
        <p:spPr>
          <a:xfrm>
            <a:off x="9092551" y="1676400"/>
            <a:ext cx="488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  <a:t>10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</a:br>
            <a:r>
              <a:rPr kumimoji="0" lang="en-US" sz="18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  <a:t>cm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pic>
        <p:nvPicPr>
          <p:cNvPr id="32" name="PHẠM DUYÊN 14 - 9Slide.vn">
            <a:extLst>
              <a:ext uri="{FF2B5EF4-FFF2-40B4-BE49-F238E27FC236}">
                <a16:creationId xmlns:a16="http://schemas.microsoft.com/office/drawing/2014/main" id="{04B6B4AF-63A5-78E0-44C9-A7CC0D7EC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155112" y="1594090"/>
            <a:ext cx="438950" cy="158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PHẠM DUYÊN 15 - 9Slide.vn">
            <a:extLst>
              <a:ext uri="{FF2B5EF4-FFF2-40B4-BE49-F238E27FC236}">
                <a16:creationId xmlns:a16="http://schemas.microsoft.com/office/drawing/2014/main" id="{B99CBB59-FE7C-BF81-40D3-F37D79D036C8}"/>
              </a:ext>
            </a:extLst>
          </p:cNvPr>
          <p:cNvSpPr txBox="1"/>
          <p:nvPr/>
        </p:nvSpPr>
        <p:spPr>
          <a:xfrm>
            <a:off x="10744200" y="1126406"/>
            <a:ext cx="93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?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84D1DE-0607-AD17-E179-3386497DA3A7}"/>
              </a:ext>
            </a:extLst>
          </p:cNvPr>
          <p:cNvSpPr/>
          <p:nvPr/>
        </p:nvSpPr>
        <p:spPr>
          <a:xfrm>
            <a:off x="-1905000" y="-152400"/>
            <a:ext cx="1640064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0112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 animBg="1"/>
      <p:bldP spid="27" grpId="0" animBg="1"/>
      <p:bldP spid="28" grpId="0"/>
      <p:bldP spid="29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HẠM DUYÊN 1 - 9Slide.vn">
            <a:extLst>
              <a:ext uri="{FF2B5EF4-FFF2-40B4-BE49-F238E27FC236}">
                <a16:creationId xmlns:a16="http://schemas.microsoft.com/office/drawing/2014/main" id="{EBEBF850-FCA4-0D76-2747-BF144841B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r="5559"/>
          <a:stretch/>
        </p:blipFill>
        <p:spPr>
          <a:xfrm>
            <a:off x="9125741" y="1192203"/>
            <a:ext cx="1371600" cy="4610476"/>
          </a:xfrm>
          <a:custGeom>
            <a:avLst/>
            <a:gdLst>
              <a:gd name="connsiteX0" fmla="*/ 0 w 1354314"/>
              <a:gd name="connsiteY0" fmla="*/ 0 h 3829050"/>
              <a:gd name="connsiteX1" fmla="*/ 1354314 w 1354314"/>
              <a:gd name="connsiteY1" fmla="*/ 0 h 3829050"/>
              <a:gd name="connsiteX2" fmla="*/ 1354314 w 1354314"/>
              <a:gd name="connsiteY2" fmla="*/ 3829050 h 3829050"/>
              <a:gd name="connsiteX3" fmla="*/ 0 w 1354314"/>
              <a:gd name="connsiteY3" fmla="*/ 3829050 h 382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314" h="3829050">
                <a:moveTo>
                  <a:pt x="0" y="0"/>
                </a:moveTo>
                <a:lnTo>
                  <a:pt x="1354314" y="0"/>
                </a:lnTo>
                <a:lnTo>
                  <a:pt x="1354314" y="3829050"/>
                </a:lnTo>
                <a:lnTo>
                  <a:pt x="0" y="3829050"/>
                </a:lnTo>
                <a:close/>
              </a:path>
            </a:pathLst>
          </a:custGeom>
          <a:ln w="38100">
            <a:solidFill>
              <a:srgbClr val="5F2389"/>
            </a:solidFill>
          </a:ln>
        </p:spPr>
      </p:pic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BF7AEBAD-00C2-D025-FA80-1CFE7470F88B}"/>
              </a:ext>
            </a:extLst>
          </p:cNvPr>
          <p:cNvGrpSpPr/>
          <p:nvPr/>
        </p:nvGrpSpPr>
        <p:grpSpPr>
          <a:xfrm>
            <a:off x="558007" y="390525"/>
            <a:ext cx="529493" cy="707886"/>
            <a:chOff x="1806355" y="2764680"/>
            <a:chExt cx="745981" cy="997311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39E49DB0-E7BF-A323-9366-65C11A94D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字魂105号-简雅黑" panose="00000500000000000000" charset="-122"/>
              </a:endParaRPr>
            </a:p>
          </p:txBody>
        </p:sp>
        <p:sp>
          <p:nvSpPr>
            <p:cNvPr id="4" name="91">
              <a:extLst>
                <a:ext uri="{FF2B5EF4-FFF2-40B4-BE49-F238E27FC236}">
                  <a16:creationId xmlns:a16="http://schemas.microsoft.com/office/drawing/2014/main" id="{E6B14326-BF49-DC51-85F1-C241410931CE}"/>
                </a:ext>
              </a:extLst>
            </p:cNvPr>
            <p:cNvSpPr txBox="1"/>
            <p:nvPr/>
          </p:nvSpPr>
          <p:spPr>
            <a:xfrm>
              <a:off x="1861217" y="276468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ln w="31750">
                    <a:solidFill>
                      <a:srgbClr val="F05945">
                        <a:lumMod val="75000"/>
                      </a:srgbClr>
                    </a:solidFill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white">
                        <a:alpha val="100000"/>
                      </a:prst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  <a:endParaRPr kumimoji="0" lang="en-US" altLang="zh-CN" sz="4000" b="0" i="0" u="none" strike="noStrike" kern="1200" cap="none" spc="0" normalizeH="0" baseline="0" noProof="0" dirty="0">
                <a:ln w="31750">
                  <a:solidFill>
                    <a:srgbClr val="F05945">
                      <a:lumMod val="75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white">
                      <a:alpha val="100000"/>
                    </a:prstClr>
                  </a:outerShdw>
                </a:effectLst>
                <a:uLnTx/>
                <a:uFillTx/>
                <a:latin typeface="#9Slide03 HelveBold" panose="02040603050506020204" pitchFamily="18" charset="0"/>
                <a:ea typeface="字魂164号-方悦黑" panose="00000500000000000000" charset="-122"/>
                <a:cs typeface="+mn-cs"/>
              </a:endParaRPr>
            </a:p>
          </p:txBody>
        </p:sp>
      </p:grpSp>
      <p:grpSp>
        <p:nvGrpSpPr>
          <p:cNvPr id="5" name="PHẠM DUYÊN 3 - 9Slide.vn">
            <a:extLst>
              <a:ext uri="{FF2B5EF4-FFF2-40B4-BE49-F238E27FC236}">
                <a16:creationId xmlns:a16="http://schemas.microsoft.com/office/drawing/2014/main" id="{FD7B49B3-1E09-6F4E-D9BF-42ACD7E086BA}"/>
              </a:ext>
            </a:extLst>
          </p:cNvPr>
          <p:cNvGrpSpPr/>
          <p:nvPr/>
        </p:nvGrpSpPr>
        <p:grpSpPr>
          <a:xfrm>
            <a:off x="1257300" y="406400"/>
            <a:ext cx="1319183" cy="783193"/>
            <a:chOff x="1295400" y="457200"/>
            <a:chExt cx="1319183" cy="783193"/>
          </a:xfrm>
        </p:grpSpPr>
        <p:sp>
          <p:nvSpPr>
            <p:cNvPr id="6" name="PHẠM DUYÊN 1 - 9Slide.vn">
              <a:extLst>
                <a:ext uri="{FF2B5EF4-FFF2-40B4-BE49-F238E27FC236}">
                  <a16:creationId xmlns:a16="http://schemas.microsoft.com/office/drawing/2014/main" id="{92E8091E-9C90-FCE4-1BEF-865CF446C5D0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endParaRPr>
            </a:p>
          </p:txBody>
        </p:sp>
        <p:sp>
          <p:nvSpPr>
            <p:cNvPr id="7" name="PHẠM DUYÊN 3 - 9Slide.vn">
              <a:extLst>
                <a:ext uri="{FF2B5EF4-FFF2-40B4-BE49-F238E27FC236}">
                  <a16:creationId xmlns:a16="http://schemas.microsoft.com/office/drawing/2014/main" id="{D70CA53E-713C-105A-4E60-B999D4EFFC67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Sofia Pro Soft Bold"/>
                  <a:ea typeface="+mn-ea"/>
                  <a:cs typeface="+mn-cs"/>
                </a:rPr>
                <a:t>Số</a:t>
              </a:r>
            </a:p>
          </p:txBody>
        </p:sp>
        <p:sp>
          <p:nvSpPr>
            <p:cNvPr id="8" name="PHẠM DUYÊN 4 - 9Slide.vn">
              <a:extLst>
                <a:ext uri="{FF2B5EF4-FFF2-40B4-BE49-F238E27FC236}">
                  <a16:creationId xmlns:a16="http://schemas.microsoft.com/office/drawing/2014/main" id="{490071A9-C192-6EA0-1345-6671A931B9C8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0594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3 Sofia Pro Soft Bold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9" name="PHẠM DUYÊN 4 - 9Slide.vn">
            <a:extLst>
              <a:ext uri="{FF2B5EF4-FFF2-40B4-BE49-F238E27FC236}">
                <a16:creationId xmlns:a16="http://schemas.microsoft.com/office/drawing/2014/main" id="{8E94636E-55C4-AA10-AA73-BEBBF8772244}"/>
              </a:ext>
            </a:extLst>
          </p:cNvPr>
          <p:cNvGrpSpPr/>
          <p:nvPr/>
        </p:nvGrpSpPr>
        <p:grpSpPr>
          <a:xfrm>
            <a:off x="1038905" y="1066800"/>
            <a:ext cx="6581095" cy="2690382"/>
            <a:chOff x="457200" y="1359721"/>
            <a:chExt cx="6581095" cy="2690382"/>
          </a:xfrm>
        </p:grpSpPr>
        <p:sp>
          <p:nvSpPr>
            <p:cNvPr id="10" name="PHẠM DUYÊN 2 - 9Slide.vn">
              <a:extLst>
                <a:ext uri="{FF2B5EF4-FFF2-40B4-BE49-F238E27FC236}">
                  <a16:creationId xmlns:a16="http://schemas.microsoft.com/office/drawing/2014/main" id="{34537B5F-F407-9841-D288-1AFA6B2C8252}"/>
                </a:ext>
              </a:extLst>
            </p:cNvPr>
            <p:cNvSpPr txBox="1"/>
            <p:nvPr/>
          </p:nvSpPr>
          <p:spPr>
            <a:xfrm>
              <a:off x="457200" y="1359721"/>
              <a:ext cx="6581095" cy="269038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-6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Có một tấm kính lớn như hình vẽ bên. Người ta cắt ra 3 tấm kính hình chữ nhật để lắp vào cửa chớp, mỗi tấm có chiều dài 80 cm, chiều rộng 10 cm. Phần kính còn lại có diện tích là</a:t>
              </a:r>
              <a:r>
                <a:rPr kumimoji="0" lang="en-US" sz="2800" b="0" i="0" u="none" strike="noStrike" kern="1200" cap="none" spc="-6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 </a:t>
              </a:r>
              <a:r>
                <a:rPr kumimoji="0" lang="vi-VN" sz="2800" b="0" i="0" u="none" strike="noStrike" kern="1200" cap="none" spc="-6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-6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       cm</a:t>
              </a:r>
              <a:r>
                <a:rPr kumimoji="0" lang="en-US" sz="2800" b="0" i="0" u="none" strike="noStrike" kern="1200" cap="none" spc="-60" normalizeH="0" baseline="3000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2</a:t>
              </a:r>
              <a:r>
                <a:rPr kumimoji="0" lang="en-US" sz="2800" b="0" i="0" u="none" strike="noStrike" kern="1200" cap="none" spc="-6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#9Slide03 Sofia Pro Soft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3" name="PHẠM DUYÊN 4 - 9Slide.vn">
              <a:extLst>
                <a:ext uri="{FF2B5EF4-FFF2-40B4-BE49-F238E27FC236}">
                  <a16:creationId xmlns:a16="http://schemas.microsoft.com/office/drawing/2014/main" id="{17A19C58-8FAE-1A0A-216A-F8BA0A0B1C35}"/>
                </a:ext>
              </a:extLst>
            </p:cNvPr>
            <p:cNvSpPr/>
            <p:nvPr/>
          </p:nvSpPr>
          <p:spPr>
            <a:xfrm>
              <a:off x="4066495" y="3407124"/>
              <a:ext cx="467146" cy="468434"/>
            </a:xfrm>
            <a:prstGeom prst="roundRect">
              <a:avLst>
                <a:gd name="adj" fmla="val 20983"/>
              </a:avLst>
            </a:prstGeom>
            <a:solidFill>
              <a:schemeClr val="bg1"/>
            </a:solidFill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Sofia Pro Soft Bold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4" name="PHẠM DUYÊN 5 - 9Slide.vn">
            <a:extLst>
              <a:ext uri="{FF2B5EF4-FFF2-40B4-BE49-F238E27FC236}">
                <a16:creationId xmlns:a16="http://schemas.microsoft.com/office/drawing/2014/main" id="{6B4EDCDE-5670-D9D4-5E3E-CE02F0284964}"/>
              </a:ext>
            </a:extLst>
          </p:cNvPr>
          <p:cNvSpPr txBox="1"/>
          <p:nvPr/>
        </p:nvSpPr>
        <p:spPr>
          <a:xfrm>
            <a:off x="7620000" y="3216463"/>
            <a:ext cx="1161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85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5" name="PHẠM DUYÊN 6 - 9Slide.vn">
            <a:extLst>
              <a:ext uri="{FF2B5EF4-FFF2-40B4-BE49-F238E27FC236}">
                <a16:creationId xmlns:a16="http://schemas.microsoft.com/office/drawing/2014/main" id="{0F771D26-178D-95CC-D71E-D05700DD8E61}"/>
              </a:ext>
            </a:extLst>
          </p:cNvPr>
          <p:cNvSpPr txBox="1"/>
          <p:nvPr/>
        </p:nvSpPr>
        <p:spPr>
          <a:xfrm>
            <a:off x="9244410" y="5937250"/>
            <a:ext cx="1164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30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cxnSp>
        <p:nvCxnSpPr>
          <p:cNvPr id="21" name="PHẠM DUYÊN 7 - 9Slide.vn">
            <a:extLst>
              <a:ext uri="{FF2B5EF4-FFF2-40B4-BE49-F238E27FC236}">
                <a16:creationId xmlns:a16="http://schemas.microsoft.com/office/drawing/2014/main" id="{C775BFAD-C44F-9513-55C7-AE255B9E4F97}"/>
              </a:ext>
            </a:extLst>
          </p:cNvPr>
          <p:cNvCxnSpPr>
            <a:cxnSpLocks/>
          </p:cNvCxnSpPr>
          <p:nvPr/>
        </p:nvCxnSpPr>
        <p:spPr>
          <a:xfrm rot="16200000">
            <a:off x="7428018" y="3653839"/>
            <a:ext cx="429768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HẠM DUYÊN 8 - 9Slide.vn">
            <a:extLst>
              <a:ext uri="{FF2B5EF4-FFF2-40B4-BE49-F238E27FC236}">
                <a16:creationId xmlns:a16="http://schemas.microsoft.com/office/drawing/2014/main" id="{3B362B09-920C-82AD-F844-67A868E3E81A}"/>
              </a:ext>
            </a:extLst>
          </p:cNvPr>
          <p:cNvCxnSpPr>
            <a:cxnSpLocks/>
          </p:cNvCxnSpPr>
          <p:nvPr/>
        </p:nvCxnSpPr>
        <p:spPr>
          <a:xfrm rot="16200000">
            <a:off x="7901357" y="3653839"/>
            <a:ext cx="429768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HẠM DUYÊN 9 - 9Slide.vn">
            <a:extLst>
              <a:ext uri="{FF2B5EF4-FFF2-40B4-BE49-F238E27FC236}">
                <a16:creationId xmlns:a16="http://schemas.microsoft.com/office/drawing/2014/main" id="{D16C922D-35D4-E7EA-34C4-92CDF5AC6B34}"/>
              </a:ext>
            </a:extLst>
          </p:cNvPr>
          <p:cNvCxnSpPr>
            <a:cxnSpLocks/>
          </p:cNvCxnSpPr>
          <p:nvPr/>
        </p:nvCxnSpPr>
        <p:spPr>
          <a:xfrm flipV="1">
            <a:off x="9124421" y="1524000"/>
            <a:ext cx="1371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HẠM DUYÊN 10 - 9Slide.vn">
            <a:extLst>
              <a:ext uri="{FF2B5EF4-FFF2-40B4-BE49-F238E27FC236}">
                <a16:creationId xmlns:a16="http://schemas.microsoft.com/office/drawing/2014/main" id="{4BBCB593-62AA-9CAC-312C-A0B0D2F46CE0}"/>
              </a:ext>
            </a:extLst>
          </p:cNvPr>
          <p:cNvSpPr/>
          <p:nvPr/>
        </p:nvSpPr>
        <p:spPr>
          <a:xfrm flipV="1">
            <a:off x="8781013" y="1189959"/>
            <a:ext cx="210910" cy="4634578"/>
          </a:xfrm>
          <a:prstGeom prst="leftBrace">
            <a:avLst>
              <a:gd name="adj1" fmla="val 83421"/>
              <a:gd name="adj2" fmla="val 50000"/>
            </a:avLst>
          </a:prstGeom>
          <a:ln w="12700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7" name="PHẠM DUYÊN 11 - 9Slide.vn">
            <a:extLst>
              <a:ext uri="{FF2B5EF4-FFF2-40B4-BE49-F238E27FC236}">
                <a16:creationId xmlns:a16="http://schemas.microsoft.com/office/drawing/2014/main" id="{6239B11D-B2D5-3E46-F56D-5C0969F76ADC}"/>
              </a:ext>
            </a:extLst>
          </p:cNvPr>
          <p:cNvSpPr/>
          <p:nvPr/>
        </p:nvSpPr>
        <p:spPr>
          <a:xfrm flipH="1" flipV="1">
            <a:off x="10640650" y="1189592"/>
            <a:ext cx="74975" cy="349647"/>
          </a:xfrm>
          <a:prstGeom prst="leftBrace">
            <a:avLst>
              <a:gd name="adj1" fmla="val 83421"/>
              <a:gd name="adj2" fmla="val 50000"/>
            </a:avLst>
          </a:prstGeom>
          <a:ln w="12700" cap="rnd">
            <a:solidFill>
              <a:srgbClr val="FF0000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8" name="PHẠM DUYÊN 12 - 9Slide.vn">
            <a:extLst>
              <a:ext uri="{FF2B5EF4-FFF2-40B4-BE49-F238E27FC236}">
                <a16:creationId xmlns:a16="http://schemas.microsoft.com/office/drawing/2014/main" id="{962A5069-77FA-D09B-37F0-F09E7BB54D75}"/>
              </a:ext>
            </a:extLst>
          </p:cNvPr>
          <p:cNvSpPr txBox="1"/>
          <p:nvPr/>
        </p:nvSpPr>
        <p:spPr>
          <a:xfrm>
            <a:off x="9548343" y="3242657"/>
            <a:ext cx="488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  <a:t>80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</a:br>
            <a:r>
              <a:rPr kumimoji="0" lang="en-US" sz="18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  <a:t>cm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9" name="PHẠM DUYÊN 13 - 9Slide.vn">
            <a:extLst>
              <a:ext uri="{FF2B5EF4-FFF2-40B4-BE49-F238E27FC236}">
                <a16:creationId xmlns:a16="http://schemas.microsoft.com/office/drawing/2014/main" id="{79D4EC8D-6F3B-FD15-5772-9A2DF74D7654}"/>
              </a:ext>
            </a:extLst>
          </p:cNvPr>
          <p:cNvSpPr txBox="1"/>
          <p:nvPr/>
        </p:nvSpPr>
        <p:spPr>
          <a:xfrm>
            <a:off x="9092551" y="1676400"/>
            <a:ext cx="488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  <a:t>10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</a:br>
            <a:r>
              <a:rPr kumimoji="0" lang="en-US" sz="18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3 Sofia Pro Soft"/>
                <a:ea typeface="+mn-ea"/>
                <a:cs typeface="+mn-cs"/>
              </a:rPr>
              <a:t>cm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pic>
        <p:nvPicPr>
          <p:cNvPr id="32" name="PHẠM DUYÊN 14 - 9Slide.vn">
            <a:extLst>
              <a:ext uri="{FF2B5EF4-FFF2-40B4-BE49-F238E27FC236}">
                <a16:creationId xmlns:a16="http://schemas.microsoft.com/office/drawing/2014/main" id="{04B6B4AF-63A5-78E0-44C9-A7CC0D7EC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9155112" y="1594090"/>
            <a:ext cx="438950" cy="158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PHẠM DUYÊN 15 - 9Slide.vn">
            <a:extLst>
              <a:ext uri="{FF2B5EF4-FFF2-40B4-BE49-F238E27FC236}">
                <a16:creationId xmlns:a16="http://schemas.microsoft.com/office/drawing/2014/main" id="{B99CBB59-FE7C-BF81-40D3-F37D79D036C8}"/>
              </a:ext>
            </a:extLst>
          </p:cNvPr>
          <p:cNvSpPr txBox="1"/>
          <p:nvPr/>
        </p:nvSpPr>
        <p:spPr>
          <a:xfrm>
            <a:off x="10744200" y="1126406"/>
            <a:ext cx="93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?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11" name="PHẠM DUYÊN 16 - 9Slide.vn">
            <a:extLst>
              <a:ext uri="{FF2B5EF4-FFF2-40B4-BE49-F238E27FC236}">
                <a16:creationId xmlns:a16="http://schemas.microsoft.com/office/drawing/2014/main" id="{CB3F8661-82AF-E8C2-00C7-605594D2944D}"/>
              </a:ext>
            </a:extLst>
          </p:cNvPr>
          <p:cNvSpPr>
            <a:spLocks/>
          </p:cNvSpPr>
          <p:nvPr/>
        </p:nvSpPr>
        <p:spPr>
          <a:xfrm>
            <a:off x="1178354" y="3700856"/>
            <a:ext cx="6136846" cy="2776143"/>
          </a:xfrm>
          <a:prstGeom prst="roundRect">
            <a:avLst>
              <a:gd name="adj" fmla="val 6263"/>
            </a:avLst>
          </a:prstGeom>
          <a:solidFill>
            <a:srgbClr val="FBF5D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3 Sofia Pro Soft Bold"/>
              <a:ea typeface="+mn-ea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2" name="PHẠM DUYÊN 17 - 9Slide.vn">
            <a:extLst>
              <a:ext uri="{FF2B5EF4-FFF2-40B4-BE49-F238E27FC236}">
                <a16:creationId xmlns:a16="http://schemas.microsoft.com/office/drawing/2014/main" id="{9C2672F9-AAFE-68AD-6E83-454B7077A632}"/>
              </a:ext>
            </a:extLst>
          </p:cNvPr>
          <p:cNvSpPr txBox="1"/>
          <p:nvPr/>
        </p:nvSpPr>
        <p:spPr>
          <a:xfrm>
            <a:off x="1409700" y="3891992"/>
            <a:ext cx="5918200" cy="573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Phần kính còn lại có chiều rộng là:</a:t>
            </a:r>
          </a:p>
        </p:txBody>
      </p:sp>
      <p:sp>
        <p:nvSpPr>
          <p:cNvPr id="17" name="PHẠM DUYÊN 18 - 9Slide.vn">
            <a:extLst>
              <a:ext uri="{FF2B5EF4-FFF2-40B4-BE49-F238E27FC236}">
                <a16:creationId xmlns:a16="http://schemas.microsoft.com/office/drawing/2014/main" id="{5A5881AA-5C45-5635-1927-95E94C6A52B3}"/>
              </a:ext>
            </a:extLst>
          </p:cNvPr>
          <p:cNvSpPr txBox="1"/>
          <p:nvPr/>
        </p:nvSpPr>
        <p:spPr>
          <a:xfrm>
            <a:off x="2349500" y="4512574"/>
            <a:ext cx="3187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85 – 80 =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(cm)</a:t>
            </a:r>
          </a:p>
        </p:txBody>
      </p:sp>
      <p:sp>
        <p:nvSpPr>
          <p:cNvPr id="18" name="PHẠM DUYÊN 19 - 9Slide.vn">
            <a:extLst>
              <a:ext uri="{FF2B5EF4-FFF2-40B4-BE49-F238E27FC236}">
                <a16:creationId xmlns:a16="http://schemas.microsoft.com/office/drawing/2014/main" id="{222FE8DB-CDF1-B8ED-7B85-DED4E964E69B}"/>
              </a:ext>
            </a:extLst>
          </p:cNvPr>
          <p:cNvSpPr txBox="1"/>
          <p:nvPr/>
        </p:nvSpPr>
        <p:spPr>
          <a:xfrm>
            <a:off x="1409700" y="5133156"/>
            <a:ext cx="541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Diện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kính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:</a:t>
            </a:r>
          </a:p>
        </p:txBody>
      </p:sp>
      <p:sp>
        <p:nvSpPr>
          <p:cNvPr id="19" name="PHẠM DUYÊN 20 - 9Slide.vn">
            <a:extLst>
              <a:ext uri="{FF2B5EF4-FFF2-40B4-BE49-F238E27FC236}">
                <a16:creationId xmlns:a16="http://schemas.microsoft.com/office/drawing/2014/main" id="{EF1D3E41-E2D4-77B0-05F9-9A26D26D92AF}"/>
              </a:ext>
            </a:extLst>
          </p:cNvPr>
          <p:cNvSpPr txBox="1"/>
          <p:nvPr/>
        </p:nvSpPr>
        <p:spPr>
          <a:xfrm>
            <a:off x="2349500" y="5753738"/>
            <a:ext cx="3187700" cy="573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30 x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05945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= 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7DAED9">
                    <a:lumMod val="75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150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 (cm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)</a:t>
            </a:r>
          </a:p>
        </p:txBody>
      </p:sp>
      <p:sp>
        <p:nvSpPr>
          <p:cNvPr id="24" name="PHẠM DUYÊN 21 - 9Slide.vn">
            <a:extLst>
              <a:ext uri="{FF2B5EF4-FFF2-40B4-BE49-F238E27FC236}">
                <a16:creationId xmlns:a16="http://schemas.microsoft.com/office/drawing/2014/main" id="{44A8CF43-D009-8D35-4804-7B992187027E}"/>
              </a:ext>
            </a:extLst>
          </p:cNvPr>
          <p:cNvSpPr txBox="1"/>
          <p:nvPr/>
        </p:nvSpPr>
        <p:spPr>
          <a:xfrm>
            <a:off x="9244410" y="5937250"/>
            <a:ext cx="1164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30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30" name="PHẠM DUYÊN 22 - 9Slide.vn">
            <a:extLst>
              <a:ext uri="{FF2B5EF4-FFF2-40B4-BE49-F238E27FC236}">
                <a16:creationId xmlns:a16="http://schemas.microsoft.com/office/drawing/2014/main" id="{7A0E4016-6778-9249-A421-479D870A4300}"/>
              </a:ext>
            </a:extLst>
          </p:cNvPr>
          <p:cNvSpPr/>
          <p:nvPr/>
        </p:nvSpPr>
        <p:spPr>
          <a:xfrm>
            <a:off x="4526983" y="3105150"/>
            <a:ext cx="721586" cy="478544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28575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-12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31" name="PHẠM DUYÊN 23 - 9Slide.vn">
            <a:extLst>
              <a:ext uri="{FF2B5EF4-FFF2-40B4-BE49-F238E27FC236}">
                <a16:creationId xmlns:a16="http://schemas.microsoft.com/office/drawing/2014/main" id="{00BFC5E2-4CAF-8DA0-5246-400482DADB4A}"/>
              </a:ext>
            </a:extLst>
          </p:cNvPr>
          <p:cNvSpPr txBox="1"/>
          <p:nvPr/>
        </p:nvSpPr>
        <p:spPr>
          <a:xfrm>
            <a:off x="10719319" y="1120185"/>
            <a:ext cx="959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-6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  <a:cs typeface="+mn-cs"/>
              </a:rPr>
              <a:t>cm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09924C-280A-7F4B-7AC9-86F2D895A5C2}"/>
              </a:ext>
            </a:extLst>
          </p:cNvPr>
          <p:cNvSpPr/>
          <p:nvPr/>
        </p:nvSpPr>
        <p:spPr>
          <a:xfrm>
            <a:off x="-1981200" y="0"/>
            <a:ext cx="17526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134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00026 -0.7733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1" grpId="0" animBg="1"/>
      <p:bldP spid="12" grpId="0"/>
      <p:bldP spid="17" grpId="0"/>
      <p:bldP spid="18" grpId="0"/>
      <p:bldP spid="19" grpId="0"/>
      <p:bldP spid="24" grpId="0"/>
      <p:bldP spid="30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PHẠM DUYÊN 2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8C70CC"/>
      </a:accent1>
      <a:accent2>
        <a:srgbClr val="7473B7"/>
      </a:accent2>
      <a:accent3>
        <a:srgbClr val="7DAED9"/>
      </a:accent3>
      <a:accent4>
        <a:srgbClr val="8178C3"/>
      </a:accent4>
      <a:accent5>
        <a:srgbClr val="B1458F"/>
      </a:accent5>
      <a:accent6>
        <a:srgbClr val="F05945"/>
      </a:accent6>
      <a:hlink>
        <a:srgbClr val="6C4706"/>
      </a:hlink>
      <a:folHlink>
        <a:srgbClr val="262626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2170</TotalTime>
  <Words>506</Words>
  <Application>Microsoft Office PowerPoint</Application>
  <PresentationFormat>Widescreen</PresentationFormat>
  <Paragraphs>114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#9Slide03 Sofia Pro Soft</vt:lpstr>
      <vt:lpstr>#9Slide03 Sofia Pro Soft Bold</vt:lpstr>
      <vt:lpstr>HP001 4 hàng</vt:lpstr>
      <vt:lpstr>字魂105号-简雅黑</vt:lpstr>
      <vt:lpstr>Arial</vt:lpstr>
      <vt:lpstr>Calibri</vt:lpstr>
      <vt:lpstr>#9Slide03 HelveBold</vt:lpstr>
      <vt:lpstr>VL Duepuntozero</vt:lpstr>
      <vt:lpstr>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Admin</cp:lastModifiedBy>
  <cp:revision>935</cp:revision>
  <dcterms:created xsi:type="dcterms:W3CDTF">2021-11-18T08:18:08Z</dcterms:created>
  <dcterms:modified xsi:type="dcterms:W3CDTF">2025-02-17T04:59:50Z</dcterms:modified>
  <cp:category>9Slide.vn</cp:category>
</cp:coreProperties>
</file>