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65" r:id="rId2"/>
    <p:sldId id="367" r:id="rId3"/>
    <p:sldId id="292" r:id="rId4"/>
    <p:sldId id="295" r:id="rId5"/>
    <p:sldId id="299" r:id="rId6"/>
    <p:sldId id="364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F61F7-D265-4AB5-9EBF-51C229A5033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EA69-6416-4104-A308-47149054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3F4EF1A-2329-416B-8653-132D0A4C07C0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322" y="371168"/>
            <a:ext cx="1309534" cy="13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emf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655" y="943610"/>
            <a:ext cx="9685655" cy="591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DD589-D0B6-4DF6-8A46-23309F6A30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6340" y="1858835"/>
            <a:ext cx="1859441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CA934-A23B-41A3-A6B6-98A71D51CE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3213" y="3113897"/>
            <a:ext cx="8821677" cy="22801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750114-849F-7429-B27B-05FBF402233F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0" y="139147"/>
            <a:ext cx="12009783" cy="6530009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CC5BDA-733D-4B69-B908-E47D77649C5A}"/>
              </a:ext>
            </a:extLst>
          </p:cNvPr>
          <p:cNvGrpSpPr/>
          <p:nvPr/>
        </p:nvGrpSpPr>
        <p:grpSpPr>
          <a:xfrm>
            <a:off x="1255372" y="200771"/>
            <a:ext cx="2460285" cy="753386"/>
            <a:chOff x="1613182" y="91440"/>
            <a:chExt cx="2094114" cy="9144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36D3F3-60F7-4C3C-BA8D-2259E388FE6D}"/>
                </a:ext>
              </a:extLst>
            </p:cNvPr>
            <p:cNvSpPr/>
            <p:nvPr/>
          </p:nvSpPr>
          <p:spPr>
            <a:xfrm>
              <a:off x="2057400" y="106045"/>
              <a:ext cx="1649896" cy="8553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a)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?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0822BA-67C9-4CB2-B0B3-55180E1C053B}"/>
                </a:ext>
              </a:extLst>
            </p:cNvPr>
            <p:cNvSpPr/>
            <p:nvPr/>
          </p:nvSpPr>
          <p:spPr>
            <a:xfrm>
              <a:off x="1613182" y="91440"/>
              <a:ext cx="735523" cy="9144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E5A4D20-E85D-4601-9BEA-75042CEBE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4916"/>
              </p:ext>
            </p:extLst>
          </p:nvPr>
        </p:nvGraphicFramePr>
        <p:xfrm>
          <a:off x="531190" y="1621489"/>
          <a:ext cx="10391915" cy="332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8383">
                  <a:extLst>
                    <a:ext uri="{9D8B030D-6E8A-4147-A177-3AD203B41FA5}">
                      <a16:colId xmlns:a16="http://schemas.microsoft.com/office/drawing/2014/main" val="3051202893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35791201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18890074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3036992232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3054336169"/>
                    </a:ext>
                  </a:extLst>
                </a:gridCol>
              </a:tblGrid>
              <a:tr h="4589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805283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4 128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599865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5002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6 704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07019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7 053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60920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32CC9037-F2C3-4722-9EB6-CC702EC6DE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45" y="2395436"/>
            <a:ext cx="832152" cy="88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C08010-23C7-4E0D-8AED-D4E1DA5F52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62" y="3962399"/>
            <a:ext cx="758240" cy="84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1D5543-AB14-4F7B-8AB0-D5E1683E5B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34" y="3183702"/>
            <a:ext cx="919094" cy="8468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15B772-B4F4-481E-9F81-6D4B827407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32" y="1557000"/>
            <a:ext cx="827368" cy="8468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1107FD-2BB8-42A3-A6A9-DCDB4BD9EEE1}"/>
              </a:ext>
            </a:extLst>
          </p:cNvPr>
          <p:cNvSpPr/>
          <p:nvPr/>
        </p:nvSpPr>
        <p:spPr>
          <a:xfrm>
            <a:off x="5347254" y="2232700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AC0EDF9-2545-4089-B69D-865B140575FD}"/>
              </a:ext>
            </a:extLst>
          </p:cNvPr>
          <p:cNvSpPr/>
          <p:nvPr/>
        </p:nvSpPr>
        <p:spPr>
          <a:xfrm>
            <a:off x="9549174" y="2232700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144939-C10A-4E02-AF71-AF3BDB610676}"/>
              </a:ext>
            </a:extLst>
          </p:cNvPr>
          <p:cNvSpPr/>
          <p:nvPr/>
        </p:nvSpPr>
        <p:spPr>
          <a:xfrm>
            <a:off x="3260037" y="2966829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9527A1-6BDC-4E17-BF67-875FE330EA7D}"/>
              </a:ext>
            </a:extLst>
          </p:cNvPr>
          <p:cNvSpPr/>
          <p:nvPr/>
        </p:nvSpPr>
        <p:spPr>
          <a:xfrm>
            <a:off x="5332345" y="2932044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7145B1-C8C2-4665-9CA2-209AC54869D4}"/>
              </a:ext>
            </a:extLst>
          </p:cNvPr>
          <p:cNvSpPr/>
          <p:nvPr/>
        </p:nvSpPr>
        <p:spPr>
          <a:xfrm>
            <a:off x="7423638" y="3617469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78813F7-7309-4294-B1B7-99A0BF0623C2}"/>
              </a:ext>
            </a:extLst>
          </p:cNvPr>
          <p:cNvSpPr/>
          <p:nvPr/>
        </p:nvSpPr>
        <p:spPr>
          <a:xfrm>
            <a:off x="9507263" y="3650223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97D1A52-8C10-4390-935F-957E45522EFD}"/>
              </a:ext>
            </a:extLst>
          </p:cNvPr>
          <p:cNvSpPr/>
          <p:nvPr/>
        </p:nvSpPr>
        <p:spPr>
          <a:xfrm>
            <a:off x="5347254" y="4367230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826AA7-E41B-4191-9019-9D2841D3E816}"/>
              </a:ext>
            </a:extLst>
          </p:cNvPr>
          <p:cNvSpPr/>
          <p:nvPr/>
        </p:nvSpPr>
        <p:spPr>
          <a:xfrm>
            <a:off x="7379111" y="4367229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9300A6-D9CE-68FE-F57B-0CA0B5048A6C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2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5056 0.502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43151 0.381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39258 0.35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2279 0.2386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1260475"/>
            <a:ext cx="12192000" cy="559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86" y="4742057"/>
            <a:ext cx="3645223" cy="2115943"/>
          </a:xfrm>
          <a:prstGeom prst="rect">
            <a:avLst/>
          </a:prstGeom>
        </p:spPr>
      </p:pic>
      <p:sp>
        <p:nvSpPr>
          <p:cNvPr id="85" name="Rectangle: Rounded Corners 84"/>
          <p:cNvSpPr/>
          <p:nvPr/>
        </p:nvSpPr>
        <p:spPr>
          <a:xfrm>
            <a:off x="33020" y="56804"/>
            <a:ext cx="11951993" cy="10825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4128; 5062; 6704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7053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3020" y="1550670"/>
            <a:ext cx="12192635" cy="3115945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8CFC821-330E-44A7-9C76-D8013B064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40" y="1341888"/>
            <a:ext cx="832152" cy="8879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1DC208-319A-456D-B960-1AB84185E7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1169504"/>
            <a:ext cx="758240" cy="8475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B644E-CD21-4AA7-8EFE-4869EA5A08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43" y="1335024"/>
            <a:ext cx="919094" cy="8468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4FD717-8747-492A-841E-D3A17DAC01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23" y="1457609"/>
            <a:ext cx="827368" cy="846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66FE7-51FD-47E0-95DF-A6523756D0E4}"/>
              </a:ext>
            </a:extLst>
          </p:cNvPr>
          <p:cNvSpPr txBox="1"/>
          <p:nvPr/>
        </p:nvSpPr>
        <p:spPr>
          <a:xfrm>
            <a:off x="1331843" y="2295939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4 128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4 100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A8E5C4-EE85-4EA4-A795-816622B782B7}"/>
              </a:ext>
            </a:extLst>
          </p:cNvPr>
          <p:cNvSpPr txBox="1"/>
          <p:nvPr/>
        </p:nvSpPr>
        <p:spPr>
          <a:xfrm>
            <a:off x="1451112" y="2852531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5 062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6AB54A-97AE-46D2-B8F1-3AE4DD81F0F6}"/>
              </a:ext>
            </a:extLst>
          </p:cNvPr>
          <p:cNvSpPr txBox="1"/>
          <p:nvPr/>
        </p:nvSpPr>
        <p:spPr>
          <a:xfrm>
            <a:off x="1461051" y="3448879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6 704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E0FB0B-DAC7-40BF-9A89-AC401085821F}"/>
              </a:ext>
            </a:extLst>
          </p:cNvPr>
          <p:cNvSpPr txBox="1"/>
          <p:nvPr/>
        </p:nvSpPr>
        <p:spPr>
          <a:xfrm>
            <a:off x="1461051" y="3975653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7 053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7 100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3C263-0ABC-44DF-ED2A-28382D842E9D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7278 0.45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9752 0.468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5112E-17 L -0.0681 0.468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763 0.609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76200" y="1441174"/>
            <a:ext cx="12192635" cy="4417971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5" name="Rectangle: Rounded Corners 84"/>
          <p:cNvSpPr/>
          <p:nvPr/>
        </p:nvSpPr>
        <p:spPr>
          <a:xfrm>
            <a:off x="738975" y="202194"/>
            <a:ext cx="5774635" cy="8553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3133" y="154061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75" y="239156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67" y="1397773"/>
            <a:ext cx="508174" cy="61800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93" y="1517542"/>
            <a:ext cx="508174" cy="55399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34" y="1447757"/>
            <a:ext cx="508174" cy="55399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92" y="1473376"/>
            <a:ext cx="618675" cy="528812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2008" y="5057815"/>
            <a:ext cx="1263411" cy="151195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742" y="5047366"/>
            <a:ext cx="1263411" cy="151195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047366"/>
            <a:ext cx="1263411" cy="151195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485" y="5844266"/>
            <a:ext cx="772177" cy="781228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9293" y="5854715"/>
            <a:ext cx="772177" cy="781228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1260" y="5052142"/>
            <a:ext cx="1263411" cy="1511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EC557-C2AD-48FF-8460-A1FE4E73D7B3}"/>
              </a:ext>
            </a:extLst>
          </p:cNvPr>
          <p:cNvSpPr txBox="1"/>
          <p:nvPr/>
        </p:nvSpPr>
        <p:spPr>
          <a:xfrm>
            <a:off x="1192695" y="2385391"/>
            <a:ext cx="101080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AutoNum type="alphaLcParenR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3 768; 6 783; 3 687; 6 738,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3 768 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6 783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3 687 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6 738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0BDD0-1FD6-4B37-BB13-12247DDF22EA}"/>
              </a:ext>
            </a:extLst>
          </p:cNvPr>
          <p:cNvSpPr txBox="1"/>
          <p:nvPr/>
        </p:nvSpPr>
        <p:spPr>
          <a:xfrm>
            <a:off x="1143000" y="3548270"/>
            <a:ext cx="101080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Trong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3 768; 6 783; 3 687; 6 738,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3 768 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6 783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3 687 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6 738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207611-EAEF-45B3-AD14-84FD40DBF02C}"/>
              </a:ext>
            </a:extLst>
          </p:cNvPr>
          <p:cNvSpPr/>
          <p:nvPr/>
        </p:nvSpPr>
        <p:spPr>
          <a:xfrm>
            <a:off x="3011558" y="2842591"/>
            <a:ext cx="596346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6954C1-00CD-49E6-A162-1E7056E0BD60}"/>
              </a:ext>
            </a:extLst>
          </p:cNvPr>
          <p:cNvSpPr/>
          <p:nvPr/>
        </p:nvSpPr>
        <p:spPr>
          <a:xfrm>
            <a:off x="4860236" y="4065104"/>
            <a:ext cx="556590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8F409-C5CC-6C36-46D6-A52EEA40226E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23 L -0.05768 0.51922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1029 0.51297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31706" y="304801"/>
            <a:ext cx="10528588" cy="2438399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36578" y="171344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615" y="211575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514" y="481965"/>
            <a:ext cx="9151143" cy="1236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Mỗi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một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trong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các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từ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XII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đến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XV.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Hỏi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bị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vỡ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nào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352800"/>
            <a:ext cx="2890520" cy="3282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3201B-421A-4524-B0AA-B2302FCB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48" y="3087963"/>
            <a:ext cx="8010317" cy="276654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6A3102-323C-4BA5-8742-FA7FC9CF6D88}"/>
              </a:ext>
            </a:extLst>
          </p:cNvPr>
          <p:cNvSpPr/>
          <p:nvPr/>
        </p:nvSpPr>
        <p:spPr>
          <a:xfrm>
            <a:off x="3409122" y="4999383"/>
            <a:ext cx="1133061" cy="4870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XIV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7E426-2C48-413E-AF57-29DA58B39D97}"/>
              </a:ext>
            </a:extLst>
          </p:cNvPr>
          <p:cNvSpPr txBox="1"/>
          <p:nvPr/>
        </p:nvSpPr>
        <p:spPr>
          <a:xfrm>
            <a:off x="1262269" y="5645426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28C79C-858A-45FB-A381-21CE1C5679D2}"/>
              </a:ext>
            </a:extLst>
          </p:cNvPr>
          <p:cNvSpPr txBox="1"/>
          <p:nvPr/>
        </p:nvSpPr>
        <p:spPr>
          <a:xfrm>
            <a:off x="2464904" y="5585791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B423FC-68BE-451F-AADB-A8F6B10B8971}"/>
              </a:ext>
            </a:extLst>
          </p:cNvPr>
          <p:cNvSpPr txBox="1"/>
          <p:nvPr/>
        </p:nvSpPr>
        <p:spPr>
          <a:xfrm>
            <a:off x="5208104" y="5486400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C9B874-E8AF-5953-3B53-320865FE5F01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8295" y="267970"/>
            <a:ext cx="11588998" cy="2654134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24707" y="187066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239" y="239350"/>
            <a:ext cx="28533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519" y="417890"/>
            <a:ext cx="10267242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Có ba con vật trong một khu bảo tồn là: voi châu Phi, hươu cao cổ và tê giác trắng. Trong số đó có một con nặng 2 287 kg, một con nặng 6 125 kg và một con nặng 1687 kg. Biết voi châu Phi nặng nhất và hươu cao cổ nhẹ hơn tê giác trắng. Hỏi mỗi con nặng bao nhiêu ki-lô-gam?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3BD7E1-B9A1-41EA-9C9A-22AEDC829809}"/>
              </a:ext>
            </a:extLst>
          </p:cNvPr>
          <p:cNvGrpSpPr/>
          <p:nvPr/>
        </p:nvGrpSpPr>
        <p:grpSpPr>
          <a:xfrm>
            <a:off x="278295" y="3369365"/>
            <a:ext cx="10664687" cy="3200400"/>
            <a:chOff x="289671" y="3263477"/>
            <a:chExt cx="10591800" cy="19812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63C725-2B1C-426C-9894-28A3551229D6}"/>
                </a:ext>
              </a:extLst>
            </p:cNvPr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2D1E1A8-5BF6-4468-BE66-8E1D785212B4}"/>
                </a:ext>
              </a:extLst>
            </p:cNvPr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1D8BC-58DE-4990-8341-6905CF968CF2}"/>
              </a:ext>
            </a:extLst>
          </p:cNvPr>
          <p:cNvSpPr txBox="1"/>
          <p:nvPr/>
        </p:nvSpPr>
        <p:spPr>
          <a:xfrm>
            <a:off x="1073427" y="3766930"/>
            <a:ext cx="91837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6 125 kg.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065DB-F864-4634-8188-537492270A66}"/>
              </a:ext>
            </a:extLst>
          </p:cNvPr>
          <p:cNvSpPr txBox="1"/>
          <p:nvPr/>
        </p:nvSpPr>
        <p:spPr>
          <a:xfrm>
            <a:off x="1063488" y="4313581"/>
            <a:ext cx="921357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Hươu cao cổ nhẹ hơn tê giác trắng nên hươu cao cổ có cân nặng là: 1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3F6AC-969F-4081-ACDE-57A2F144DE2E}"/>
              </a:ext>
            </a:extLst>
          </p:cNvPr>
          <p:cNvSpPr txBox="1"/>
          <p:nvPr/>
        </p:nvSpPr>
        <p:spPr>
          <a:xfrm>
            <a:off x="1043609" y="5357189"/>
            <a:ext cx="92135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 giác trắng có cân nặng là 2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A57737-03C7-FC4B-56E1-B61DEA506F4D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C9ED81-17BA-4A91-ABEB-0B5EDCD08A30}"/>
              </a:ext>
            </a:extLst>
          </p:cNvPr>
          <p:cNvGrpSpPr/>
          <p:nvPr/>
        </p:nvGrpSpPr>
        <p:grpSpPr>
          <a:xfrm>
            <a:off x="2258108" y="1704412"/>
            <a:ext cx="7911022" cy="3020320"/>
            <a:chOff x="2737510" y="1679418"/>
            <a:chExt cx="7911022" cy="302032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F2DD441-6CC7-45BB-A424-40E496A8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0" y="1679418"/>
              <a:ext cx="7911022" cy="302032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DA96D4-8396-4221-B6BF-0583DFCF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2" t="70178" r="41527" b="19574"/>
            <a:stretch/>
          </p:blipFill>
          <p:spPr>
            <a:xfrm>
              <a:off x="5289753" y="3780691"/>
              <a:ext cx="206477" cy="30952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1BF0127-13C3-8E1B-A1AF-797F30CB6D68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5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340</Words>
  <Application>Microsoft Office PowerPoint</Application>
  <PresentationFormat>Widescreen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#9Slide02 Noi dung dai</vt:lpstr>
      <vt:lpstr>Arial</vt:lpstr>
      <vt:lpstr>Calibri</vt:lpstr>
      <vt:lpstr>iCiel Cadena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2022-10-23T03:38:35Z</dcterms:created>
  <dcterms:modified xsi:type="dcterms:W3CDTF">2026-01-19T05:22:36Z</dcterms:modified>
</cp:coreProperties>
</file>