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703" r:id="rId3"/>
  </p:sldMasterIdLst>
  <p:notesMasterIdLst>
    <p:notesMasterId r:id="rId11"/>
  </p:notesMasterIdLst>
  <p:sldIdLst>
    <p:sldId id="261" r:id="rId4"/>
    <p:sldId id="263" r:id="rId5"/>
    <p:sldId id="268" r:id="rId6"/>
    <p:sldId id="2635" r:id="rId7"/>
    <p:sldId id="2636" r:id="rId8"/>
    <p:sldId id="2638" r:id="rId9"/>
    <p:sldId id="281"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556" autoAdjust="0"/>
    <p:restoredTop sz="85830" autoAdjust="0"/>
  </p:normalViewPr>
  <p:slideViewPr>
    <p:cSldViewPr snapToGrid="0">
      <p:cViewPr varScale="1">
        <p:scale>
          <a:sx n="62" d="100"/>
          <a:sy n="62" d="100"/>
        </p:scale>
        <p:origin x="666"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viewProps" Target="view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presProps" Target="pres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tableStyles" Target="tableStyle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5762FDB-AEC0-43BC-892C-2D591F6A64A6}" type="datetimeFigureOut">
              <a:rPr lang="en-US" smtClean="0"/>
              <a:t>1/19/2026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D763E79-4D04-4EE3-819D-9364D6309D37}" type="slidenum">
              <a:rPr lang="en-US" smtClean="0"/>
              <a:t>‹#›</a:t>
            </a:fld>
            <a:endParaRPr lang="en-US"/>
          </a:p>
        </p:txBody>
      </p:sp>
    </p:spTree>
    <p:extLst>
      <p:ext uri="{BB962C8B-B14F-4D97-AF65-F5344CB8AC3E}">
        <p14:creationId xmlns:p14="http://schemas.microsoft.com/office/powerpoint/2010/main" val="7973085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63E79-4D04-4EE3-819D-9364D6309D37}" type="slidenum">
              <a:rPr lang="en-US" smtClean="0"/>
              <a:t>7</a:t>
            </a:fld>
            <a:endParaRPr lang="en-US"/>
          </a:p>
        </p:txBody>
      </p:sp>
    </p:spTree>
    <p:extLst>
      <p:ext uri="{BB962C8B-B14F-4D97-AF65-F5344CB8AC3E}">
        <p14:creationId xmlns:p14="http://schemas.microsoft.com/office/powerpoint/2010/main" val="5608312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21304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1568898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06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765661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685719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6965527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2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80296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313835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28161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03291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103250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582703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1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3695856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obj" preserve="1">
  <p:cSld name="1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642007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1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27273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0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046016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9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47933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8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76727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7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489735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6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1856304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5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865962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4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546486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6840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3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26812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2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6984193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1_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85176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2400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1585148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417798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2419846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718320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658950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423196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26418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2517658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B74FA68B-851B-4497-92DD-AD9676CFD6C7}" type="datetimeFigureOut">
              <a:rPr lang="zh-CN" altLang="en-US" smtClean="0"/>
              <a:t>2026/1/19</a:t>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51FF504A-745A-48EA-80ED-493236BBE933}" type="slidenum">
              <a:rPr lang="zh-CN" altLang="en-US" smtClean="0"/>
              <a:t>‹#›</a:t>
            </a:fld>
            <a:endParaRPr lang="zh-CN" altLang="en-US"/>
          </a:p>
        </p:txBody>
      </p:sp>
    </p:spTree>
    <p:extLst>
      <p:ext uri="{BB962C8B-B14F-4D97-AF65-F5344CB8AC3E}">
        <p14:creationId xmlns:p14="http://schemas.microsoft.com/office/powerpoint/2010/main" val="30036018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D42163B-FD22-419C-BBA6-CB9777F35E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E2477CF9-864C-4360-B99A-637B2D799E48}"/>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67DC3595-65EF-4694-A8D4-9B34A1C3E8C7}"/>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6187FE9A-A440-41FF-BA7E-816A82B1893B}"/>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FA803C39-207C-4609-9ECB-2A51588EA81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58888100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3ABA4B8-CEA6-4724-9068-9A6DBF44024F}"/>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7FB3083-AB69-4F21-934C-14A88787A881}"/>
              </a:ext>
            </a:extLst>
          </p:cNvPr>
          <p:cNvSpPr>
            <a:spLocks noGrp="1"/>
          </p:cNvSpPr>
          <p:nvPr>
            <p:ph idx="1"/>
          </p:nvPr>
        </p:nvSpPr>
        <p:spPr>
          <a:xfrm>
            <a:off x="838200" y="1825625"/>
            <a:ext cx="10515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BC29F189-3146-4164-87CE-0144BF6B703B}"/>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4EA3F472-21CA-491B-B181-B6ADC32672D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1A66058F-DC23-43FF-86B0-7C464650BA4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6020196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46CD300-B375-449D-82E1-EA0BA19FF3BA}"/>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a:extLst>
              <a:ext uri="{FF2B5EF4-FFF2-40B4-BE49-F238E27FC236}">
                <a16:creationId xmlns:a16="http://schemas.microsoft.com/office/drawing/2014/main" id="{B5E3CEEB-D602-4947-A0A0-E4D4CBDD5C7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a:extLst>
              <a:ext uri="{FF2B5EF4-FFF2-40B4-BE49-F238E27FC236}">
                <a16:creationId xmlns:a16="http://schemas.microsoft.com/office/drawing/2014/main" id="{CA7063B1-A6BC-45C4-99BD-8127A5AFC3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9E2A91E5-AB00-4475-B860-79DEA23A4567}"/>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3988DE88-38DE-4A72-8060-1B5C5FAB45C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44788105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EA4D8F8-DA83-45AD-A98D-40750A04ED3A}"/>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AF28205F-10DC-43AB-84CC-CC99B07A48E8}"/>
              </a:ext>
            </a:extLst>
          </p:cNvPr>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内容占位符 3">
            <a:extLst>
              <a:ext uri="{FF2B5EF4-FFF2-40B4-BE49-F238E27FC236}">
                <a16:creationId xmlns:a16="http://schemas.microsoft.com/office/drawing/2014/main" id="{33FED303-BA22-4F56-8B26-0FFE1C47F0FC}"/>
              </a:ext>
            </a:extLst>
          </p:cNvPr>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日期占位符 4">
            <a:extLst>
              <a:ext uri="{FF2B5EF4-FFF2-40B4-BE49-F238E27FC236}">
                <a16:creationId xmlns:a16="http://schemas.microsoft.com/office/drawing/2014/main" id="{4AD0A593-00D2-4ED1-82B7-8BD2211E184D}"/>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529E633B-7823-4965-AC3A-75A494A9A528}"/>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3F2AD9BB-8E72-444C-BBDE-B42373576927}"/>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51158990"/>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862947902"/>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50323624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97350308"/>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08362753"/>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DE769E9-912E-43AC-BECA-BA18382A6CD7}"/>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B8629964-83FF-4829-857D-E28D69C184CB}"/>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2F14B2E5-6D29-433A-8906-4010AC27413E}"/>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8CB1034F-04E1-409A-B469-F2A4F7AD0899}"/>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301FAC3B-FDD0-44BF-8B23-2E2C418726FC}"/>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286C5A5E-9314-4CD7-864B-5F4FA4629B8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8" name="页脚占位符 7">
            <a:extLst>
              <a:ext uri="{FF2B5EF4-FFF2-40B4-BE49-F238E27FC236}">
                <a16:creationId xmlns:a16="http://schemas.microsoft.com/office/drawing/2014/main" id="{8171DCCC-63FD-4B56-BFCA-F6E9757F69D6}"/>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9" name="灯片编号占位符 8">
            <a:extLst>
              <a:ext uri="{FF2B5EF4-FFF2-40B4-BE49-F238E27FC236}">
                <a16:creationId xmlns:a16="http://schemas.microsoft.com/office/drawing/2014/main" id="{4C4C5626-C0F5-47CF-AE7C-DE1473EA86A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23416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93220173"/>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7C65E3-8765-4D8E-9475-8D66587C2A47}"/>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5914012E-2441-4F52-AA3E-EF00A004687E}"/>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1AC4ADB6-73D2-41AE-982B-9195607D710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524EE861-9EFD-455A-88F2-3AB5CBE6401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7279D257-0D13-4700-877C-6D23F29D5730}"/>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61320731"/>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0FCDCD38-6FE3-4B50-9B09-A098E175AB98}"/>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D48D92F1-2B6D-4F03-9C7F-33C533D496AA}"/>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0C225F83-7BFD-41A9-AB96-77E8DC202231}"/>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页脚占位符 4">
            <a:extLst>
              <a:ext uri="{FF2B5EF4-FFF2-40B4-BE49-F238E27FC236}">
                <a16:creationId xmlns:a16="http://schemas.microsoft.com/office/drawing/2014/main" id="{A0307F57-B31D-49B8-ABDA-690B139C6592}"/>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灯片编号占位符 5">
            <a:extLst>
              <a:ext uri="{FF2B5EF4-FFF2-40B4-BE49-F238E27FC236}">
                <a16:creationId xmlns:a16="http://schemas.microsoft.com/office/drawing/2014/main" id="{01C5696C-70BA-4E39-81C6-53BC097FB112}"/>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324897996"/>
      </p:ext>
    </p:extLst>
  </p:cSld>
  <p:clrMapOvr>
    <a:masterClrMapping/>
  </p:clrMapOvr>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1D48E6D-E096-472E-BD07-3D5B1B8D048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6D4E129-EDEB-4C59-9744-8F2D8C310704}"/>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页脚占位符 3">
            <a:extLst>
              <a:ext uri="{FF2B5EF4-FFF2-40B4-BE49-F238E27FC236}">
                <a16:creationId xmlns:a16="http://schemas.microsoft.com/office/drawing/2014/main" id="{D0FCFE56-FC14-4043-827B-6C0767C77BB5}"/>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5" name="灯片编号占位符 4">
            <a:extLst>
              <a:ext uri="{FF2B5EF4-FFF2-40B4-BE49-F238E27FC236}">
                <a16:creationId xmlns:a16="http://schemas.microsoft.com/office/drawing/2014/main" id="{DDA473F6-3623-40C7-9E9A-4BC898A34D39}"/>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7846613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BC3675DB-BE68-4E99-9EBA-D7787A7E9EBA}"/>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3" name="页脚占位符 2">
            <a:extLst>
              <a:ext uri="{FF2B5EF4-FFF2-40B4-BE49-F238E27FC236}">
                <a16:creationId xmlns:a16="http://schemas.microsoft.com/office/drawing/2014/main" id="{76165565-CE15-47DB-B59E-00C53DD335EA}"/>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4" name="灯片编号占位符 3">
            <a:extLst>
              <a:ext uri="{FF2B5EF4-FFF2-40B4-BE49-F238E27FC236}">
                <a16:creationId xmlns:a16="http://schemas.microsoft.com/office/drawing/2014/main" id="{BECFC10C-27CF-49D3-ABCC-894DFE728A55}"/>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238884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81EAE70-7F1D-479D-8822-268C1FFFB61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28E34DB8-82DD-45F1-BF65-715D2FD07C3B}"/>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19EDF2A-DE44-4336-AA05-51646B18B34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838054ED-485F-40FD-B058-A389D79910F2}"/>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2920485E-92B4-4395-8726-C7BDBDF8D06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CDED9AD4-CCBA-42C9-8708-6E66BEE8CD6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762199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60D5FE-ADEE-40B8-ACE0-91C766AFCDC7}"/>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39820831-13CF-45D4-B7D2-A503158FE48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ACEBE428-21E6-4EB3-8340-040FD629E043}"/>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95789585-FFEB-4D20-8A90-45C1D2C9A223}"/>
              </a:ext>
            </a:extLst>
          </p:cNvPr>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0895825-7B37-42F5-9075-3BE9DC30402E}" type="datetimeFigureOut">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2026/1/19</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6" name="页脚占位符 5">
            <a:extLst>
              <a:ext uri="{FF2B5EF4-FFF2-40B4-BE49-F238E27FC236}">
                <a16:creationId xmlns:a16="http://schemas.microsoft.com/office/drawing/2014/main" id="{0D018688-58A0-4816-B813-7612CFED6A0F}"/>
              </a:ext>
            </a:extLst>
          </p:cNvPr>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
        <p:nvSpPr>
          <p:cNvPr id="7" name="灯片编号占位符 6">
            <a:extLst>
              <a:ext uri="{FF2B5EF4-FFF2-40B4-BE49-F238E27FC236}">
                <a16:creationId xmlns:a16="http://schemas.microsoft.com/office/drawing/2014/main" id="{BDC2F646-191C-4DDD-9AD2-3EA65A8CB306}"/>
              </a:ext>
            </a:extLst>
          </p:cNvPr>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939B97-B459-4F22-A909-950795163C53}" type="slidenum">
              <a:rPr kumimoji="0" lang="zh-CN" altLang="en-US" sz="1200" b="0" i="0" u="none" strike="noStrike" kern="1200" cap="none" spc="0" normalizeH="0" baseline="0" noProof="0" smtClean="0">
                <a:ln>
                  <a:noFill/>
                </a:ln>
                <a:solidFill>
                  <a:prstClr val="black">
                    <a:tint val="75000"/>
                  </a:prstClr>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1885576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image" Target="../media/image2.png"/><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9.xml"/><Relationship Id="rId13" Type="http://schemas.openxmlformats.org/officeDocument/2006/relationships/image" Target="../media/image1.png"/><Relationship Id="rId3" Type="http://schemas.openxmlformats.org/officeDocument/2006/relationships/slideLayout" Target="../slideLayouts/slideLayout44.xml"/><Relationship Id="rId7" Type="http://schemas.openxmlformats.org/officeDocument/2006/relationships/slideLayout" Target="../slideLayouts/slideLayout48.xml"/><Relationship Id="rId12" Type="http://schemas.openxmlformats.org/officeDocument/2006/relationships/theme" Target="../theme/theme3.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11" Type="http://schemas.openxmlformats.org/officeDocument/2006/relationships/slideLayout" Target="../slideLayouts/slideLayout52.xml"/><Relationship Id="rId5" Type="http://schemas.openxmlformats.org/officeDocument/2006/relationships/slideLayout" Target="../slideLayouts/slideLayout46.xml"/><Relationship Id="rId10" Type="http://schemas.openxmlformats.org/officeDocument/2006/relationships/slideLayout" Target="../slideLayouts/slideLayout51.xml"/><Relationship Id="rId4" Type="http://schemas.openxmlformats.org/officeDocument/2006/relationships/slideLayout" Target="../slideLayouts/slideLayout45.xml"/><Relationship Id="rId9" Type="http://schemas.openxmlformats.org/officeDocument/2006/relationships/slideLayout" Target="../slideLayouts/slideLayout5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pic>
        <p:nvPicPr>
          <p:cNvPr id="12" name="Picture 11" descr="Shape&#10;&#10;Description automatically generated with medium confidence">
            <a:extLst>
              <a:ext uri="{FF2B5EF4-FFF2-40B4-BE49-F238E27FC236}">
                <a16:creationId xmlns:a16="http://schemas.microsoft.com/office/drawing/2014/main" id="{309749C8-DF9B-4FB4-BEF0-FA10333E6573}"/>
              </a:ext>
            </a:extLst>
          </p:cNvPr>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543050" y="133350"/>
            <a:ext cx="1199852" cy="1199852"/>
          </a:xfrm>
          <a:prstGeom prst="rect">
            <a:avLst/>
          </a:prstGeom>
        </p:spPr>
      </p:pic>
    </p:spTree>
    <p:extLst>
      <p:ext uri="{BB962C8B-B14F-4D97-AF65-F5344CB8AC3E}">
        <p14:creationId xmlns:p14="http://schemas.microsoft.com/office/powerpoint/2010/main" val="261839986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7" descr="Shape&#10;&#10;Description automatically generated with medium confidence">
            <a:extLst>
              <a:ext uri="{FF2B5EF4-FFF2-40B4-BE49-F238E27FC236}">
                <a16:creationId xmlns:a16="http://schemas.microsoft.com/office/drawing/2014/main" id="{56D48D16-6993-42BD-89B9-2763229EFDE3}"/>
              </a:ext>
            </a:extLst>
          </p:cNvPr>
          <p:cNvPicPr>
            <a:picLocks noChangeAspect="1"/>
          </p:cNvPicPr>
          <p:nvPr userDrawn="1"/>
        </p:nvPicPr>
        <p:blipFill>
          <a:blip r:embed="rId32">
            <a:extLst>
              <a:ext uri="{28A0092B-C50C-407E-A947-70E740481C1C}">
                <a14:useLocalDpi xmlns:a14="http://schemas.microsoft.com/office/drawing/2010/main" val="0"/>
              </a:ext>
            </a:extLst>
          </a:blip>
          <a:stretch>
            <a:fillRect/>
          </a:stretch>
        </p:blipFill>
        <p:spPr>
          <a:xfrm>
            <a:off x="-1543050" y="133350"/>
            <a:ext cx="1199852" cy="1199852"/>
          </a:xfrm>
          <a:prstGeom prst="rect">
            <a:avLst/>
          </a:prstGeom>
        </p:spPr>
      </p:pic>
    </p:spTree>
    <p:extLst>
      <p:ext uri="{BB962C8B-B14F-4D97-AF65-F5344CB8AC3E}">
        <p14:creationId xmlns:p14="http://schemas.microsoft.com/office/powerpoint/2010/main" val="363342841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 id="2147483687" r:id="rId15"/>
    <p:sldLayoutId id="2147483688" r:id="rId16"/>
    <p:sldLayoutId id="2147483689" r:id="rId17"/>
    <p:sldLayoutId id="2147483690" r:id="rId18"/>
    <p:sldLayoutId id="2147483691" r:id="rId19"/>
    <p:sldLayoutId id="2147483692" r:id="rId20"/>
    <p:sldLayoutId id="2147483693" r:id="rId21"/>
    <p:sldLayoutId id="2147483694" r:id="rId22"/>
    <p:sldLayoutId id="2147483695" r:id="rId23"/>
    <p:sldLayoutId id="2147483696" r:id="rId24"/>
    <p:sldLayoutId id="2147483697" r:id="rId25"/>
    <p:sldLayoutId id="2147483698" r:id="rId26"/>
    <p:sldLayoutId id="2147483699" r:id="rId27"/>
    <p:sldLayoutId id="2147483700" r:id="rId28"/>
    <p:sldLayoutId id="2147483701" r:id="rId29"/>
    <p:sldLayoutId id="2147483702"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06453813"/>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Lst>
  <mc:AlternateContent xmlns:mc="http://schemas.openxmlformats.org/markup-compatibility/2006" xmlns:p14="http://schemas.microsoft.com/office/powerpoint/2010/main">
    <mc:Choice Requires="p14">
      <p:transition spd="slow" p14:dur="1600" advClick="0" advTm="0">
        <p14:conveyor dir="l"/>
      </p:transition>
    </mc:Choice>
    <mc:Fallback xmlns="">
      <p:transition spd="slow" advClick="0" advTm="0">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emf"/><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7.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37.xml"/><Relationship Id="rId1" Type="http://schemas.openxmlformats.org/officeDocument/2006/relationships/tags" Target="../tags/tag1.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37.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4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FF8FAC2-3898-4290-B05C-E8C525D04B19}"/>
              </a:ext>
            </a:extLst>
          </p:cNvPr>
          <p:cNvGrpSpPr/>
          <p:nvPr/>
        </p:nvGrpSpPr>
        <p:grpSpPr>
          <a:xfrm>
            <a:off x="1934958" y="1371600"/>
            <a:ext cx="7879644" cy="3629025"/>
            <a:chOff x="2156178" y="1371600"/>
            <a:chExt cx="7879644" cy="3376145"/>
          </a:xfrm>
        </p:grpSpPr>
        <p:pic>
          <p:nvPicPr>
            <p:cNvPr id="7" name="Picture 6">
              <a:extLst>
                <a:ext uri="{FF2B5EF4-FFF2-40B4-BE49-F238E27FC236}">
                  <a16:creationId xmlns:a16="http://schemas.microsoft.com/office/drawing/2014/main" id="{E09B5820-0554-41CA-88FB-A36C2870F593}"/>
                </a:ext>
              </a:extLst>
            </p:cNvPr>
            <p:cNvPicPr>
              <a:picLocks noChangeAspect="1"/>
            </p:cNvPicPr>
            <p:nvPr/>
          </p:nvPicPr>
          <p:blipFill>
            <a:blip r:embed="rId3"/>
            <a:stretch>
              <a:fillRect/>
            </a:stretch>
          </p:blipFill>
          <p:spPr>
            <a:xfrm>
              <a:off x="2156178" y="1723918"/>
              <a:ext cx="7879644" cy="3023827"/>
            </a:xfrm>
            <a:prstGeom prst="rect">
              <a:avLst/>
            </a:prstGeom>
          </p:spPr>
        </p:pic>
        <p:pic>
          <p:nvPicPr>
            <p:cNvPr id="8" name="Picture 7">
              <a:extLst>
                <a:ext uri="{FF2B5EF4-FFF2-40B4-BE49-F238E27FC236}">
                  <a16:creationId xmlns:a16="http://schemas.microsoft.com/office/drawing/2014/main" id="{91035D95-99AB-4357-A641-9DED6E70F340}"/>
                </a:ext>
              </a:extLst>
            </p:cNvPr>
            <p:cNvPicPr>
              <a:picLocks noChangeAspect="1"/>
            </p:cNvPicPr>
            <p:nvPr/>
          </p:nvPicPr>
          <p:blipFill>
            <a:blip r:embed="rId4"/>
            <a:stretch>
              <a:fillRect/>
            </a:stretch>
          </p:blipFill>
          <p:spPr>
            <a:xfrm>
              <a:off x="4297852" y="1371600"/>
              <a:ext cx="3596294" cy="853268"/>
            </a:xfrm>
            <a:prstGeom prst="rect">
              <a:avLst/>
            </a:prstGeom>
          </p:spPr>
        </p:pic>
        <p:sp>
          <p:nvSpPr>
            <p:cNvPr id="18" name="TextBox 17">
              <a:extLst>
                <a:ext uri="{FF2B5EF4-FFF2-40B4-BE49-F238E27FC236}">
                  <a16:creationId xmlns:a16="http://schemas.microsoft.com/office/drawing/2014/main" id="{D9125A36-2345-42B0-A648-BEB3B4292DD1}"/>
                </a:ext>
              </a:extLst>
            </p:cNvPr>
            <p:cNvSpPr txBox="1"/>
            <p:nvPr/>
          </p:nvSpPr>
          <p:spPr>
            <a:xfrm>
              <a:off x="5466993" y="1494703"/>
              <a:ext cx="1255473" cy="615553"/>
            </a:xfrm>
            <a:prstGeom prst="rect">
              <a:avLst/>
            </a:prstGeom>
            <a:noFill/>
          </p:spPr>
          <p:txBody>
            <a:bodyPr wrap="non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iCiel Cadena" panose="02000503000000020004" pitchFamily="50" charset="0"/>
                  <a:ea typeface="+mn-ea"/>
                  <a:cs typeface="+mn-cs"/>
                </a:rPr>
                <a:t>TOÁN</a:t>
              </a:r>
            </a:p>
          </p:txBody>
        </p:sp>
      </p:grpSp>
      <p:pic>
        <p:nvPicPr>
          <p:cNvPr id="12" name="Picture 11">
            <a:extLst>
              <a:ext uri="{FF2B5EF4-FFF2-40B4-BE49-F238E27FC236}">
                <a16:creationId xmlns:a16="http://schemas.microsoft.com/office/drawing/2014/main" id="{E39B773A-CB18-45A7-9DD0-E5216E6EC914}"/>
              </a:ext>
            </a:extLst>
          </p:cNvPr>
          <p:cNvPicPr>
            <a:picLocks noChangeAspect="1"/>
          </p:cNvPicPr>
          <p:nvPr/>
        </p:nvPicPr>
        <p:blipFill>
          <a:blip r:embed="rId5"/>
          <a:stretch>
            <a:fillRect/>
          </a:stretch>
        </p:blipFill>
        <p:spPr>
          <a:xfrm>
            <a:off x="1889234" y="464831"/>
            <a:ext cx="598311" cy="587022"/>
          </a:xfrm>
          <a:prstGeom prst="rect">
            <a:avLst/>
          </a:prstGeom>
        </p:spPr>
      </p:pic>
      <p:pic>
        <p:nvPicPr>
          <p:cNvPr id="13" name="Picture 12">
            <a:extLst>
              <a:ext uri="{FF2B5EF4-FFF2-40B4-BE49-F238E27FC236}">
                <a16:creationId xmlns:a16="http://schemas.microsoft.com/office/drawing/2014/main" id="{1E6B6BFC-1532-4459-8F9C-5204581AD614}"/>
              </a:ext>
            </a:extLst>
          </p:cNvPr>
          <p:cNvPicPr>
            <a:picLocks noChangeAspect="1"/>
          </p:cNvPicPr>
          <p:nvPr/>
        </p:nvPicPr>
        <p:blipFill>
          <a:blip r:embed="rId5"/>
          <a:stretch>
            <a:fillRect/>
          </a:stretch>
        </p:blipFill>
        <p:spPr>
          <a:xfrm rot="2640825">
            <a:off x="3742162" y="5347873"/>
            <a:ext cx="1111380" cy="1090410"/>
          </a:xfrm>
          <a:prstGeom prst="rect">
            <a:avLst/>
          </a:prstGeom>
        </p:spPr>
      </p:pic>
      <p:pic>
        <p:nvPicPr>
          <p:cNvPr id="14" name="Picture 13">
            <a:extLst>
              <a:ext uri="{FF2B5EF4-FFF2-40B4-BE49-F238E27FC236}">
                <a16:creationId xmlns:a16="http://schemas.microsoft.com/office/drawing/2014/main" id="{DD607648-B39F-4961-8027-CF185F3F0F85}"/>
              </a:ext>
            </a:extLst>
          </p:cNvPr>
          <p:cNvPicPr>
            <a:picLocks noChangeAspect="1"/>
          </p:cNvPicPr>
          <p:nvPr/>
        </p:nvPicPr>
        <p:blipFill>
          <a:blip r:embed="rId5"/>
          <a:stretch>
            <a:fillRect/>
          </a:stretch>
        </p:blipFill>
        <p:spPr>
          <a:xfrm rot="20806844">
            <a:off x="10437268" y="669467"/>
            <a:ext cx="1111380" cy="1090410"/>
          </a:xfrm>
          <a:prstGeom prst="rect">
            <a:avLst/>
          </a:prstGeom>
        </p:spPr>
      </p:pic>
      <p:pic>
        <p:nvPicPr>
          <p:cNvPr id="15" name="Picture 14">
            <a:extLst>
              <a:ext uri="{FF2B5EF4-FFF2-40B4-BE49-F238E27FC236}">
                <a16:creationId xmlns:a16="http://schemas.microsoft.com/office/drawing/2014/main" id="{EB39C789-A368-4FAD-8785-74789413A65B}"/>
              </a:ext>
            </a:extLst>
          </p:cNvPr>
          <p:cNvPicPr>
            <a:picLocks noChangeAspect="1"/>
          </p:cNvPicPr>
          <p:nvPr/>
        </p:nvPicPr>
        <p:blipFill>
          <a:blip r:embed="rId5"/>
          <a:stretch>
            <a:fillRect/>
          </a:stretch>
        </p:blipFill>
        <p:spPr>
          <a:xfrm rot="1629158">
            <a:off x="11585794" y="-599192"/>
            <a:ext cx="518668" cy="508882"/>
          </a:xfrm>
          <a:prstGeom prst="rect">
            <a:avLst/>
          </a:prstGeom>
        </p:spPr>
      </p:pic>
      <p:pic>
        <p:nvPicPr>
          <p:cNvPr id="16" name="Picture 15">
            <a:extLst>
              <a:ext uri="{FF2B5EF4-FFF2-40B4-BE49-F238E27FC236}">
                <a16:creationId xmlns:a16="http://schemas.microsoft.com/office/drawing/2014/main" id="{C748A86E-7002-4758-A772-D9EA2F26902A}"/>
              </a:ext>
            </a:extLst>
          </p:cNvPr>
          <p:cNvPicPr>
            <a:picLocks noChangeAspect="1"/>
          </p:cNvPicPr>
          <p:nvPr/>
        </p:nvPicPr>
        <p:blipFill>
          <a:blip r:embed="rId5"/>
          <a:stretch>
            <a:fillRect/>
          </a:stretch>
        </p:blipFill>
        <p:spPr>
          <a:xfrm rot="1629158">
            <a:off x="-143017" y="4662310"/>
            <a:ext cx="518668" cy="508882"/>
          </a:xfrm>
          <a:prstGeom prst="rect">
            <a:avLst/>
          </a:prstGeom>
        </p:spPr>
      </p:pic>
      <p:pic>
        <p:nvPicPr>
          <p:cNvPr id="21" name="Picture 20">
            <a:extLst>
              <a:ext uri="{FF2B5EF4-FFF2-40B4-BE49-F238E27FC236}">
                <a16:creationId xmlns:a16="http://schemas.microsoft.com/office/drawing/2014/main" id="{54D38948-EB8D-4B1A-AC64-021A6A98E7E7}"/>
              </a:ext>
            </a:extLst>
          </p:cNvPr>
          <p:cNvPicPr>
            <a:picLocks noChangeAspect="1"/>
          </p:cNvPicPr>
          <p:nvPr/>
        </p:nvPicPr>
        <p:blipFill>
          <a:blip r:embed="rId6"/>
          <a:stretch>
            <a:fillRect/>
          </a:stretch>
        </p:blipFill>
        <p:spPr>
          <a:xfrm>
            <a:off x="2078781" y="2387274"/>
            <a:ext cx="7748688" cy="1664352"/>
          </a:xfrm>
          <a:prstGeom prst="rect">
            <a:avLst/>
          </a:prstGeom>
        </p:spPr>
      </p:pic>
      <p:sp>
        <p:nvSpPr>
          <p:cNvPr id="3" name="TextBox 2">
            <a:extLst>
              <a:ext uri="{FF2B5EF4-FFF2-40B4-BE49-F238E27FC236}">
                <a16:creationId xmlns:a16="http://schemas.microsoft.com/office/drawing/2014/main" id="{BF99216B-BE15-47D3-8CE5-9BC81EB0816A}"/>
              </a:ext>
            </a:extLst>
          </p:cNvPr>
          <p:cNvSpPr txBox="1"/>
          <p:nvPr/>
        </p:nvSpPr>
        <p:spPr>
          <a:xfrm>
            <a:off x="2838187" y="3951607"/>
            <a:ext cx="6055645" cy="707886"/>
          </a:xfrm>
          <a:prstGeom prst="rect">
            <a:avLst/>
          </a:prstGeom>
          <a:noFill/>
        </p:spPr>
        <p:txBody>
          <a:bodyPr wrap="square" rtlCol="0">
            <a:spAutoFit/>
          </a:bodyPr>
          <a:lstStyle/>
          <a:p>
            <a:pPr algn="ctr"/>
            <a:r>
              <a:rPr lang="en-US" sz="4000" b="1" dirty="0">
                <a:latin typeface="Calibri" panose="020F0502020204030204" pitchFamily="34" charset="0"/>
                <a:cs typeface="Calibri" panose="020F0502020204030204" pitchFamily="34" charset="0"/>
              </a:rPr>
              <a:t>(</a:t>
            </a:r>
            <a:r>
              <a:rPr lang="en-US" sz="4000" b="1" dirty="0" err="1">
                <a:latin typeface="Calibri" panose="020F0502020204030204" pitchFamily="34" charset="0"/>
                <a:cs typeface="Calibri" panose="020F0502020204030204" pitchFamily="34" charset="0"/>
              </a:rPr>
              <a:t>Tiết</a:t>
            </a:r>
            <a:r>
              <a:rPr lang="en-US" sz="4000" b="1" dirty="0">
                <a:latin typeface="Calibri" panose="020F0502020204030204" pitchFamily="34" charset="0"/>
                <a:cs typeface="Calibri" panose="020F0502020204030204" pitchFamily="34" charset="0"/>
              </a:rPr>
              <a:t> 2 – </a:t>
            </a:r>
            <a:r>
              <a:rPr lang="en-US" sz="4000" b="1" dirty="0" err="1">
                <a:latin typeface="Calibri" panose="020F0502020204030204" pitchFamily="34" charset="0"/>
                <a:cs typeface="Calibri" panose="020F0502020204030204" pitchFamily="34" charset="0"/>
              </a:rPr>
              <a:t>Luyện</a:t>
            </a:r>
            <a:r>
              <a:rPr lang="en-US" sz="4000" b="1" dirty="0">
                <a:latin typeface="Calibri" panose="020F0502020204030204" pitchFamily="34" charset="0"/>
                <a:cs typeface="Calibri" panose="020F0502020204030204" pitchFamily="34" charset="0"/>
              </a:rPr>
              <a:t> </a:t>
            </a:r>
            <a:r>
              <a:rPr lang="en-US" sz="4000" b="1" dirty="0" err="1">
                <a:latin typeface="Calibri" panose="020F0502020204030204" pitchFamily="34" charset="0"/>
                <a:cs typeface="Calibri" panose="020F0502020204030204" pitchFamily="34" charset="0"/>
              </a:rPr>
              <a:t>tập</a:t>
            </a:r>
            <a:r>
              <a:rPr lang="en-US" sz="4000" b="1" dirty="0">
                <a:latin typeface="Calibri" panose="020F0502020204030204" pitchFamily="34" charset="0"/>
                <a:cs typeface="Calibri" panose="020F0502020204030204" pitchFamily="34" charset="0"/>
              </a:rPr>
              <a:t> – tr.11)</a:t>
            </a:r>
          </a:p>
        </p:txBody>
      </p:sp>
      <p:sp>
        <p:nvSpPr>
          <p:cNvPr id="5" name="Rectangle 4">
            <a:extLst>
              <a:ext uri="{FF2B5EF4-FFF2-40B4-BE49-F238E27FC236}">
                <a16:creationId xmlns:a16="http://schemas.microsoft.com/office/drawing/2014/main" id="{B099D862-FE5E-5CDF-2BDD-2A384448F068}"/>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731412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14:presetBounceEnd="62000">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14:bounceEnd="62000">
                                          <p:cBhvr additive="base">
                                            <p:cTn id="7" dur="1000" fill="hold"/>
                                            <p:tgtEl>
                                              <p:spTgt spid="13"/>
                                            </p:tgtEl>
                                            <p:attrNameLst>
                                              <p:attrName>ppt_x</p:attrName>
                                            </p:attrNameLst>
                                          </p:cBhvr>
                                          <p:tavLst>
                                            <p:tav tm="0">
                                              <p:val>
                                                <p:strVal val="0-#ppt_w/2"/>
                                              </p:val>
                                            </p:tav>
                                            <p:tav tm="100000">
                                              <p:val>
                                                <p:strVal val="#ppt_x"/>
                                              </p:val>
                                            </p:tav>
                                          </p:tavLst>
                                        </p:anim>
                                        <p:anim calcmode="lin" valueType="num" p14:bounceEnd="62000">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14:presetBounceEnd="62000">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14:bounceEnd="62000">
                                          <p:cBhvr additive="base">
                                            <p:cTn id="11" dur="1000" fill="hold"/>
                                            <p:tgtEl>
                                              <p:spTgt spid="16"/>
                                            </p:tgtEl>
                                            <p:attrNameLst>
                                              <p:attrName>ppt_x</p:attrName>
                                            </p:attrNameLst>
                                          </p:cBhvr>
                                          <p:tavLst>
                                            <p:tav tm="0">
                                              <p:val>
                                                <p:strVal val="0-#ppt_w/2"/>
                                              </p:val>
                                            </p:tav>
                                            <p:tav tm="100000">
                                              <p:val>
                                                <p:strVal val="#ppt_x"/>
                                              </p:val>
                                            </p:tav>
                                          </p:tavLst>
                                        </p:anim>
                                        <p:anim calcmode="lin" valueType="num" p14:bounceEnd="62000">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14:presetBounceEnd="62000">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14:bounceEnd="62000">
                                          <p:cBhvr additive="base">
                                            <p:cTn id="15" dur="1000" fill="hold"/>
                                            <p:tgtEl>
                                              <p:spTgt spid="12"/>
                                            </p:tgtEl>
                                            <p:attrNameLst>
                                              <p:attrName>ppt_x</p:attrName>
                                            </p:attrNameLst>
                                          </p:cBhvr>
                                          <p:tavLst>
                                            <p:tav tm="0">
                                              <p:val>
                                                <p:strVal val="0-#ppt_w/2"/>
                                              </p:val>
                                            </p:tav>
                                            <p:tav tm="100000">
                                              <p:val>
                                                <p:strVal val="#ppt_x"/>
                                              </p:val>
                                            </p:tav>
                                          </p:tavLst>
                                        </p:anim>
                                        <p:anim calcmode="lin" valueType="num" p14:bounceEnd="62000">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14:presetBounceEnd="62000">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14:bounceEnd="62000">
                                          <p:cBhvr additive="base">
                                            <p:cTn id="19" dur="1000" fill="hold"/>
                                            <p:tgtEl>
                                              <p:spTgt spid="14"/>
                                            </p:tgtEl>
                                            <p:attrNameLst>
                                              <p:attrName>ppt_x</p:attrName>
                                            </p:attrNameLst>
                                          </p:cBhvr>
                                          <p:tavLst>
                                            <p:tav tm="0">
                                              <p:val>
                                                <p:strVal val="1+#ppt_w/2"/>
                                              </p:val>
                                            </p:tav>
                                            <p:tav tm="100000">
                                              <p:val>
                                                <p:strVal val="#ppt_x"/>
                                              </p:val>
                                            </p:tav>
                                          </p:tavLst>
                                        </p:anim>
                                        <p:anim calcmode="lin" valueType="num" p14:bounceEnd="62000">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14:presetBounceEnd="62000">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14:bounceEnd="62000">
                                          <p:cBhvr additive="base">
                                            <p:cTn id="23" dur="1000" fill="hold"/>
                                            <p:tgtEl>
                                              <p:spTgt spid="15"/>
                                            </p:tgtEl>
                                            <p:attrNameLst>
                                              <p:attrName>ppt_x</p:attrName>
                                            </p:attrNameLst>
                                          </p:cBhvr>
                                          <p:tavLst>
                                            <p:tav tm="0">
                                              <p:val>
                                                <p:strVal val="1+#ppt_w/2"/>
                                              </p:val>
                                            </p:tav>
                                            <p:tav tm="100000">
                                              <p:val>
                                                <p:strVal val="#ppt_x"/>
                                              </p:val>
                                            </p:tav>
                                          </p:tavLst>
                                        </p:anim>
                                        <p:anim calcmode="lin" valueType="num" p14:bounceEnd="62000">
                                          <p:cBhvr additive="base">
                                            <p:cTn id="2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0-#ppt_w/2"/>
                                              </p:val>
                                            </p:tav>
                                            <p:tav tm="100000">
                                              <p:val>
                                                <p:strVal val="#ppt_x"/>
                                              </p:val>
                                            </p:tav>
                                          </p:tavLst>
                                        </p:anim>
                                        <p:anim calcmode="lin" valueType="num">
                                          <p:cBhvr additive="base">
                                            <p:cTn id="8" dur="1000" fill="hold"/>
                                            <p:tgtEl>
                                              <p:spTgt spid="13"/>
                                            </p:tgtEl>
                                            <p:attrNameLst>
                                              <p:attrName>ppt_y</p:attrName>
                                            </p:attrNameLst>
                                          </p:cBhvr>
                                          <p:tavLst>
                                            <p:tav tm="0">
                                              <p:val>
                                                <p:strVal val="1+#ppt_h/2"/>
                                              </p:val>
                                            </p:tav>
                                            <p:tav tm="100000">
                                              <p:val>
                                                <p:strVal val="#ppt_y"/>
                                              </p:val>
                                            </p:tav>
                                          </p:tavLst>
                                        </p:anim>
                                      </p:childTnLst>
                                    </p:cTn>
                                  </p:par>
                                  <p:par>
                                    <p:cTn id="9" presetID="2" presetClass="entr" presetSubtype="12" fill="hold"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1000" fill="hold"/>
                                            <p:tgtEl>
                                              <p:spTgt spid="16"/>
                                            </p:tgtEl>
                                            <p:attrNameLst>
                                              <p:attrName>ppt_x</p:attrName>
                                            </p:attrNameLst>
                                          </p:cBhvr>
                                          <p:tavLst>
                                            <p:tav tm="0">
                                              <p:val>
                                                <p:strVal val="0-#ppt_w/2"/>
                                              </p:val>
                                            </p:tav>
                                            <p:tav tm="100000">
                                              <p:val>
                                                <p:strVal val="#ppt_x"/>
                                              </p:val>
                                            </p:tav>
                                          </p:tavLst>
                                        </p:anim>
                                        <p:anim calcmode="lin" valueType="num">
                                          <p:cBhvr additive="base">
                                            <p:cTn id="12" dur="1000" fill="hold"/>
                                            <p:tgtEl>
                                              <p:spTgt spid="16"/>
                                            </p:tgtEl>
                                            <p:attrNameLst>
                                              <p:attrName>ppt_y</p:attrName>
                                            </p:attrNameLst>
                                          </p:cBhvr>
                                          <p:tavLst>
                                            <p:tav tm="0">
                                              <p:val>
                                                <p:strVal val="1+#ppt_h/2"/>
                                              </p:val>
                                            </p:tav>
                                            <p:tav tm="100000">
                                              <p:val>
                                                <p:strVal val="#ppt_y"/>
                                              </p:val>
                                            </p:tav>
                                          </p:tavLst>
                                        </p:anim>
                                      </p:childTnLst>
                                    </p:cTn>
                                  </p:par>
                                  <p:par>
                                    <p:cTn id="13" presetID="2" presetClass="entr" presetSubtype="12" fill="hold"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1000" fill="hold"/>
                                            <p:tgtEl>
                                              <p:spTgt spid="12"/>
                                            </p:tgtEl>
                                            <p:attrNameLst>
                                              <p:attrName>ppt_x</p:attrName>
                                            </p:attrNameLst>
                                          </p:cBhvr>
                                          <p:tavLst>
                                            <p:tav tm="0">
                                              <p:val>
                                                <p:strVal val="0-#ppt_w/2"/>
                                              </p:val>
                                            </p:tav>
                                            <p:tav tm="100000">
                                              <p:val>
                                                <p:strVal val="#ppt_x"/>
                                              </p:val>
                                            </p:tav>
                                          </p:tavLst>
                                        </p:anim>
                                        <p:anim calcmode="lin" valueType="num">
                                          <p:cBhvr additive="base">
                                            <p:cTn id="16" dur="10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6"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1+#ppt_w/2"/>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6"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1+#ppt_w/2"/>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2A178F70-679C-47EE-AE14-BBBC9035EF5B}"/>
              </a:ext>
            </a:extLst>
          </p:cNvPr>
          <p:cNvGrpSpPr/>
          <p:nvPr/>
        </p:nvGrpSpPr>
        <p:grpSpPr>
          <a:xfrm>
            <a:off x="781050" y="1576685"/>
            <a:ext cx="4733925" cy="2232021"/>
            <a:chOff x="781050" y="1576685"/>
            <a:chExt cx="4733925" cy="2232021"/>
          </a:xfrm>
        </p:grpSpPr>
        <p:sp>
          <p:nvSpPr>
            <p:cNvPr id="38" name="TextBox 37">
              <a:extLst>
                <a:ext uri="{FF2B5EF4-FFF2-40B4-BE49-F238E27FC236}">
                  <a16:creationId xmlns:a16="http://schemas.microsoft.com/office/drawing/2014/main" id="{93F86364-E9DE-4FE7-AD47-33F83A1DD81E}"/>
                </a:ext>
              </a:extLst>
            </p:cNvPr>
            <p:cNvSpPr txBox="1"/>
            <p:nvPr/>
          </p:nvSpPr>
          <p:spPr>
            <a:xfrm>
              <a:off x="781050" y="1576685"/>
              <a:ext cx="4733925" cy="2232021"/>
            </a:xfrm>
            <a:prstGeom prst="rect">
              <a:avLst/>
            </a:prstGeom>
            <a:noFill/>
          </p:spPr>
          <p:txBody>
            <a:bodyPr wrap="square">
              <a:spAutoFit/>
            </a:bodyPr>
            <a:lstStyle/>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a) </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10 000 &gt; 9 999</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6 742  &gt;  6 743</a:t>
              </a:r>
            </a:p>
          </p:txBody>
        </p:sp>
        <p:sp>
          <p:nvSpPr>
            <p:cNvPr id="55" name="Rectangle: Rounded Corners 54">
              <a:extLst>
                <a:ext uri="{FF2B5EF4-FFF2-40B4-BE49-F238E27FC236}">
                  <a16:creationId xmlns:a16="http://schemas.microsoft.com/office/drawing/2014/main" id="{58369700-2205-4C1D-9694-68BB245A4B81}"/>
                </a:ext>
              </a:extLst>
            </p:cNvPr>
            <p:cNvSpPr/>
            <p:nvPr/>
          </p:nvSpPr>
          <p:spPr>
            <a:xfrm>
              <a:off x="3619500" y="2400300"/>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sp>
          <p:nvSpPr>
            <p:cNvPr id="56" name="Rectangle: Rounded Corners 55">
              <a:extLst>
                <a:ext uri="{FF2B5EF4-FFF2-40B4-BE49-F238E27FC236}">
                  <a16:creationId xmlns:a16="http://schemas.microsoft.com/office/drawing/2014/main" id="{D38CB52D-A764-4086-BB88-2DA005F44AC9}"/>
                </a:ext>
              </a:extLst>
            </p:cNvPr>
            <p:cNvSpPr/>
            <p:nvPr/>
          </p:nvSpPr>
          <p:spPr>
            <a:xfrm>
              <a:off x="3657600" y="31527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grpSp>
      <p:grpSp>
        <p:nvGrpSpPr>
          <p:cNvPr id="57" name="Group 56">
            <a:extLst>
              <a:ext uri="{FF2B5EF4-FFF2-40B4-BE49-F238E27FC236}">
                <a16:creationId xmlns:a16="http://schemas.microsoft.com/office/drawing/2014/main" id="{56EBA871-174B-431D-B045-7CA399FBC17F}"/>
              </a:ext>
            </a:extLst>
          </p:cNvPr>
          <p:cNvGrpSpPr/>
          <p:nvPr/>
        </p:nvGrpSpPr>
        <p:grpSpPr>
          <a:xfrm>
            <a:off x="5895975" y="1652885"/>
            <a:ext cx="5724525" cy="2232021"/>
            <a:chOff x="-209550" y="1576685"/>
            <a:chExt cx="5724525" cy="2232021"/>
          </a:xfrm>
        </p:grpSpPr>
        <p:sp>
          <p:nvSpPr>
            <p:cNvPr id="58" name="TextBox 57">
              <a:extLst>
                <a:ext uri="{FF2B5EF4-FFF2-40B4-BE49-F238E27FC236}">
                  <a16:creationId xmlns:a16="http://schemas.microsoft.com/office/drawing/2014/main" id="{C40DF089-2AE5-4BD2-BF29-75B90BEA38E8}"/>
                </a:ext>
              </a:extLst>
            </p:cNvPr>
            <p:cNvSpPr txBox="1"/>
            <p:nvPr/>
          </p:nvSpPr>
          <p:spPr>
            <a:xfrm>
              <a:off x="-209550" y="1576685"/>
              <a:ext cx="5724525" cy="2232021"/>
            </a:xfrm>
            <a:prstGeom prst="rect">
              <a:avLst/>
            </a:prstGeom>
            <a:noFill/>
          </p:spPr>
          <p:txBody>
            <a:bodyPr wrap="square">
              <a:spAutoFit/>
            </a:bodyPr>
            <a:lstStyle/>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b) </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3 080 = 3 000 + 80</a:t>
              </a:r>
            </a:p>
            <a:p>
              <a:pPr algn="just">
                <a:lnSpc>
                  <a:spcPct val="150000"/>
                </a:lnSpc>
              </a:pPr>
              <a:r>
                <a:rPr lang="pt-BR" sz="3200" b="0" i="0" dirty="0">
                  <a:solidFill>
                    <a:srgbClr val="000000"/>
                  </a:solidFill>
                  <a:effectLst/>
                  <a:latin typeface="Calibri" panose="020F0502020204030204" pitchFamily="34" charset="0"/>
                  <a:cs typeface="Calibri" panose="020F0502020204030204" pitchFamily="34" charset="0"/>
                </a:rPr>
                <a:t>9 876 = 9 000+ 800 + 70 + 6</a:t>
              </a:r>
            </a:p>
          </p:txBody>
        </p:sp>
        <p:sp>
          <p:nvSpPr>
            <p:cNvPr id="59" name="Rectangle: Rounded Corners 58">
              <a:extLst>
                <a:ext uri="{FF2B5EF4-FFF2-40B4-BE49-F238E27FC236}">
                  <a16:creationId xmlns:a16="http://schemas.microsoft.com/office/drawing/2014/main" id="{A48C48FD-114E-4A98-AA3A-2FAB285860D7}"/>
                </a:ext>
              </a:extLst>
            </p:cNvPr>
            <p:cNvSpPr/>
            <p:nvPr/>
          </p:nvSpPr>
          <p:spPr>
            <a:xfrm>
              <a:off x="4524375" y="242887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sp>
          <p:nvSpPr>
            <p:cNvPr id="60" name="Rectangle: Rounded Corners 59">
              <a:extLst>
                <a:ext uri="{FF2B5EF4-FFF2-40B4-BE49-F238E27FC236}">
                  <a16:creationId xmlns:a16="http://schemas.microsoft.com/office/drawing/2014/main" id="{D683DC34-3E4F-475C-861E-5E5B73231C10}"/>
                </a:ext>
              </a:extLst>
            </p:cNvPr>
            <p:cNvSpPr/>
            <p:nvPr/>
          </p:nvSpPr>
          <p:spPr>
            <a:xfrm>
              <a:off x="4533900" y="3133725"/>
              <a:ext cx="771525" cy="600075"/>
            </a:xfrm>
            <a:prstGeom prst="roundRect">
              <a:avLst/>
            </a:prstGeom>
            <a:ln w="38100"/>
          </p:spPr>
          <p:style>
            <a:lnRef idx="2">
              <a:schemeClr val="accent6"/>
            </a:lnRef>
            <a:fillRef idx="1">
              <a:schemeClr val="lt1"/>
            </a:fillRef>
            <a:effectRef idx="0">
              <a:schemeClr val="accent6"/>
            </a:effectRef>
            <a:fontRef idx="minor">
              <a:schemeClr val="dk1"/>
            </a:fontRef>
          </p:style>
          <p:txBody>
            <a:bodyPr rtlCol="0" anchor="ctr"/>
            <a:lstStyle/>
            <a:p>
              <a:pPr algn="ctr"/>
              <a:r>
                <a:rPr lang="en-US" sz="4000" dirty="0">
                  <a:latin typeface="Calibri" panose="020F0502020204030204" pitchFamily="34" charset="0"/>
                  <a:cs typeface="Calibri" panose="020F0502020204030204" pitchFamily="34" charset="0"/>
                </a:rPr>
                <a:t>?</a:t>
              </a:r>
            </a:p>
          </p:txBody>
        </p:sp>
      </p:grpSp>
      <p:pic>
        <p:nvPicPr>
          <p:cNvPr id="2" name="Picture 1">
            <a:extLst>
              <a:ext uri="{FF2B5EF4-FFF2-40B4-BE49-F238E27FC236}">
                <a16:creationId xmlns:a16="http://schemas.microsoft.com/office/drawing/2014/main" id="{70FAC453-07CB-4189-9957-24F64BC80850}"/>
              </a:ext>
            </a:extLst>
          </p:cNvPr>
          <p:cNvPicPr>
            <a:picLocks noChangeAspect="1"/>
          </p:cNvPicPr>
          <p:nvPr/>
        </p:nvPicPr>
        <p:blipFill>
          <a:blip r:embed="rId2"/>
          <a:stretch>
            <a:fillRect/>
          </a:stretch>
        </p:blipFill>
        <p:spPr>
          <a:xfrm>
            <a:off x="0" y="154983"/>
            <a:ext cx="3200677" cy="1042506"/>
          </a:xfrm>
          <a:prstGeom prst="rect">
            <a:avLst/>
          </a:prstGeom>
        </p:spPr>
      </p:pic>
      <p:sp>
        <p:nvSpPr>
          <p:cNvPr id="74" name="Rectangle: Rounded Corners 73">
            <a:extLst>
              <a:ext uri="{FF2B5EF4-FFF2-40B4-BE49-F238E27FC236}">
                <a16:creationId xmlns:a16="http://schemas.microsoft.com/office/drawing/2014/main" id="{4726376F-A2A6-4F3F-98B6-D1BF587032A7}"/>
              </a:ext>
            </a:extLst>
          </p:cNvPr>
          <p:cNvSpPr/>
          <p:nvPr/>
        </p:nvSpPr>
        <p:spPr>
          <a:xfrm>
            <a:off x="3600450" y="2362200"/>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sp>
        <p:nvSpPr>
          <p:cNvPr id="75" name="Rectangle: Rounded Corners 74">
            <a:extLst>
              <a:ext uri="{FF2B5EF4-FFF2-40B4-BE49-F238E27FC236}">
                <a16:creationId xmlns:a16="http://schemas.microsoft.com/office/drawing/2014/main" id="{98F93978-9C4C-491D-910F-CC4EABA5F9B2}"/>
              </a:ext>
            </a:extLst>
          </p:cNvPr>
          <p:cNvSpPr/>
          <p:nvPr/>
        </p:nvSpPr>
        <p:spPr>
          <a:xfrm>
            <a:off x="3638550" y="3133725"/>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S</a:t>
            </a:r>
          </a:p>
        </p:txBody>
      </p:sp>
      <p:sp>
        <p:nvSpPr>
          <p:cNvPr id="76" name="Rectangle: Rounded Corners 75">
            <a:extLst>
              <a:ext uri="{FF2B5EF4-FFF2-40B4-BE49-F238E27FC236}">
                <a16:creationId xmlns:a16="http://schemas.microsoft.com/office/drawing/2014/main" id="{9C62CAB3-6A75-4991-88E4-883B3F2BD398}"/>
              </a:ext>
            </a:extLst>
          </p:cNvPr>
          <p:cNvSpPr/>
          <p:nvPr/>
        </p:nvSpPr>
        <p:spPr>
          <a:xfrm>
            <a:off x="10620375" y="2486025"/>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sp>
        <p:nvSpPr>
          <p:cNvPr id="77" name="Rectangle: Rounded Corners 76">
            <a:extLst>
              <a:ext uri="{FF2B5EF4-FFF2-40B4-BE49-F238E27FC236}">
                <a16:creationId xmlns:a16="http://schemas.microsoft.com/office/drawing/2014/main" id="{8919A82D-A945-46FA-84E6-FA253A2BEEE9}"/>
              </a:ext>
            </a:extLst>
          </p:cNvPr>
          <p:cNvSpPr/>
          <p:nvPr/>
        </p:nvSpPr>
        <p:spPr>
          <a:xfrm>
            <a:off x="10639425" y="3200400"/>
            <a:ext cx="800100" cy="6381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4800" dirty="0">
                <a:solidFill>
                  <a:srgbClr val="FF0000"/>
                </a:solidFill>
                <a:latin typeface="Calibri" panose="020F0502020204030204" pitchFamily="34" charset="0"/>
                <a:cs typeface="Calibri" panose="020F0502020204030204" pitchFamily="34" charset="0"/>
              </a:rPr>
              <a:t>Đ</a:t>
            </a:r>
          </a:p>
        </p:txBody>
      </p:sp>
      <p:sp>
        <p:nvSpPr>
          <p:cNvPr id="3" name="Rectangle 2">
            <a:extLst>
              <a:ext uri="{FF2B5EF4-FFF2-40B4-BE49-F238E27FC236}">
                <a16:creationId xmlns:a16="http://schemas.microsoft.com/office/drawing/2014/main" id="{E3ED2E26-7B20-01ED-49C5-628F8CE7F0B3}"/>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48396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500"/>
                                        <p:tgtEl>
                                          <p:spTgt spid="3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barn(inVertical)">
                                      <p:cBhvr>
                                        <p:cTn id="12" dur="500"/>
                                        <p:tgtEl>
                                          <p:spTgt spid="5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4"/>
                                        </p:tgtEl>
                                        <p:attrNameLst>
                                          <p:attrName>style.visibility</p:attrName>
                                        </p:attrNameLst>
                                      </p:cBhvr>
                                      <p:to>
                                        <p:strVal val="visible"/>
                                      </p:to>
                                    </p:set>
                                    <p:animEffect transition="in" filter="wipe(down)">
                                      <p:cBhvr>
                                        <p:cTn id="17" dur="500"/>
                                        <p:tgtEl>
                                          <p:spTgt spid="7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wipe(down)">
                                      <p:cBhvr>
                                        <p:cTn id="22" dur="500"/>
                                        <p:tgtEl>
                                          <p:spTgt spid="7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76"/>
                                        </p:tgtEl>
                                        <p:attrNameLst>
                                          <p:attrName>style.visibility</p:attrName>
                                        </p:attrNameLst>
                                      </p:cBhvr>
                                      <p:to>
                                        <p:strVal val="visible"/>
                                      </p:to>
                                    </p:set>
                                    <p:animEffect transition="in" filter="wipe(down)">
                                      <p:cBhvr>
                                        <p:cTn id="27" dur="500"/>
                                        <p:tgtEl>
                                          <p:spTgt spid="7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77"/>
                                        </p:tgtEl>
                                        <p:attrNameLst>
                                          <p:attrName>style.visibility</p:attrName>
                                        </p:attrNameLst>
                                      </p:cBhvr>
                                      <p:to>
                                        <p:strVal val="visible"/>
                                      </p:to>
                                    </p:set>
                                    <p:animEffect transition="in" filter="wipe(down)">
                                      <p:cBhvr>
                                        <p:cTn id="32" dur="500"/>
                                        <p:tgtEl>
                                          <p:spTgt spid="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5" grpId="0" animBg="1"/>
      <p:bldP spid="76" grpId="0" animBg="1"/>
      <p:bldP spid="7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6F450E-0937-462F-BEBD-006492F859BE}"/>
              </a:ext>
            </a:extLst>
          </p:cNvPr>
          <p:cNvSpPr txBox="1"/>
          <p:nvPr/>
        </p:nvSpPr>
        <p:spPr>
          <a:xfrm>
            <a:off x="530258" y="243815"/>
            <a:ext cx="11014042" cy="3077766"/>
          </a:xfrm>
          <a:prstGeom prst="rect">
            <a:avLst/>
          </a:prstGeom>
          <a:noFill/>
        </p:spPr>
        <p:txBody>
          <a:bodyPr wrap="square" lIns="0" tIns="0" rIns="0" bIns="0" rtlCol="0">
            <a:spAutoFit/>
          </a:bodyPr>
          <a:lstStyle/>
          <a:p>
            <a:pPr algn="just"/>
            <a:r>
              <a:rPr lang="vi-VN" sz="3600" b="1" i="0" dirty="0">
                <a:solidFill>
                  <a:srgbClr val="FF0000"/>
                </a:solidFill>
                <a:effectLst/>
                <a:latin typeface="Calibri" panose="020F0502020204030204" pitchFamily="34" charset="0"/>
                <a:cs typeface="Calibri" panose="020F0502020204030204" pitchFamily="34" charset="0"/>
              </a:rPr>
              <a:t>2</a:t>
            </a:r>
            <a:r>
              <a:rPr lang="en-US" sz="3600" b="1" i="0" dirty="0">
                <a:solidFill>
                  <a:srgbClr val="FF0000"/>
                </a:solidFill>
                <a:effectLst/>
                <a:latin typeface="Calibri" panose="020F0502020204030204" pitchFamily="34" charset="0"/>
                <a:cs typeface="Calibri" panose="020F0502020204030204" pitchFamily="34" charset="0"/>
              </a:rPr>
              <a:t>.</a:t>
            </a:r>
            <a:r>
              <a:rPr lang="vi-VN" sz="3600" b="1" i="0" dirty="0">
                <a:solidFill>
                  <a:srgbClr val="002060"/>
                </a:solidFill>
                <a:effectLst/>
                <a:latin typeface="Calibri" panose="020F0502020204030204" pitchFamily="34" charset="0"/>
                <a:cs typeface="Calibri" panose="020F0502020204030204" pitchFamily="34" charset="0"/>
              </a:rPr>
              <a:t> Hai chú sóc đi du lịch vòng quanh thế giới bằng khinh khí cầu. Hai chú đã chuẩn bị bốn túi hạt dẻ để ăn dần theo thứ tự từ túi nặng nhất đến túi nhẹ nhất. Hỏi túi nào được ăn cuối cùng?</a:t>
            </a:r>
          </a:p>
          <a:p>
            <a:br>
              <a:rPr lang="vi-VN" sz="2800" b="1" dirty="0">
                <a:solidFill>
                  <a:srgbClr val="002060"/>
                </a:solidFill>
                <a:latin typeface="Calibri" panose="020F0502020204030204" pitchFamily="34" charset="0"/>
                <a:cs typeface="Calibri" panose="020F0502020204030204" pitchFamily="34" charset="0"/>
              </a:rPr>
            </a:b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cs typeface="Calibri" panose="020F0502020204030204" pitchFamily="34" charset="0"/>
            </a:endParaRPr>
          </a:p>
        </p:txBody>
      </p:sp>
      <p:pic>
        <p:nvPicPr>
          <p:cNvPr id="21" name="Picture 20">
            <a:extLst>
              <a:ext uri="{FF2B5EF4-FFF2-40B4-BE49-F238E27FC236}">
                <a16:creationId xmlns:a16="http://schemas.microsoft.com/office/drawing/2014/main" id="{995564B6-0AFA-4C05-9A4E-2C57329FFD21}"/>
              </a:ext>
            </a:extLst>
          </p:cNvPr>
          <p:cNvPicPr>
            <a:picLocks noChangeAspect="1"/>
          </p:cNvPicPr>
          <p:nvPr/>
        </p:nvPicPr>
        <p:blipFill>
          <a:blip r:embed="rId2"/>
          <a:stretch>
            <a:fillRect/>
          </a:stretch>
        </p:blipFill>
        <p:spPr>
          <a:xfrm>
            <a:off x="4529138" y="2321775"/>
            <a:ext cx="4181474" cy="2214449"/>
          </a:xfrm>
          <a:prstGeom prst="rect">
            <a:avLst/>
          </a:prstGeom>
        </p:spPr>
      </p:pic>
      <p:sp>
        <p:nvSpPr>
          <p:cNvPr id="29" name="TextBox 28">
            <a:extLst>
              <a:ext uri="{FF2B5EF4-FFF2-40B4-BE49-F238E27FC236}">
                <a16:creationId xmlns:a16="http://schemas.microsoft.com/office/drawing/2014/main" id="{891B7357-5785-400F-A076-7B93F156FD84}"/>
              </a:ext>
            </a:extLst>
          </p:cNvPr>
          <p:cNvSpPr txBox="1"/>
          <p:nvPr/>
        </p:nvSpPr>
        <p:spPr>
          <a:xfrm>
            <a:off x="1543050" y="4629150"/>
            <a:ext cx="9105899" cy="646331"/>
          </a:xfrm>
          <a:prstGeom prst="rect">
            <a:avLst/>
          </a:prstGeom>
          <a:noFill/>
        </p:spPr>
        <p:txBody>
          <a:bodyPr wrap="square" rtlCol="0">
            <a:spAutoFit/>
          </a:bodyPr>
          <a:lstStyle/>
          <a:p>
            <a:r>
              <a:rPr lang="de-DE" sz="3600" b="1" i="0" dirty="0">
                <a:solidFill>
                  <a:srgbClr val="FF0000"/>
                </a:solidFill>
                <a:effectLst/>
                <a:latin typeface="Calibri" panose="020F0502020204030204" pitchFamily="34" charset="0"/>
                <a:cs typeface="Calibri" panose="020F0502020204030204" pitchFamily="34" charset="0"/>
              </a:rPr>
              <a:t>Ta có: 4 352 g &lt; 4 532 g &lt; 5 342 g &lt; 5 432 g</a:t>
            </a:r>
            <a:endParaRPr lang="en-US" sz="3600" b="1" dirty="0">
              <a:solidFill>
                <a:srgbClr val="FF0000"/>
              </a:solidFill>
              <a:latin typeface="Calibri" panose="020F0502020204030204" pitchFamily="34" charset="0"/>
              <a:cs typeface="Calibri" panose="020F0502020204030204" pitchFamily="34" charset="0"/>
            </a:endParaRPr>
          </a:p>
        </p:txBody>
      </p:sp>
      <p:sp>
        <p:nvSpPr>
          <p:cNvPr id="30" name="TextBox 29">
            <a:extLst>
              <a:ext uri="{FF2B5EF4-FFF2-40B4-BE49-F238E27FC236}">
                <a16:creationId xmlns:a16="http://schemas.microsoft.com/office/drawing/2014/main" id="{B3911F00-4C7C-4F9D-A04F-B5B9240C4E6E}"/>
              </a:ext>
            </a:extLst>
          </p:cNvPr>
          <p:cNvSpPr txBox="1"/>
          <p:nvPr/>
        </p:nvSpPr>
        <p:spPr>
          <a:xfrm>
            <a:off x="659895" y="5413855"/>
            <a:ext cx="11014042" cy="1200329"/>
          </a:xfrm>
          <a:prstGeom prst="rect">
            <a:avLst/>
          </a:prstGeom>
          <a:noFill/>
        </p:spPr>
        <p:txBody>
          <a:bodyPr wrap="square" rtlCol="0">
            <a:spAutoFit/>
          </a:bodyPr>
          <a:lstStyle/>
          <a:p>
            <a:pPr algn="just"/>
            <a:r>
              <a:rPr lang="vi-VN" sz="3600" b="1" dirty="0">
                <a:solidFill>
                  <a:srgbClr val="FF0000"/>
                </a:solidFill>
                <a:latin typeface="Calibri" panose="020F0502020204030204" pitchFamily="34" charset="0"/>
                <a:cs typeface="Calibri" panose="020F0502020204030204" pitchFamily="34" charset="0"/>
              </a:rPr>
              <a:t>Túi nhẹ nhất được ăn cuối cùng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Vậy</a:t>
            </a:r>
            <a:r>
              <a:rPr lang="vi-VN" sz="3600" b="1" dirty="0">
                <a:solidFill>
                  <a:srgbClr val="FF0000"/>
                </a:solidFill>
                <a:latin typeface="Calibri" panose="020F0502020204030204" pitchFamily="34" charset="0"/>
                <a:cs typeface="Calibri" panose="020F0502020204030204" pitchFamily="34" charset="0"/>
              </a:rPr>
              <a:t> đó là túi có ghi số: 4352g</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túi</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màu</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xanh</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lá</a:t>
            </a:r>
            <a:r>
              <a:rPr lang="en-US" sz="3600" b="1" dirty="0">
                <a:solidFill>
                  <a:srgbClr val="FF0000"/>
                </a:solidFill>
                <a:latin typeface="Calibri" panose="020F0502020204030204" pitchFamily="34" charset="0"/>
                <a:cs typeface="Calibri" panose="020F0502020204030204" pitchFamily="34" charset="0"/>
              </a:rPr>
              <a:t> </a:t>
            </a:r>
            <a:r>
              <a:rPr lang="en-US" sz="3600" b="1" dirty="0" err="1">
                <a:solidFill>
                  <a:srgbClr val="FF0000"/>
                </a:solidFill>
                <a:latin typeface="Calibri" panose="020F0502020204030204" pitchFamily="34" charset="0"/>
                <a:cs typeface="Calibri" panose="020F0502020204030204" pitchFamily="34" charset="0"/>
              </a:rPr>
              <a:t>cây</a:t>
            </a:r>
            <a:r>
              <a:rPr lang="en-US" sz="3600" b="1" dirty="0">
                <a:solidFill>
                  <a:srgbClr val="FF0000"/>
                </a:solidFill>
                <a:latin typeface="Calibri" panose="020F0502020204030204" pitchFamily="34" charset="0"/>
                <a:cs typeface="Calibri" panose="020F0502020204030204" pitchFamily="34" charset="0"/>
              </a:rPr>
              <a:t>)</a:t>
            </a:r>
          </a:p>
        </p:txBody>
      </p:sp>
      <p:sp>
        <p:nvSpPr>
          <p:cNvPr id="3" name="Rectangle 2">
            <a:extLst>
              <a:ext uri="{FF2B5EF4-FFF2-40B4-BE49-F238E27FC236}">
                <a16:creationId xmlns:a16="http://schemas.microsoft.com/office/drawing/2014/main" id="{DE6F9E69-D721-8F70-7505-473B067544DC}"/>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4162378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9">
                                            <p:txEl>
                                              <p:pRg st="0" end="0"/>
                                            </p:txEl>
                                          </p:spTgt>
                                        </p:tgtEl>
                                        <p:attrNameLst>
                                          <p:attrName>style.visibility</p:attrName>
                                        </p:attrNameLst>
                                      </p:cBhvr>
                                      <p:to>
                                        <p:strVal val="visible"/>
                                      </p:to>
                                    </p:set>
                                    <p:animEffect transition="in" filter="barn(inVertical)">
                                      <p:cBhvr>
                                        <p:cTn id="12" dur="500"/>
                                        <p:tgtEl>
                                          <p:spTgt spid="2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0">
                                            <p:txEl>
                                              <p:pRg st="0" end="0"/>
                                            </p:txEl>
                                          </p:spTgt>
                                        </p:tgtEl>
                                        <p:attrNameLst>
                                          <p:attrName>style.visibility</p:attrName>
                                        </p:attrNameLst>
                                      </p:cBhvr>
                                      <p:to>
                                        <p:strVal val="visible"/>
                                      </p:to>
                                    </p:set>
                                    <p:animEffect transition="in" filter="barn(inVertical)">
                                      <p:cBhvr>
                                        <p:cTn id="17" dur="500"/>
                                        <p:tgtEl>
                                          <p:spTgt spid="3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D6F450E-0937-462F-BEBD-006492F859BE}"/>
              </a:ext>
            </a:extLst>
          </p:cNvPr>
          <p:cNvSpPr txBox="1"/>
          <p:nvPr/>
        </p:nvSpPr>
        <p:spPr>
          <a:xfrm>
            <a:off x="400050" y="131564"/>
            <a:ext cx="11014042" cy="2154436"/>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3</a:t>
            </a:r>
            <a:r>
              <a:rPr kumimoji="0" lang="en-US" sz="2800" b="1" i="0" u="none" strike="noStrike" kern="1200" cap="none" spc="0" normalizeH="0" baseline="0" noProof="0" dirty="0">
                <a:ln>
                  <a:noFill/>
                </a:ln>
                <a:solidFill>
                  <a:srgbClr val="FF0000"/>
                </a:solidFill>
                <a:effectLst/>
                <a:uLnTx/>
                <a:uFillTx/>
                <a:latin typeface="Calibri" panose="020F0502020204030204" pitchFamily="34" charset="0"/>
                <a:ea typeface="+mn-ea"/>
                <a:cs typeface="Calibri" panose="020F0502020204030204" pitchFamily="34" charset="0"/>
              </a:rPr>
              <a:t>.</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Rô-bốt đã đến bốn đỉnh núi ở Việt Nam trong hai tháng hè:</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Tháng 6: đỉnh Pu Si Lung cao 3</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083 m, đỉnh Phan-xi-păng cao 3</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143 m.</a:t>
            </a: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Tháng 7: đỉnh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Lảo</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2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Thẩn</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cao 2</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826 m, đỉnh Tây Côn Lĩnh cao 2</a:t>
            </a:r>
            <a:r>
              <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427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Nêu tên các đỉnh núi đó theo thứ tự từ đỉnh núi thấp nhất đến đỉnh núi cao nhất.</a:t>
            </a:r>
            <a:endParaRPr kumimoji="0" lang="en-US" sz="2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grpSp>
        <p:nvGrpSpPr>
          <p:cNvPr id="11" name="Group 10">
            <a:extLst>
              <a:ext uri="{FF2B5EF4-FFF2-40B4-BE49-F238E27FC236}">
                <a16:creationId xmlns:a16="http://schemas.microsoft.com/office/drawing/2014/main" id="{C1EAD76E-08A0-49AF-8892-D97EAF51D11F}"/>
              </a:ext>
            </a:extLst>
          </p:cNvPr>
          <p:cNvGrpSpPr/>
          <p:nvPr/>
        </p:nvGrpSpPr>
        <p:grpSpPr>
          <a:xfrm>
            <a:off x="400050" y="2343150"/>
            <a:ext cx="11563350" cy="4503212"/>
            <a:chOff x="3073388" y="1647825"/>
            <a:chExt cx="8890012" cy="5198538"/>
          </a:xfrm>
        </p:grpSpPr>
        <p:sp>
          <p:nvSpPr>
            <p:cNvPr id="12" name="Rectangle: Top Corners Rounded 11">
              <a:extLst>
                <a:ext uri="{FF2B5EF4-FFF2-40B4-BE49-F238E27FC236}">
                  <a16:creationId xmlns:a16="http://schemas.microsoft.com/office/drawing/2014/main" id="{6BE59B84-5F46-45E2-9C91-EE295F2C3107}"/>
                </a:ext>
              </a:extLst>
            </p:cNvPr>
            <p:cNvSpPr/>
            <p:nvPr/>
          </p:nvSpPr>
          <p:spPr>
            <a:xfrm>
              <a:off x="3073388" y="1647825"/>
              <a:ext cx="8890012" cy="5198537"/>
            </a:xfrm>
            <a:prstGeom prst="round2SameRect">
              <a:avLst/>
            </a:prstGeom>
            <a:solidFill>
              <a:srgbClr val="00B05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sp>
          <p:nvSpPr>
            <p:cNvPr id="13" name="Rectangle: Top Corners Rounded 12">
              <a:extLst>
                <a:ext uri="{FF2B5EF4-FFF2-40B4-BE49-F238E27FC236}">
                  <a16:creationId xmlns:a16="http://schemas.microsoft.com/office/drawing/2014/main" id="{565E85ED-E3DF-429B-B778-F9ECC699F425}"/>
                </a:ext>
              </a:extLst>
            </p:cNvPr>
            <p:cNvSpPr>
              <a:spLocks noChangeAspect="1"/>
            </p:cNvSpPr>
            <p:nvPr>
              <p:custDataLst>
                <p:tags r:id="rId1"/>
              </p:custDataLst>
            </p:nvPr>
          </p:nvSpPr>
          <p:spPr>
            <a:xfrm>
              <a:off x="3248452" y="1816609"/>
              <a:ext cx="8576983" cy="5029754"/>
            </a:xfrm>
            <a:prstGeom prst="round2SameRect">
              <a:avLst/>
            </a:prstGeom>
            <a:blipFill dpi="0" rotWithShape="0">
              <a:blip r:embed="rId3" cstate="print">
                <a:alphaModFix/>
                <a:extLst>
                  <a:ext uri="{28A0092B-C50C-407E-A947-70E740481C1C}">
                    <a14:useLocalDpi xmlns:a14="http://schemas.microsoft.com/office/drawing/2010/main" val="0"/>
                  </a:ext>
                </a:extLst>
              </a:blip>
              <a:srcRect/>
              <a:stretch>
                <a:fillRect l="-24993" t="-65912" r="-26040" b="-5786"/>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等线" panose="020F0502020204030204"/>
                <a:ea typeface="+mn-ea"/>
                <a:cs typeface="+mn-cs"/>
              </a:endParaRPr>
            </a:p>
          </p:txBody>
        </p:sp>
      </p:grpSp>
      <p:pic>
        <p:nvPicPr>
          <p:cNvPr id="4" name="Picture 3" descr="A picture containing airplane, aircraft&#10;&#10;Description automatically generated">
            <a:extLst>
              <a:ext uri="{FF2B5EF4-FFF2-40B4-BE49-F238E27FC236}">
                <a16:creationId xmlns:a16="http://schemas.microsoft.com/office/drawing/2014/main" id="{16DF7590-34EB-43AA-AD5A-79E8FE91AE4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024" y="2238374"/>
            <a:ext cx="3467101" cy="3467101"/>
          </a:xfrm>
          <a:prstGeom prst="rect">
            <a:avLst/>
          </a:prstGeom>
        </p:spPr>
      </p:pic>
      <p:pic>
        <p:nvPicPr>
          <p:cNvPr id="14" name="Picture 13" descr="A picture containing airplane, aircraft&#10;&#10;Description automatically generated">
            <a:extLst>
              <a:ext uri="{FF2B5EF4-FFF2-40B4-BE49-F238E27FC236}">
                <a16:creationId xmlns:a16="http://schemas.microsoft.com/office/drawing/2014/main" id="{6A11CB6A-418A-4862-934E-39489D6EE63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638424" y="1971675"/>
            <a:ext cx="3933825" cy="3933825"/>
          </a:xfrm>
          <a:prstGeom prst="rect">
            <a:avLst/>
          </a:prstGeom>
        </p:spPr>
      </p:pic>
      <p:grpSp>
        <p:nvGrpSpPr>
          <p:cNvPr id="15" name="Group 14">
            <a:extLst>
              <a:ext uri="{FF2B5EF4-FFF2-40B4-BE49-F238E27FC236}">
                <a16:creationId xmlns:a16="http://schemas.microsoft.com/office/drawing/2014/main" id="{6CAA1547-CE60-45C5-859F-4D96EED6FC20}"/>
              </a:ext>
            </a:extLst>
          </p:cNvPr>
          <p:cNvGrpSpPr/>
          <p:nvPr/>
        </p:nvGrpSpPr>
        <p:grpSpPr>
          <a:xfrm>
            <a:off x="2693164" y="4349349"/>
            <a:ext cx="1535936" cy="508402"/>
            <a:chOff x="5313928" y="5716494"/>
            <a:chExt cx="2042160" cy="924560"/>
          </a:xfrm>
        </p:grpSpPr>
        <p:sp>
          <p:nvSpPr>
            <p:cNvPr id="16" name="Rounded Rectangle 26">
              <a:extLst>
                <a:ext uri="{FF2B5EF4-FFF2-40B4-BE49-F238E27FC236}">
                  <a16:creationId xmlns:a16="http://schemas.microsoft.com/office/drawing/2014/main" id="{0487B187-9A62-44F0-9993-A59C1C9A63A4}"/>
                </a:ext>
              </a:extLst>
            </p:cNvPr>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48D3E4A4-C66C-4E71-895A-F4DCC44DEC61}"/>
                </a:ext>
              </a:extLst>
            </p:cNvPr>
            <p:cNvSpPr txBox="1"/>
            <p:nvPr/>
          </p:nvSpPr>
          <p:spPr>
            <a:xfrm>
              <a:off x="5408813" y="5738568"/>
              <a:ext cx="1807796" cy="682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GB"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6</a:t>
              </a:r>
            </a:p>
          </p:txBody>
        </p:sp>
      </p:grpSp>
      <p:sp>
        <p:nvSpPr>
          <p:cNvPr id="5" name="TextBox 4">
            <a:extLst>
              <a:ext uri="{FF2B5EF4-FFF2-40B4-BE49-F238E27FC236}">
                <a16:creationId xmlns:a16="http://schemas.microsoft.com/office/drawing/2014/main" id="{08192380-BAB1-4203-B3BB-821BD46CA2AA}"/>
              </a:ext>
            </a:extLst>
          </p:cNvPr>
          <p:cNvSpPr txBox="1"/>
          <p:nvPr/>
        </p:nvSpPr>
        <p:spPr>
          <a:xfrm>
            <a:off x="1400176" y="2724150"/>
            <a:ext cx="2019300" cy="369332"/>
          </a:xfrm>
          <a:prstGeom prst="rect">
            <a:avLst/>
          </a:prstGeom>
          <a:noFill/>
        </p:spPr>
        <p:txBody>
          <a:bodyPr wrap="square" rtlCol="0">
            <a:spAutoFit/>
          </a:bodyPr>
          <a:lstStyle/>
          <a:p>
            <a:r>
              <a:rPr kumimoji="0" lang="vi-VN"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Pu Si Lung</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3 083 m</a:t>
            </a:r>
            <a:endParaRPr lang="en-US" dirty="0"/>
          </a:p>
        </p:txBody>
      </p:sp>
      <p:sp>
        <p:nvSpPr>
          <p:cNvPr id="18" name="TextBox 17">
            <a:extLst>
              <a:ext uri="{FF2B5EF4-FFF2-40B4-BE49-F238E27FC236}">
                <a16:creationId xmlns:a16="http://schemas.microsoft.com/office/drawing/2014/main" id="{E2140091-A7F2-4F72-A412-1497EA309246}"/>
              </a:ext>
            </a:extLst>
          </p:cNvPr>
          <p:cNvSpPr txBox="1"/>
          <p:nvPr/>
        </p:nvSpPr>
        <p:spPr>
          <a:xfrm>
            <a:off x="4295775" y="2600325"/>
            <a:ext cx="2571750" cy="369332"/>
          </a:xfrm>
          <a:prstGeom prst="rect">
            <a:avLst/>
          </a:prstGeom>
          <a:noFill/>
        </p:spPr>
        <p:txBody>
          <a:bodyPr wrap="square" rtlCol="0">
            <a:spAutoFit/>
          </a:bodyPr>
          <a:lstStyle/>
          <a:p>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Phan-xi-</a:t>
            </a:r>
            <a:r>
              <a:rPr kumimoji="0" lang="en-US" sz="1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păng</a:t>
            </a:r>
            <a:r>
              <a:rPr lang="en-US" b="1" dirty="0">
                <a:solidFill>
                  <a:srgbClr val="002060"/>
                </a:solidFill>
                <a:latin typeface="Calibri" panose="020F0502020204030204" pitchFamily="34" charset="0"/>
                <a:cs typeface="Calibri" panose="020F0502020204030204" pitchFamily="34" charset="0"/>
              </a:rPr>
              <a:t>: </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3 143 m.</a:t>
            </a:r>
          </a:p>
        </p:txBody>
      </p:sp>
      <p:pic>
        <p:nvPicPr>
          <p:cNvPr id="19" name="Picture 18" descr="A picture containing airplane, aircraft&#10;&#10;Description automatically generated">
            <a:extLst>
              <a:ext uri="{FF2B5EF4-FFF2-40B4-BE49-F238E27FC236}">
                <a16:creationId xmlns:a16="http://schemas.microsoft.com/office/drawing/2014/main" id="{8510F6BD-558A-4CD8-A889-468FC609C1F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15024" y="2362199"/>
            <a:ext cx="3295651" cy="3295651"/>
          </a:xfrm>
          <a:prstGeom prst="rect">
            <a:avLst/>
          </a:prstGeom>
        </p:spPr>
      </p:pic>
      <p:pic>
        <p:nvPicPr>
          <p:cNvPr id="20" name="Picture 19" descr="A picture containing airplane, aircraft&#10;&#10;Description automatically generated">
            <a:extLst>
              <a:ext uri="{FF2B5EF4-FFF2-40B4-BE49-F238E27FC236}">
                <a16:creationId xmlns:a16="http://schemas.microsoft.com/office/drawing/2014/main" id="{9B9A5A03-F98B-41F9-A5B9-C64FFE76441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515350" y="2447927"/>
            <a:ext cx="3190874" cy="3190874"/>
          </a:xfrm>
          <a:prstGeom prst="rect">
            <a:avLst/>
          </a:prstGeom>
        </p:spPr>
      </p:pic>
      <p:grpSp>
        <p:nvGrpSpPr>
          <p:cNvPr id="22" name="Group 21">
            <a:extLst>
              <a:ext uri="{FF2B5EF4-FFF2-40B4-BE49-F238E27FC236}">
                <a16:creationId xmlns:a16="http://schemas.microsoft.com/office/drawing/2014/main" id="{95A9BBCB-0F13-46E1-9DE6-B8581FB1BE5C}"/>
              </a:ext>
            </a:extLst>
          </p:cNvPr>
          <p:cNvGrpSpPr/>
          <p:nvPr/>
        </p:nvGrpSpPr>
        <p:grpSpPr>
          <a:xfrm>
            <a:off x="8303389" y="4376771"/>
            <a:ext cx="1535936" cy="480979"/>
            <a:chOff x="5313928" y="5695504"/>
            <a:chExt cx="2042160" cy="945550"/>
          </a:xfrm>
        </p:grpSpPr>
        <p:sp>
          <p:nvSpPr>
            <p:cNvPr id="23" name="Rounded Rectangle 26">
              <a:extLst>
                <a:ext uri="{FF2B5EF4-FFF2-40B4-BE49-F238E27FC236}">
                  <a16:creationId xmlns:a16="http://schemas.microsoft.com/office/drawing/2014/main" id="{FEC21F6C-8E7B-4FEB-AEF3-720F0FA1176F}"/>
                </a:ext>
              </a:extLst>
            </p:cNvPr>
            <p:cNvSpPr/>
            <p:nvPr/>
          </p:nvSpPr>
          <p:spPr>
            <a:xfrm>
              <a:off x="5313928" y="5716494"/>
              <a:ext cx="2042160" cy="924560"/>
            </a:xfrm>
            <a:prstGeom prst="roundRect">
              <a:avLst/>
            </a:prstGeom>
            <a:solidFill>
              <a:sysClr val="window" lastClr="FFFFFF"/>
            </a:solidFill>
            <a:ln w="38100" cap="flat" cmpd="sng" algn="ctr">
              <a:solidFill>
                <a:srgbClr val="FF9933"/>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2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24" name="TextBox 23">
              <a:extLst>
                <a:ext uri="{FF2B5EF4-FFF2-40B4-BE49-F238E27FC236}">
                  <a16:creationId xmlns:a16="http://schemas.microsoft.com/office/drawing/2014/main" id="{BA3D7C15-2881-4297-A4A3-41384714A8FC}"/>
                </a:ext>
              </a:extLst>
            </p:cNvPr>
            <p:cNvSpPr txBox="1"/>
            <p:nvPr/>
          </p:nvSpPr>
          <p:spPr>
            <a:xfrm>
              <a:off x="5408813" y="5695504"/>
              <a:ext cx="1807796" cy="68284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0" cap="none" spc="0" normalizeH="0" baseline="0" noProof="0" dirty="0" err="1">
                  <a:ln>
                    <a:noFill/>
                  </a:ln>
                  <a:solidFill>
                    <a:prstClr val="black"/>
                  </a:solidFill>
                  <a:effectLst/>
                  <a:uLnTx/>
                  <a:uFillTx/>
                  <a:latin typeface="Calibri" panose="020F0502020204030204" pitchFamily="34" charset="0"/>
                  <a:cs typeface="Calibri" panose="020F0502020204030204" pitchFamily="34" charset="0"/>
                </a:rPr>
                <a:t>Tháng</a:t>
              </a:r>
              <a:r>
                <a:rPr kumimoji="0" lang="en-GB" sz="2800" b="1" i="0" u="none" strike="noStrike" kern="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 7</a:t>
              </a:r>
            </a:p>
          </p:txBody>
        </p:sp>
      </p:grpSp>
      <p:sp>
        <p:nvSpPr>
          <p:cNvPr id="25" name="TextBox 24">
            <a:extLst>
              <a:ext uri="{FF2B5EF4-FFF2-40B4-BE49-F238E27FC236}">
                <a16:creationId xmlns:a16="http://schemas.microsoft.com/office/drawing/2014/main" id="{C0D058C1-1542-419B-AF45-30BEFAC281EA}"/>
              </a:ext>
            </a:extLst>
          </p:cNvPr>
          <p:cNvSpPr txBox="1"/>
          <p:nvPr/>
        </p:nvSpPr>
        <p:spPr>
          <a:xfrm>
            <a:off x="6829426" y="2838450"/>
            <a:ext cx="2019300" cy="369332"/>
          </a:xfrm>
          <a:prstGeom prst="rect">
            <a:avLst/>
          </a:prstGeom>
          <a:noFill/>
        </p:spPr>
        <p:txBody>
          <a:bodyPr wrap="square" rtlCol="0">
            <a:spAutoFit/>
          </a:bodyPr>
          <a:lstStyle/>
          <a:p>
            <a:r>
              <a:rPr kumimoji="0" lang="en-US" sz="1800" b="1" i="0" u="none" strike="noStrike" kern="1200" cap="none" spc="0" normalizeH="0" baseline="0" noProof="0" dirty="0" err="1">
                <a:ln>
                  <a:noFill/>
                </a:ln>
                <a:solidFill>
                  <a:srgbClr val="002060"/>
                </a:solidFill>
                <a:effectLst/>
                <a:uLnTx/>
                <a:uFillTx/>
                <a:latin typeface="Calibri" panose="020F0502020204030204" pitchFamily="34" charset="0"/>
                <a:ea typeface="+mn-ea"/>
                <a:cs typeface="Calibri" panose="020F0502020204030204" pitchFamily="34" charset="0"/>
              </a:rPr>
              <a:t>Lảo</a:t>
            </a:r>
            <a:r>
              <a:rPr kumimoji="0" lang="en-US" sz="1800" b="1" i="0" u="none" strike="noStrike" kern="1200" cap="none" spc="0" normalizeH="0" noProof="0" dirty="0">
                <a:ln>
                  <a:noFill/>
                </a:ln>
                <a:solidFill>
                  <a:srgbClr val="002060"/>
                </a:solidFill>
                <a:effectLst/>
                <a:uLnTx/>
                <a:uFillTx/>
                <a:latin typeface="Calibri" panose="020F0502020204030204" pitchFamily="34" charset="0"/>
                <a:ea typeface="+mn-ea"/>
                <a:cs typeface="Calibri" panose="020F0502020204030204" pitchFamily="34" charset="0"/>
              </a:rPr>
              <a:t> </a:t>
            </a:r>
            <a:r>
              <a:rPr kumimoji="0" lang="en-US" sz="1800" b="1" i="0" u="none" strike="noStrike" kern="1200" cap="none" spc="0" normalizeH="0" noProof="0" dirty="0" err="1">
                <a:ln>
                  <a:noFill/>
                </a:ln>
                <a:solidFill>
                  <a:srgbClr val="002060"/>
                </a:solidFill>
                <a:effectLst/>
                <a:uLnTx/>
                <a:uFillTx/>
                <a:latin typeface="Calibri" panose="020F0502020204030204" pitchFamily="34" charset="0"/>
                <a:ea typeface="+mn-ea"/>
                <a:cs typeface="Calibri" panose="020F0502020204030204" pitchFamily="34" charset="0"/>
              </a:rPr>
              <a:t>Thẩn</a:t>
            </a:r>
            <a:r>
              <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rPr>
              <a:t>: 2 826 m</a:t>
            </a:r>
            <a:endParaRPr lang="en-US" dirty="0"/>
          </a:p>
        </p:txBody>
      </p:sp>
      <p:sp>
        <p:nvSpPr>
          <p:cNvPr id="26" name="TextBox 25">
            <a:extLst>
              <a:ext uri="{FF2B5EF4-FFF2-40B4-BE49-F238E27FC236}">
                <a16:creationId xmlns:a16="http://schemas.microsoft.com/office/drawing/2014/main" id="{142ABAA3-972E-44CB-8EDB-16AB40C5777A}"/>
              </a:ext>
            </a:extLst>
          </p:cNvPr>
          <p:cNvSpPr txBox="1"/>
          <p:nvPr/>
        </p:nvSpPr>
        <p:spPr>
          <a:xfrm>
            <a:off x="9124950" y="2962275"/>
            <a:ext cx="2571750" cy="369332"/>
          </a:xfrm>
          <a:prstGeom prst="rect">
            <a:avLst/>
          </a:prstGeom>
          <a:noFill/>
        </p:spPr>
        <p:txBody>
          <a:bodyPr wrap="square" rtlCol="0">
            <a:spAutoFit/>
          </a:bodyPr>
          <a:lstStyle/>
          <a:p>
            <a:r>
              <a:rPr lang="en-US" b="1" dirty="0" err="1">
                <a:solidFill>
                  <a:srgbClr val="002060"/>
                </a:solidFill>
                <a:latin typeface="Calibri" panose="020F0502020204030204" pitchFamily="34" charset="0"/>
                <a:cs typeface="Calibri" panose="020F0502020204030204" pitchFamily="34" charset="0"/>
              </a:rPr>
              <a:t>Tây</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Côn</a:t>
            </a:r>
            <a:r>
              <a:rPr lang="en-US" b="1" dirty="0">
                <a:solidFill>
                  <a:srgbClr val="002060"/>
                </a:solidFill>
                <a:latin typeface="Calibri" panose="020F0502020204030204" pitchFamily="34" charset="0"/>
                <a:cs typeface="Calibri" panose="020F0502020204030204" pitchFamily="34" charset="0"/>
              </a:rPr>
              <a:t> </a:t>
            </a:r>
            <a:r>
              <a:rPr lang="en-US" b="1" dirty="0" err="1">
                <a:solidFill>
                  <a:srgbClr val="002060"/>
                </a:solidFill>
                <a:latin typeface="Calibri" panose="020F0502020204030204" pitchFamily="34" charset="0"/>
                <a:cs typeface="Calibri" panose="020F0502020204030204" pitchFamily="34" charset="0"/>
              </a:rPr>
              <a:t>Lĩnh</a:t>
            </a:r>
            <a:r>
              <a:rPr lang="en-US" b="1" dirty="0">
                <a:solidFill>
                  <a:srgbClr val="002060"/>
                </a:solidFill>
                <a:latin typeface="Calibri" panose="020F0502020204030204" pitchFamily="34" charset="0"/>
                <a:cs typeface="Calibri" panose="020F0502020204030204" pitchFamily="34" charset="0"/>
              </a:rPr>
              <a:t>: 2 427 m</a:t>
            </a:r>
            <a:endParaRPr kumimoji="0" lang="en-US" sz="1800" b="1" i="0" u="none" strike="noStrike" kern="1200" cap="none" spc="0" normalizeH="0" baseline="0" noProof="0" dirty="0">
              <a:ln>
                <a:noFill/>
              </a:ln>
              <a:solidFill>
                <a:srgbClr val="002060"/>
              </a:solidFill>
              <a:effectLst/>
              <a:uLnTx/>
              <a:uFillTx/>
              <a:latin typeface="Calibri" panose="020F0502020204030204" pitchFamily="34" charset="0"/>
              <a:ea typeface="+mn-ea"/>
              <a:cs typeface="Calibri" panose="020F0502020204030204" pitchFamily="34" charset="0"/>
            </a:endParaRPr>
          </a:p>
        </p:txBody>
      </p:sp>
      <p:sp>
        <p:nvSpPr>
          <p:cNvPr id="8" name="TextBox 7">
            <a:extLst>
              <a:ext uri="{FF2B5EF4-FFF2-40B4-BE49-F238E27FC236}">
                <a16:creationId xmlns:a16="http://schemas.microsoft.com/office/drawing/2014/main" id="{1F0347E9-48FA-4A95-8D3F-F0C88D129B91}"/>
              </a:ext>
            </a:extLst>
          </p:cNvPr>
          <p:cNvSpPr txBox="1"/>
          <p:nvPr/>
        </p:nvSpPr>
        <p:spPr>
          <a:xfrm>
            <a:off x="2057400" y="5143500"/>
            <a:ext cx="9115425" cy="584775"/>
          </a:xfrm>
          <a:prstGeom prst="rect">
            <a:avLst/>
          </a:prstGeom>
          <a:noFill/>
        </p:spPr>
        <p:txBody>
          <a:bodyPr wrap="square" rtlCol="0">
            <a:spAutoFit/>
          </a:bodyPr>
          <a:lstStyle/>
          <a:p>
            <a:r>
              <a:rPr lang="de-DE" sz="3200" b="1" dirty="0">
                <a:solidFill>
                  <a:srgbClr val="FF0000"/>
                </a:solidFill>
                <a:latin typeface="Calibri" panose="020F0502020204030204" pitchFamily="34" charset="0"/>
                <a:cs typeface="Calibri" panose="020F0502020204030204" pitchFamily="34" charset="0"/>
              </a:rPr>
              <a:t>Ta có: 2427 m &lt; 2826 m &lt; 3083 m &lt; 3143 m </a:t>
            </a:r>
            <a:endParaRPr lang="en-US" sz="3200" b="1" dirty="0">
              <a:solidFill>
                <a:srgbClr val="FF0000"/>
              </a:solidFill>
              <a:latin typeface="Calibri" panose="020F0502020204030204" pitchFamily="34" charset="0"/>
              <a:cs typeface="Calibri" panose="020F0502020204030204" pitchFamily="34" charset="0"/>
            </a:endParaRPr>
          </a:p>
        </p:txBody>
      </p:sp>
      <p:sp>
        <p:nvSpPr>
          <p:cNvPr id="27" name="TextBox 26">
            <a:extLst>
              <a:ext uri="{FF2B5EF4-FFF2-40B4-BE49-F238E27FC236}">
                <a16:creationId xmlns:a16="http://schemas.microsoft.com/office/drawing/2014/main" id="{C52E2B73-91AD-4203-A5B8-475042E784D4}"/>
              </a:ext>
            </a:extLst>
          </p:cNvPr>
          <p:cNvSpPr txBox="1"/>
          <p:nvPr/>
        </p:nvSpPr>
        <p:spPr>
          <a:xfrm>
            <a:off x="619125" y="5791200"/>
            <a:ext cx="11020425" cy="1077218"/>
          </a:xfrm>
          <a:prstGeom prst="rect">
            <a:avLst/>
          </a:prstGeom>
          <a:noFill/>
        </p:spPr>
        <p:txBody>
          <a:bodyPr wrap="square" rtlCol="0">
            <a:spAutoFit/>
          </a:bodyPr>
          <a:lstStyle/>
          <a:p>
            <a:pPr algn="just"/>
            <a:r>
              <a:rPr lang="de-DE" sz="3200" b="1" dirty="0">
                <a:solidFill>
                  <a:srgbClr val="FF0000"/>
                </a:solidFill>
                <a:latin typeface="Calibri" panose="020F0502020204030204" pitchFamily="34" charset="0"/>
                <a:cs typeface="Calibri" panose="020F0502020204030204" pitchFamily="34" charset="0"/>
              </a:rPr>
              <a:t>Sắp xếp </a:t>
            </a:r>
            <a:r>
              <a:rPr lang="vi-VN" sz="3200" b="1" dirty="0">
                <a:solidFill>
                  <a:srgbClr val="FF0000"/>
                </a:solidFill>
                <a:latin typeface="Calibri" panose="020F0502020204030204" pitchFamily="34" charset="0"/>
                <a:cs typeface="Calibri" panose="020F0502020204030204" pitchFamily="34" charset="0"/>
              </a:rPr>
              <a:t>tên </a:t>
            </a:r>
            <a:r>
              <a:rPr lang="de-DE" sz="3200" b="1" dirty="0">
                <a:solidFill>
                  <a:srgbClr val="FF0000"/>
                </a:solidFill>
                <a:latin typeface="Calibri" panose="020F0502020204030204" pitchFamily="34" charset="0"/>
                <a:cs typeface="Calibri" panose="020F0502020204030204" pitchFamily="34" charset="0"/>
              </a:rPr>
              <a:t>từ đỉnh núi thấp nhấ</a:t>
            </a:r>
            <a:r>
              <a:rPr lang="vi-VN" sz="3200" b="1" dirty="0">
                <a:solidFill>
                  <a:srgbClr val="FF0000"/>
                </a:solidFill>
                <a:latin typeface="Calibri" panose="020F0502020204030204" pitchFamily="34" charset="0"/>
                <a:cs typeface="Calibri" panose="020F0502020204030204" pitchFamily="34" charset="0"/>
              </a:rPr>
              <a:t>t</a:t>
            </a:r>
            <a:r>
              <a:rPr lang="de-DE" sz="3200" b="1" dirty="0">
                <a:solidFill>
                  <a:srgbClr val="FF0000"/>
                </a:solidFill>
                <a:latin typeface="Calibri" panose="020F0502020204030204" pitchFamily="34" charset="0"/>
                <a:cs typeface="Calibri" panose="020F0502020204030204" pitchFamily="34" charset="0"/>
              </a:rPr>
              <a:t> đến đỉnh cao nhất: đỉnh Tây Côn Lĩnh; đỉnh Lảo Thẩn; đỉnh Pu Si Lung; đỉnh Phan-xi-păng.</a:t>
            </a:r>
            <a:endParaRPr lang="en-US" sz="3200" b="1" dirty="0">
              <a:solidFill>
                <a:srgbClr val="FF0000"/>
              </a:solidFill>
              <a:latin typeface="Calibri" panose="020F0502020204030204" pitchFamily="34" charset="0"/>
              <a:cs typeface="Calibri" panose="020F0502020204030204" pitchFamily="34" charset="0"/>
            </a:endParaRPr>
          </a:p>
        </p:txBody>
      </p:sp>
      <p:sp>
        <p:nvSpPr>
          <p:cNvPr id="3" name="Rectangle 2">
            <a:extLst>
              <a:ext uri="{FF2B5EF4-FFF2-40B4-BE49-F238E27FC236}">
                <a16:creationId xmlns:a16="http://schemas.microsoft.com/office/drawing/2014/main" id="{CE75C48B-9E7F-FE11-C800-B4070ED20C3D}"/>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0014816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1000"/>
                                        <p:tgtEl>
                                          <p:spTgt spid="18"/>
                                        </p:tgtEl>
                                      </p:cBhvr>
                                    </p:animEffect>
                                    <p:anim calcmode="lin" valueType="num">
                                      <p:cBhvr>
                                        <p:cTn id="23" dur="1000" fill="hold"/>
                                        <p:tgtEl>
                                          <p:spTgt spid="18"/>
                                        </p:tgtEl>
                                        <p:attrNameLst>
                                          <p:attrName>ppt_x</p:attrName>
                                        </p:attrNameLst>
                                      </p:cBhvr>
                                      <p:tavLst>
                                        <p:tav tm="0">
                                          <p:val>
                                            <p:strVal val="#ppt_x"/>
                                          </p:val>
                                        </p:tav>
                                        <p:tav tm="100000">
                                          <p:val>
                                            <p:strVal val="#ppt_x"/>
                                          </p:val>
                                        </p:tav>
                                      </p:tavLst>
                                    </p:anim>
                                    <p:anim calcmode="lin" valueType="num">
                                      <p:cBhvr>
                                        <p:cTn id="24" dur="1000" fill="hold"/>
                                        <p:tgtEl>
                                          <p:spTgt spid="18"/>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fade">
                                      <p:cBhvr>
                                        <p:cTn id="34" dur="1000"/>
                                        <p:tgtEl>
                                          <p:spTgt spid="19"/>
                                        </p:tgtEl>
                                      </p:cBhvr>
                                    </p:animEffect>
                                    <p:anim calcmode="lin" valueType="num">
                                      <p:cBhvr>
                                        <p:cTn id="35" dur="1000" fill="hold"/>
                                        <p:tgtEl>
                                          <p:spTgt spid="19"/>
                                        </p:tgtEl>
                                        <p:attrNameLst>
                                          <p:attrName>ppt_x</p:attrName>
                                        </p:attrNameLst>
                                      </p:cBhvr>
                                      <p:tavLst>
                                        <p:tav tm="0">
                                          <p:val>
                                            <p:strVal val="#ppt_x"/>
                                          </p:val>
                                        </p:tav>
                                        <p:tav tm="100000">
                                          <p:val>
                                            <p:strVal val="#ppt_x"/>
                                          </p:val>
                                        </p:tav>
                                      </p:tavLst>
                                    </p:anim>
                                    <p:anim calcmode="lin" valueType="num">
                                      <p:cBhvr>
                                        <p:cTn id="36" dur="1000" fill="hold"/>
                                        <p:tgtEl>
                                          <p:spTgt spid="19"/>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fade">
                                      <p:cBhvr>
                                        <p:cTn id="44" dur="1000"/>
                                        <p:tgtEl>
                                          <p:spTgt spid="25"/>
                                        </p:tgtEl>
                                      </p:cBhvr>
                                    </p:animEffect>
                                    <p:anim calcmode="lin" valueType="num">
                                      <p:cBhvr>
                                        <p:cTn id="45" dur="1000" fill="hold"/>
                                        <p:tgtEl>
                                          <p:spTgt spid="25"/>
                                        </p:tgtEl>
                                        <p:attrNameLst>
                                          <p:attrName>ppt_x</p:attrName>
                                        </p:attrNameLst>
                                      </p:cBhvr>
                                      <p:tavLst>
                                        <p:tav tm="0">
                                          <p:val>
                                            <p:strVal val="#ppt_x"/>
                                          </p:val>
                                        </p:tav>
                                        <p:tav tm="100000">
                                          <p:val>
                                            <p:strVal val="#ppt_x"/>
                                          </p:val>
                                        </p:tav>
                                      </p:tavLst>
                                    </p:anim>
                                    <p:anim calcmode="lin" valueType="num">
                                      <p:cBhvr>
                                        <p:cTn id="46" dur="1000" fill="hold"/>
                                        <p:tgtEl>
                                          <p:spTgt spid="2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6"/>
                                        </p:tgtEl>
                                        <p:attrNameLst>
                                          <p:attrName>style.visibility</p:attrName>
                                        </p:attrNameLst>
                                      </p:cBhvr>
                                      <p:to>
                                        <p:strVal val="visible"/>
                                      </p:to>
                                    </p:set>
                                    <p:animEffect transition="in" filter="fade">
                                      <p:cBhvr>
                                        <p:cTn id="49" dur="1000"/>
                                        <p:tgtEl>
                                          <p:spTgt spid="26"/>
                                        </p:tgtEl>
                                      </p:cBhvr>
                                    </p:animEffect>
                                    <p:anim calcmode="lin" valueType="num">
                                      <p:cBhvr>
                                        <p:cTn id="50" dur="1000" fill="hold"/>
                                        <p:tgtEl>
                                          <p:spTgt spid="26"/>
                                        </p:tgtEl>
                                        <p:attrNameLst>
                                          <p:attrName>ppt_x</p:attrName>
                                        </p:attrNameLst>
                                      </p:cBhvr>
                                      <p:tavLst>
                                        <p:tav tm="0">
                                          <p:val>
                                            <p:strVal val="#ppt_x"/>
                                          </p:val>
                                        </p:tav>
                                        <p:tav tm="100000">
                                          <p:val>
                                            <p:strVal val="#ppt_x"/>
                                          </p:val>
                                        </p:tav>
                                      </p:tavLst>
                                    </p:anim>
                                    <p:anim calcmode="lin" valueType="num">
                                      <p:cBhvr>
                                        <p:cTn id="51" dur="1000" fill="hold"/>
                                        <p:tgtEl>
                                          <p:spTgt spid="26"/>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nodeType="clickEffect">
                                  <p:stCondLst>
                                    <p:cond delay="0"/>
                                  </p:stCondLst>
                                  <p:childTnLst>
                                    <p:set>
                                      <p:cBhvr>
                                        <p:cTn id="60" dur="1" fill="hold">
                                          <p:stCondLst>
                                            <p:cond delay="0"/>
                                          </p:stCondLst>
                                        </p:cTn>
                                        <p:tgtEl>
                                          <p:spTgt spid="8">
                                            <p:txEl>
                                              <p:pRg st="0" end="0"/>
                                            </p:txEl>
                                          </p:spTgt>
                                        </p:tgtEl>
                                        <p:attrNameLst>
                                          <p:attrName>style.visibility</p:attrName>
                                        </p:attrNameLst>
                                      </p:cBhvr>
                                      <p:to>
                                        <p:strVal val="visible"/>
                                      </p:to>
                                    </p:set>
                                    <p:animEffect transition="in" filter="wipe(down)">
                                      <p:cBhvr>
                                        <p:cTn id="61" dur="500"/>
                                        <p:tgtEl>
                                          <p:spTgt spid="8">
                                            <p:txEl>
                                              <p:pRg st="0" end="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nodeType="clickEffect">
                                  <p:stCondLst>
                                    <p:cond delay="0"/>
                                  </p:stCondLst>
                                  <p:childTnLst>
                                    <p:set>
                                      <p:cBhvr>
                                        <p:cTn id="65" dur="1" fill="hold">
                                          <p:stCondLst>
                                            <p:cond delay="0"/>
                                          </p:stCondLst>
                                        </p:cTn>
                                        <p:tgtEl>
                                          <p:spTgt spid="27">
                                            <p:txEl>
                                              <p:pRg st="0" end="0"/>
                                            </p:txEl>
                                          </p:spTgt>
                                        </p:tgtEl>
                                        <p:attrNameLst>
                                          <p:attrName>style.visibility</p:attrName>
                                        </p:attrNameLst>
                                      </p:cBhvr>
                                      <p:to>
                                        <p:strVal val="visible"/>
                                      </p:to>
                                    </p:set>
                                    <p:animEffect transition="in" filter="wipe(down)">
                                      <p:cBhvr>
                                        <p:cTn id="66" dur="500"/>
                                        <p:tgtEl>
                                          <p:spTgt spid="2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8" grpId="0"/>
      <p:bldP spid="25"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3CD00F-4307-4266-972D-13986FB460E0}"/>
              </a:ext>
            </a:extLst>
          </p:cNvPr>
          <p:cNvPicPr>
            <a:picLocks noChangeAspect="1"/>
          </p:cNvPicPr>
          <p:nvPr/>
        </p:nvPicPr>
        <p:blipFill>
          <a:blip r:embed="rId2"/>
          <a:stretch>
            <a:fillRect/>
          </a:stretch>
        </p:blipFill>
        <p:spPr>
          <a:xfrm>
            <a:off x="0" y="0"/>
            <a:ext cx="3200677" cy="1042506"/>
          </a:xfrm>
          <a:prstGeom prst="rect">
            <a:avLst/>
          </a:prstGeom>
        </p:spPr>
      </p:pic>
      <p:pic>
        <p:nvPicPr>
          <p:cNvPr id="5" name="Picture 4">
            <a:extLst>
              <a:ext uri="{FF2B5EF4-FFF2-40B4-BE49-F238E27FC236}">
                <a16:creationId xmlns:a16="http://schemas.microsoft.com/office/drawing/2014/main" id="{C359D82F-A074-4A0A-A45D-FA278E174B26}"/>
              </a:ext>
            </a:extLst>
          </p:cNvPr>
          <p:cNvPicPr>
            <a:picLocks noChangeAspect="1"/>
          </p:cNvPicPr>
          <p:nvPr/>
        </p:nvPicPr>
        <p:blipFill>
          <a:blip r:embed="rId3"/>
          <a:stretch>
            <a:fillRect/>
          </a:stretch>
        </p:blipFill>
        <p:spPr>
          <a:xfrm>
            <a:off x="3743326" y="418271"/>
            <a:ext cx="6099177" cy="3182179"/>
          </a:xfrm>
          <a:prstGeom prst="rect">
            <a:avLst/>
          </a:prstGeom>
        </p:spPr>
      </p:pic>
      <p:sp>
        <p:nvSpPr>
          <p:cNvPr id="6" name="TextBox 5">
            <a:extLst>
              <a:ext uri="{FF2B5EF4-FFF2-40B4-BE49-F238E27FC236}">
                <a16:creationId xmlns:a16="http://schemas.microsoft.com/office/drawing/2014/main" id="{2ED339AB-7972-40C7-B57D-1F2E68D38C23}"/>
              </a:ext>
            </a:extLst>
          </p:cNvPr>
          <p:cNvSpPr txBox="1"/>
          <p:nvPr/>
        </p:nvSpPr>
        <p:spPr>
          <a:xfrm>
            <a:off x="2724150" y="3571875"/>
            <a:ext cx="9353550" cy="584775"/>
          </a:xfrm>
          <a:prstGeom prst="rect">
            <a:avLst/>
          </a:prstGeom>
          <a:noFill/>
        </p:spPr>
        <p:txBody>
          <a:bodyPr wrap="square" rtlCol="0">
            <a:spAutoFit/>
          </a:bodyPr>
          <a:lstStyle/>
          <a:p>
            <a:r>
              <a:rPr lang="en-US" sz="3200" b="1" i="0" dirty="0">
                <a:solidFill>
                  <a:srgbClr val="FF0000"/>
                </a:solidFill>
                <a:effectLst/>
                <a:latin typeface="Calibri" panose="020F0502020204030204" pitchFamily="34" charset="0"/>
                <a:cs typeface="Calibri" panose="020F0502020204030204" pitchFamily="34" charset="0"/>
              </a:rPr>
              <a:t>1. </a:t>
            </a:r>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bé</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nhất</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có</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bốn</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chữ</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số</a:t>
            </a:r>
            <a:r>
              <a:rPr lang="en-US" sz="3200" b="1" i="0" dirty="0">
                <a:solidFill>
                  <a:srgbClr val="FF0000"/>
                </a:solidFill>
                <a:effectLst/>
                <a:latin typeface="Calibri" panose="020F0502020204030204" pitchFamily="34" charset="0"/>
                <a:cs typeface="Calibri" panose="020F0502020204030204" pitchFamily="34" charset="0"/>
              </a:rPr>
              <a:t> </a:t>
            </a:r>
            <a:r>
              <a:rPr lang="en-US" sz="3200" b="1" i="0" dirty="0" err="1">
                <a:solidFill>
                  <a:srgbClr val="FF0000"/>
                </a:solidFill>
                <a:effectLst/>
                <a:latin typeface="Calibri" panose="020F0502020204030204" pitchFamily="34" charset="0"/>
                <a:cs typeface="Calibri" panose="020F0502020204030204" pitchFamily="34" charset="0"/>
              </a:rPr>
              <a:t>là</a:t>
            </a:r>
            <a:r>
              <a:rPr lang="en-US" sz="3200" b="1" i="0" dirty="0">
                <a:solidFill>
                  <a:srgbClr val="FF0000"/>
                </a:solidFill>
                <a:effectLst/>
                <a:latin typeface="Calibri" panose="020F0502020204030204" pitchFamily="34" charset="0"/>
                <a:cs typeface="Calibri" panose="020F0502020204030204" pitchFamily="34" charset="0"/>
              </a:rPr>
              <a:t>: 1 000</a:t>
            </a:r>
            <a:endParaRPr lang="en-US" sz="3200" b="1" dirty="0">
              <a:solidFill>
                <a:srgbClr val="FF0000"/>
              </a:solidFill>
              <a:latin typeface="Calibri" panose="020F0502020204030204" pitchFamily="34" charset="0"/>
              <a:cs typeface="Calibri" panose="020F0502020204030204" pitchFamily="34" charset="0"/>
            </a:endParaRPr>
          </a:p>
        </p:txBody>
      </p:sp>
      <p:sp>
        <p:nvSpPr>
          <p:cNvPr id="21" name="Rectangle: Rounded Corners 20">
            <a:extLst>
              <a:ext uri="{FF2B5EF4-FFF2-40B4-BE49-F238E27FC236}">
                <a16:creationId xmlns:a16="http://schemas.microsoft.com/office/drawing/2014/main" id="{7E4D205C-AC49-4C86-8FAE-A1234809A50B}"/>
              </a:ext>
            </a:extLst>
          </p:cNvPr>
          <p:cNvSpPr/>
          <p:nvPr/>
        </p:nvSpPr>
        <p:spPr>
          <a:xfrm>
            <a:off x="4486275" y="139065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1 023</a:t>
            </a:r>
          </a:p>
        </p:txBody>
      </p:sp>
      <p:sp>
        <p:nvSpPr>
          <p:cNvPr id="22" name="TextBox 21">
            <a:extLst>
              <a:ext uri="{FF2B5EF4-FFF2-40B4-BE49-F238E27FC236}">
                <a16:creationId xmlns:a16="http://schemas.microsoft.com/office/drawing/2014/main" id="{E60FECE3-F444-46A2-91CA-65603FADE90C}"/>
              </a:ext>
            </a:extLst>
          </p:cNvPr>
          <p:cNvSpPr txBox="1"/>
          <p:nvPr/>
        </p:nvSpPr>
        <p:spPr>
          <a:xfrm>
            <a:off x="2743200" y="4200525"/>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2.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bé</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khác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1 023</a:t>
            </a:r>
          </a:p>
        </p:txBody>
      </p:sp>
      <p:pic>
        <p:nvPicPr>
          <p:cNvPr id="24" name="Picture 23" descr="A picture containing text&#10;&#10;Description automatically generated">
            <a:extLst>
              <a:ext uri="{FF2B5EF4-FFF2-40B4-BE49-F238E27FC236}">
                <a16:creationId xmlns:a16="http://schemas.microsoft.com/office/drawing/2014/main" id="{8363DBCB-9382-4290-8891-E5F58037BB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33450" y="1541344"/>
            <a:ext cx="4457021" cy="4224946"/>
          </a:xfrm>
          <a:prstGeom prst="rect">
            <a:avLst/>
          </a:prstGeom>
        </p:spPr>
      </p:pic>
      <p:sp>
        <p:nvSpPr>
          <p:cNvPr id="25" name="TextBox 24">
            <a:extLst>
              <a:ext uri="{FF2B5EF4-FFF2-40B4-BE49-F238E27FC236}">
                <a16:creationId xmlns:a16="http://schemas.microsoft.com/office/drawing/2014/main" id="{76491A35-171F-46D0-AA37-3C65D523DD72}"/>
              </a:ext>
            </a:extLst>
          </p:cNvPr>
          <p:cNvSpPr txBox="1"/>
          <p:nvPr/>
        </p:nvSpPr>
        <p:spPr>
          <a:xfrm>
            <a:off x="114315" y="2141036"/>
            <a:ext cx="2777412" cy="984885"/>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70AD47"/>
                </a:solidFill>
                <a:effectLst/>
                <a:uLnTx/>
                <a:uFillTx/>
                <a:latin typeface="Calibri" panose="020F0502020204030204" pitchFamily="34" charset="0"/>
                <a:cs typeface="Calibri" panose="020F0502020204030204" pitchFamily="34" charset="0"/>
              </a:rPr>
              <a:t>Thảo</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luận</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nhóm</a:t>
            </a:r>
            <a:r>
              <a:rPr kumimoji="0" lang="en-US" sz="3200" b="1" i="0" u="none" strike="noStrike" kern="1200" cap="none" spc="0" normalizeH="0" noProof="0" dirty="0">
                <a:ln>
                  <a:noFill/>
                </a:ln>
                <a:solidFill>
                  <a:srgbClr val="70AD47"/>
                </a:solidFill>
                <a:effectLst/>
                <a:uLnTx/>
                <a:uFillTx/>
                <a:latin typeface="Calibri" panose="020F0502020204030204" pitchFamily="34" charset="0"/>
                <a:cs typeface="Calibri" panose="020F0502020204030204" pitchFamily="34" charset="0"/>
              </a:rPr>
              <a:t> </a:t>
            </a:r>
            <a:r>
              <a:rPr kumimoji="0" lang="en-US" sz="3200" b="1" i="0" u="none" strike="noStrike" kern="1200" cap="none" spc="0" normalizeH="0" noProof="0" dirty="0" err="1">
                <a:ln>
                  <a:noFill/>
                </a:ln>
                <a:solidFill>
                  <a:srgbClr val="70AD47"/>
                </a:solidFill>
                <a:effectLst/>
                <a:uLnTx/>
                <a:uFillTx/>
                <a:latin typeface="Calibri" panose="020F0502020204030204" pitchFamily="34" charset="0"/>
                <a:cs typeface="Calibri" panose="020F0502020204030204" pitchFamily="34" charset="0"/>
              </a:rPr>
              <a:t>đôi</a:t>
            </a:r>
            <a:endParaRPr kumimoji="0" lang="en-US" sz="3200" b="1" i="0" u="none" strike="noStrike" kern="1200" cap="none" spc="0" normalizeH="0" baseline="0" noProof="0" dirty="0">
              <a:ln>
                <a:noFill/>
              </a:ln>
              <a:solidFill>
                <a:srgbClr val="70AD47"/>
              </a:solidFill>
              <a:effectLst/>
              <a:uLnTx/>
              <a:uFillTx/>
              <a:latin typeface="Calibri" panose="020F0502020204030204" pitchFamily="34" charset="0"/>
              <a:cs typeface="Calibri" panose="020F0502020204030204" pitchFamily="34" charset="0"/>
            </a:endParaRPr>
          </a:p>
        </p:txBody>
      </p:sp>
      <p:sp>
        <p:nvSpPr>
          <p:cNvPr id="26" name="Rectangle: Rounded Corners 25">
            <a:extLst>
              <a:ext uri="{FF2B5EF4-FFF2-40B4-BE49-F238E27FC236}">
                <a16:creationId xmlns:a16="http://schemas.microsoft.com/office/drawing/2014/main" id="{2777A5E1-CF81-4610-9C12-2FFAEFB4FBF5}"/>
              </a:ext>
            </a:extLst>
          </p:cNvPr>
          <p:cNvSpPr/>
          <p:nvPr/>
        </p:nvSpPr>
        <p:spPr>
          <a:xfrm>
            <a:off x="4876800" y="3095625"/>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1 000</a:t>
            </a:r>
          </a:p>
        </p:txBody>
      </p:sp>
      <p:sp>
        <p:nvSpPr>
          <p:cNvPr id="27" name="TextBox 26">
            <a:extLst>
              <a:ext uri="{FF2B5EF4-FFF2-40B4-BE49-F238E27FC236}">
                <a16:creationId xmlns:a16="http://schemas.microsoft.com/office/drawing/2014/main" id="{718EB5F7-8E82-4F40-A843-A21F377D5AE3}"/>
              </a:ext>
            </a:extLst>
          </p:cNvPr>
          <p:cNvSpPr txBox="1"/>
          <p:nvPr/>
        </p:nvSpPr>
        <p:spPr>
          <a:xfrm>
            <a:off x="2733675" y="4857750"/>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3.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bé</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giống</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1 111</a:t>
            </a:r>
          </a:p>
        </p:txBody>
      </p:sp>
      <p:sp>
        <p:nvSpPr>
          <p:cNvPr id="28" name="Rectangle: Rounded Corners 27">
            <a:extLst>
              <a:ext uri="{FF2B5EF4-FFF2-40B4-BE49-F238E27FC236}">
                <a16:creationId xmlns:a16="http://schemas.microsoft.com/office/drawing/2014/main" id="{719AC6ED-F2FB-4FA9-BB7C-27B1B43BDAFB}"/>
              </a:ext>
            </a:extLst>
          </p:cNvPr>
          <p:cNvSpPr/>
          <p:nvPr/>
        </p:nvSpPr>
        <p:spPr>
          <a:xfrm>
            <a:off x="6981825" y="129540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1 111</a:t>
            </a:r>
          </a:p>
        </p:txBody>
      </p:sp>
      <p:sp>
        <p:nvSpPr>
          <p:cNvPr id="29" name="TextBox 28">
            <a:extLst>
              <a:ext uri="{FF2B5EF4-FFF2-40B4-BE49-F238E27FC236}">
                <a16:creationId xmlns:a16="http://schemas.microsoft.com/office/drawing/2014/main" id="{D25D6B37-0A69-4DCA-A87F-7CF55DDCBC1B}"/>
              </a:ext>
            </a:extLst>
          </p:cNvPr>
          <p:cNvSpPr txBox="1"/>
          <p:nvPr/>
        </p:nvSpPr>
        <p:spPr>
          <a:xfrm>
            <a:off x="2695575" y="5476875"/>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4.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lớn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khác</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nhau</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9 876</a:t>
            </a:r>
          </a:p>
        </p:txBody>
      </p:sp>
      <p:sp>
        <p:nvSpPr>
          <p:cNvPr id="30" name="Rectangle: Rounded Corners 29">
            <a:extLst>
              <a:ext uri="{FF2B5EF4-FFF2-40B4-BE49-F238E27FC236}">
                <a16:creationId xmlns:a16="http://schemas.microsoft.com/office/drawing/2014/main" id="{A4DDE102-5EE1-42C4-8B0A-24DE4DD969D6}"/>
              </a:ext>
            </a:extLst>
          </p:cNvPr>
          <p:cNvSpPr/>
          <p:nvPr/>
        </p:nvSpPr>
        <p:spPr>
          <a:xfrm>
            <a:off x="6105525" y="3095625"/>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9 876</a:t>
            </a:r>
          </a:p>
        </p:txBody>
      </p:sp>
      <p:sp>
        <p:nvSpPr>
          <p:cNvPr id="31" name="TextBox 30">
            <a:extLst>
              <a:ext uri="{FF2B5EF4-FFF2-40B4-BE49-F238E27FC236}">
                <a16:creationId xmlns:a16="http://schemas.microsoft.com/office/drawing/2014/main" id="{32C393FA-3520-478C-8E15-F147062AB98D}"/>
              </a:ext>
            </a:extLst>
          </p:cNvPr>
          <p:cNvSpPr txBox="1"/>
          <p:nvPr/>
        </p:nvSpPr>
        <p:spPr>
          <a:xfrm>
            <a:off x="2714625" y="6115050"/>
            <a:ext cx="9353550" cy="584775"/>
          </a:xfrm>
          <a:prstGeom prst="rect">
            <a:avLst/>
          </a:prstGeom>
          <a:noFill/>
        </p:spPr>
        <p:txBody>
          <a:bodyPr wrap="square" rtlCol="0">
            <a:spAutoFit/>
          </a:bodyPr>
          <a:lstStyle/>
          <a:p>
            <a:r>
              <a:rPr lang="en-US" sz="3200" b="1" dirty="0">
                <a:solidFill>
                  <a:srgbClr val="FF0000"/>
                </a:solidFill>
                <a:latin typeface="Calibri" panose="020F0502020204030204" pitchFamily="34" charset="0"/>
                <a:cs typeface="Calibri" panose="020F0502020204030204" pitchFamily="34" charset="0"/>
              </a:rPr>
              <a:t>5.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lớn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nhất</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có</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bốn</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chữ</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số</a:t>
            </a:r>
            <a:r>
              <a:rPr lang="en-US" sz="3200" b="1" dirty="0">
                <a:solidFill>
                  <a:srgbClr val="FF0000"/>
                </a:solidFill>
                <a:latin typeface="Calibri" panose="020F0502020204030204" pitchFamily="34" charset="0"/>
                <a:cs typeface="Calibri" panose="020F0502020204030204" pitchFamily="34" charset="0"/>
              </a:rPr>
              <a:t> </a:t>
            </a:r>
            <a:r>
              <a:rPr lang="en-US" sz="3200" b="1" dirty="0" err="1">
                <a:solidFill>
                  <a:srgbClr val="FF0000"/>
                </a:solidFill>
                <a:latin typeface="Calibri" panose="020F0502020204030204" pitchFamily="34" charset="0"/>
                <a:cs typeface="Calibri" panose="020F0502020204030204" pitchFamily="34" charset="0"/>
              </a:rPr>
              <a:t>là</a:t>
            </a:r>
            <a:r>
              <a:rPr lang="en-US" sz="3200" b="1" dirty="0">
                <a:solidFill>
                  <a:srgbClr val="FF0000"/>
                </a:solidFill>
                <a:latin typeface="Calibri" panose="020F0502020204030204" pitchFamily="34" charset="0"/>
                <a:cs typeface="Calibri" panose="020F0502020204030204" pitchFamily="34" charset="0"/>
              </a:rPr>
              <a:t>: 9 999</a:t>
            </a:r>
          </a:p>
        </p:txBody>
      </p:sp>
      <p:sp>
        <p:nvSpPr>
          <p:cNvPr id="34" name="Rectangle: Rounded Corners 33">
            <a:extLst>
              <a:ext uri="{FF2B5EF4-FFF2-40B4-BE49-F238E27FC236}">
                <a16:creationId xmlns:a16="http://schemas.microsoft.com/office/drawing/2014/main" id="{657E2D59-83C0-4589-8FF3-8415D020AC0D}"/>
              </a:ext>
            </a:extLst>
          </p:cNvPr>
          <p:cNvSpPr/>
          <p:nvPr/>
        </p:nvSpPr>
        <p:spPr>
          <a:xfrm>
            <a:off x="7943850" y="2228850"/>
            <a:ext cx="952500" cy="371475"/>
          </a:xfrm>
          <a:prstGeom prst="roundRect">
            <a:avLst/>
          </a:prstGeom>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a:solidFill>
                  <a:srgbClr val="FF0000"/>
                </a:solidFill>
                <a:latin typeface="Calibri" panose="020F0502020204030204" pitchFamily="34" charset="0"/>
                <a:cs typeface="Calibri" panose="020F0502020204030204" pitchFamily="34" charset="0"/>
              </a:rPr>
              <a:t>9 999</a:t>
            </a:r>
          </a:p>
        </p:txBody>
      </p:sp>
      <p:sp>
        <p:nvSpPr>
          <p:cNvPr id="2" name="Rectangle 1">
            <a:extLst>
              <a:ext uri="{FF2B5EF4-FFF2-40B4-BE49-F238E27FC236}">
                <a16:creationId xmlns:a16="http://schemas.microsoft.com/office/drawing/2014/main" id="{BE395C1A-00B7-88FB-EF09-00169AA1CAEA}"/>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3021853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24"/>
                                        </p:tgtEl>
                                        <p:attrNameLst>
                                          <p:attrName>style.visibility</p:attrName>
                                        </p:attrNameLst>
                                      </p:cBhvr>
                                      <p:to>
                                        <p:strVal val="visible"/>
                                      </p:to>
                                    </p:set>
                                    <p:anim calcmode="lin" valueType="num">
                                      <p:cBhvr additive="base">
                                        <p:cTn id="12" dur="500" fill="hold"/>
                                        <p:tgtEl>
                                          <p:spTgt spid="24"/>
                                        </p:tgtEl>
                                        <p:attrNameLst>
                                          <p:attrName>ppt_x</p:attrName>
                                        </p:attrNameLst>
                                      </p:cBhvr>
                                      <p:tavLst>
                                        <p:tav tm="0">
                                          <p:val>
                                            <p:strVal val="#ppt_x"/>
                                          </p:val>
                                        </p:tav>
                                        <p:tav tm="100000">
                                          <p:val>
                                            <p:strVal val="#ppt_x"/>
                                          </p:val>
                                        </p:tav>
                                      </p:tavLst>
                                    </p:anim>
                                    <p:anim calcmode="lin" valueType="num">
                                      <p:cBhvr additive="base">
                                        <p:cTn id="13" dur="500" fill="hold"/>
                                        <p:tgtEl>
                                          <p:spTgt spid="24"/>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barn(inVertical)">
                                      <p:cBhvr>
                                        <p:cTn id="22" dur="500"/>
                                        <p:tgtEl>
                                          <p:spTgt spid="6">
                                            <p:txEl>
                                              <p:pRg st="0" end="0"/>
                                            </p:txEl>
                                          </p:spTgt>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down)">
                                      <p:cBhvr>
                                        <p:cTn id="25" dur="500"/>
                                        <p:tgtEl>
                                          <p:spTgt spid="26"/>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nodeType="clickEffect">
                                  <p:stCondLst>
                                    <p:cond delay="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barn(inVertical)">
                                      <p:cBhvr>
                                        <p:cTn id="30" dur="500"/>
                                        <p:tgtEl>
                                          <p:spTgt spid="22">
                                            <p:txEl>
                                              <p:pRg st="0" end="0"/>
                                            </p:txEl>
                                          </p:spTgt>
                                        </p:tgtEl>
                                      </p:cBhvr>
                                    </p:animEffect>
                                  </p:childTnLst>
                                </p:cTn>
                              </p:par>
                            </p:childTnLst>
                          </p:cTn>
                        </p:par>
                        <p:par>
                          <p:cTn id="31" fill="hold">
                            <p:stCondLst>
                              <p:cond delay="500"/>
                            </p:stCondLst>
                            <p:childTnLst>
                              <p:par>
                                <p:cTn id="32" presetID="22" presetClass="entr" presetSubtype="4" fill="hold" grpId="0" nodeType="after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wipe(down)">
                                      <p:cBhvr>
                                        <p:cTn id="34" dur="500"/>
                                        <p:tgtEl>
                                          <p:spTgt spid="21"/>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27">
                                            <p:txEl>
                                              <p:pRg st="0" end="0"/>
                                            </p:txEl>
                                          </p:spTgt>
                                        </p:tgtEl>
                                        <p:attrNameLst>
                                          <p:attrName>style.visibility</p:attrName>
                                        </p:attrNameLst>
                                      </p:cBhvr>
                                      <p:to>
                                        <p:strVal val="visible"/>
                                      </p:to>
                                    </p:set>
                                    <p:animEffect transition="in" filter="barn(inVertical)">
                                      <p:cBhvr>
                                        <p:cTn id="39" dur="500"/>
                                        <p:tgtEl>
                                          <p:spTgt spid="27">
                                            <p:txEl>
                                              <p:pRg st="0" end="0"/>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down)">
                                      <p:cBhvr>
                                        <p:cTn id="44" dur="500"/>
                                        <p:tgtEl>
                                          <p:spTgt spid="28"/>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nodeType="clickEffect">
                                  <p:stCondLst>
                                    <p:cond delay="0"/>
                                  </p:stCondLst>
                                  <p:childTnLst>
                                    <p:set>
                                      <p:cBhvr>
                                        <p:cTn id="48" dur="1" fill="hold">
                                          <p:stCondLst>
                                            <p:cond delay="0"/>
                                          </p:stCondLst>
                                        </p:cTn>
                                        <p:tgtEl>
                                          <p:spTgt spid="29">
                                            <p:txEl>
                                              <p:pRg st="0" end="0"/>
                                            </p:txEl>
                                          </p:spTgt>
                                        </p:tgtEl>
                                        <p:attrNameLst>
                                          <p:attrName>style.visibility</p:attrName>
                                        </p:attrNameLst>
                                      </p:cBhvr>
                                      <p:to>
                                        <p:strVal val="visible"/>
                                      </p:to>
                                    </p:set>
                                    <p:animEffect transition="in" filter="barn(inVertical)">
                                      <p:cBhvr>
                                        <p:cTn id="49" dur="500"/>
                                        <p:tgtEl>
                                          <p:spTgt spid="29">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wipe(down)">
                                      <p:cBhvr>
                                        <p:cTn id="54" dur="500"/>
                                        <p:tgtEl>
                                          <p:spTgt spid="30"/>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nodeType="click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animEffect transition="in" filter="barn(inVertical)">
                                      <p:cBhvr>
                                        <p:cTn id="59" dur="500"/>
                                        <p:tgtEl>
                                          <p:spTgt spid="31">
                                            <p:txEl>
                                              <p:pRg st="0" end="0"/>
                                            </p:txEl>
                                          </p:spTgt>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wipe(down)">
                                      <p:cBhvr>
                                        <p:cTn id="6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5" grpId="0"/>
      <p:bldP spid="26" grpId="0" animBg="1"/>
      <p:bldP spid="28" grpId="0" animBg="1"/>
      <p:bldP spid="30"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EF0C736-F882-BF51-FCDB-2223D6D67C3D}"/>
              </a:ext>
            </a:extLst>
          </p:cNvPr>
          <p:cNvSpPr/>
          <p:nvPr/>
        </p:nvSpPr>
        <p:spPr>
          <a:xfrm>
            <a:off x="821267" y="522031"/>
            <a:ext cx="11370733" cy="1323439"/>
          </a:xfrm>
          <a:prstGeom prst="rect">
            <a:avLst/>
          </a:prstGeom>
          <a:noFill/>
        </p:spPr>
        <p:txBody>
          <a:bodyPr wrap="square" lIns="91440" tIns="45720" rIns="91440" bIns="45720">
            <a:spAutoFit/>
          </a:bodyPr>
          <a:lstStyle/>
          <a:p>
            <a:pPr algn="ct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Mai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bốn</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tấm</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thẻ</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ghi</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các</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3,0,2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và</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7.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Hỏi</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bốn</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chữ</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bé</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nhất</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mà</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Mai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thể</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tạo</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ra</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là</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4000" b="0" cap="none" spc="0" dirty="0" err="1">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nào</a:t>
            </a:r>
            <a:r>
              <a:rPr lang="en-US" sz="4000" b="0" cap="none" spc="0" dirty="0">
                <a:ln w="0"/>
                <a:solidFill>
                  <a:schemeClr val="tx1"/>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p:txBody>
      </p:sp>
      <p:sp>
        <p:nvSpPr>
          <p:cNvPr id="4" name="Oval 3">
            <a:extLst>
              <a:ext uri="{FF2B5EF4-FFF2-40B4-BE49-F238E27FC236}">
                <a16:creationId xmlns:a16="http://schemas.microsoft.com/office/drawing/2014/main" id="{D32E2B31-E047-908F-64BC-895ADE115BA3}"/>
              </a:ext>
            </a:extLst>
          </p:cNvPr>
          <p:cNvSpPr/>
          <p:nvPr/>
        </p:nvSpPr>
        <p:spPr>
          <a:xfrm>
            <a:off x="84667" y="674431"/>
            <a:ext cx="677333" cy="67733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n w="22225">
                  <a:solidFill>
                    <a:schemeClr val="accent2"/>
                  </a:solidFill>
                  <a:prstDash val="solid"/>
                </a:ln>
                <a:solidFill>
                  <a:schemeClr val="bg1"/>
                </a:solidFill>
              </a:rPr>
              <a:t>5</a:t>
            </a:r>
          </a:p>
        </p:txBody>
      </p:sp>
      <p:sp>
        <p:nvSpPr>
          <p:cNvPr id="9" name="TextBox 8">
            <a:extLst>
              <a:ext uri="{FF2B5EF4-FFF2-40B4-BE49-F238E27FC236}">
                <a16:creationId xmlns:a16="http://schemas.microsoft.com/office/drawing/2014/main" id="{B60E74B8-9542-D14E-5986-2F626F198622}"/>
              </a:ext>
            </a:extLst>
          </p:cNvPr>
          <p:cNvSpPr txBox="1"/>
          <p:nvPr/>
        </p:nvSpPr>
        <p:spPr>
          <a:xfrm>
            <a:off x="423333" y="4264600"/>
            <a:ext cx="13338175" cy="646331"/>
          </a:xfrm>
          <a:prstGeom prst="rect">
            <a:avLst/>
          </a:prstGeom>
          <a:noFill/>
        </p:spPr>
        <p:txBody>
          <a:bodyPr wrap="square">
            <a:spAutoFit/>
          </a:bodyPr>
          <a:lstStyle/>
          <a:p>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Vậy</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bốn</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chữ</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bé</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nhất</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mà</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Mai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thể</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tạo</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ra</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là</a:t>
            </a:r>
            <a:r>
              <a:rPr lang="en-US" sz="3600" b="0" cap="none" spc="0" dirty="0">
                <a:ln w="0"/>
                <a:solidFill>
                  <a:srgbClr val="FF0000"/>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2037</a:t>
            </a:r>
            <a:endParaRPr lang="en-US" sz="3600" dirty="0">
              <a:solidFill>
                <a:srgbClr val="FF0000"/>
              </a:solidFill>
            </a:endParaRPr>
          </a:p>
        </p:txBody>
      </p:sp>
      <p:sp>
        <p:nvSpPr>
          <p:cNvPr id="10" name="Rectangle 9">
            <a:extLst>
              <a:ext uri="{FF2B5EF4-FFF2-40B4-BE49-F238E27FC236}">
                <a16:creationId xmlns:a16="http://schemas.microsoft.com/office/drawing/2014/main" id="{31F10729-A303-B73F-043D-C555E895DFF6}"/>
              </a:ext>
            </a:extLst>
          </p:cNvPr>
          <p:cNvSpPr/>
          <p:nvPr/>
        </p:nvSpPr>
        <p:spPr>
          <a:xfrm>
            <a:off x="1895972" y="2828835"/>
            <a:ext cx="8400056" cy="1200329"/>
          </a:xfrm>
          <a:prstGeom prst="rect">
            <a:avLst/>
          </a:prstGeom>
          <a:noFill/>
        </p:spPr>
        <p:txBody>
          <a:bodyPr wrap="none" lIns="91440" tIns="45720" rIns="91440" bIns="45720">
            <a:spAutoFit/>
          </a:bodyPr>
          <a:lstStyle/>
          <a:p>
            <a:pPr algn="ct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Các</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bốn</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chữ</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số</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Mai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có</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thể</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lập</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ra</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 </a:t>
            </a:r>
            <a:r>
              <a:rPr lang="en-US" sz="3600" b="0" cap="none" spc="0" dirty="0" err="1">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là</a:t>
            </a:r>
            <a:r>
              <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a:t>
            </a:r>
          </a:p>
          <a:p>
            <a:pPr algn="ctr"/>
            <a:r>
              <a:rPr lang="en-US" sz="360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rPr>
              <a:t>3027,3072, 2037, 2073, 7023, 7032</a:t>
            </a:r>
            <a:endParaRPr lang="en-US" sz="3600" b="0" cap="none" spc="0" dirty="0">
              <a:ln w="0"/>
              <a:solidFill>
                <a:schemeClr val="bg2">
                  <a:lumMod val="10000"/>
                </a:schemeClr>
              </a:solidFill>
              <a:effectLst>
                <a:outerShdw blurRad="38100" dist="19050" dir="2700000" algn="tl" rotWithShape="0">
                  <a:schemeClr val="dk1">
                    <a:alpha val="40000"/>
                  </a:schemeClr>
                </a:outerShdw>
              </a:effectLst>
              <a:latin typeface="Cambria" panose="02040503050406030204" pitchFamily="18" charset="0"/>
              <a:ea typeface="Cambria" panose="02040503050406030204" pitchFamily="18" charset="0"/>
            </a:endParaRPr>
          </a:p>
        </p:txBody>
      </p:sp>
      <p:sp>
        <p:nvSpPr>
          <p:cNvPr id="3" name="Rectangle 2">
            <a:extLst>
              <a:ext uri="{FF2B5EF4-FFF2-40B4-BE49-F238E27FC236}">
                <a16:creationId xmlns:a16="http://schemas.microsoft.com/office/drawing/2014/main" id="{D1BAEC95-4897-B825-0F89-61283E053456}"/>
              </a:ext>
            </a:extLst>
          </p:cNvPr>
          <p:cNvSpPr/>
          <p:nvPr/>
        </p:nvSpPr>
        <p:spPr>
          <a:xfrm>
            <a:off x="-1611824" y="0"/>
            <a:ext cx="1611824" cy="1766807"/>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854732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arn(inVertical)">
                                      <p:cBhvr>
                                        <p:cTn id="1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48929A7-1814-4D5D-948B-C94E602A8B8F}"/>
              </a:ext>
            </a:extLst>
          </p:cNvPr>
          <p:cNvPicPr>
            <a:picLocks noChangeAspect="1"/>
          </p:cNvPicPr>
          <p:nvPr/>
        </p:nvPicPr>
        <p:blipFill>
          <a:blip r:embed="rId3"/>
          <a:stretch>
            <a:fillRect/>
          </a:stretch>
        </p:blipFill>
        <p:spPr>
          <a:xfrm>
            <a:off x="2110173" y="2209892"/>
            <a:ext cx="7437765" cy="2706859"/>
          </a:xfrm>
          <a:prstGeom prst="rect">
            <a:avLst/>
          </a:prstGeom>
        </p:spPr>
      </p:pic>
    </p:spTree>
    <p:extLst>
      <p:ext uri="{BB962C8B-B14F-4D97-AF65-F5344CB8AC3E}">
        <p14:creationId xmlns:p14="http://schemas.microsoft.com/office/powerpoint/2010/main" val="1343344139"/>
      </p:ext>
    </p:extLst>
  </p:cSld>
  <p:clrMapOvr>
    <a:masterClrMapping/>
  </p:clrMapOvr>
  <p:transition>
    <p:fade/>
  </p:transition>
</p:sld>
</file>

<file path=ppt/tags/tag1.xml><?xml version="1.0" encoding="utf-8"?>
<p:tagLst xmlns:a="http://schemas.openxmlformats.org/drawingml/2006/main" xmlns:r="http://schemas.openxmlformats.org/officeDocument/2006/relationships" xmlns:p="http://schemas.openxmlformats.org/presentationml/2006/main">
  <p:tag name="FILL" val="a1"/>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TotalTime>
  <Words>450</Words>
  <Application>Microsoft Office PowerPoint</Application>
  <PresentationFormat>Widescreen</PresentationFormat>
  <Paragraphs>50</Paragraphs>
  <Slides>7</Slides>
  <Notes>1</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vt:i4>
      </vt:variant>
    </vt:vector>
  </HeadingPairs>
  <TitlesOfParts>
    <vt:vector size="15" baseType="lpstr">
      <vt:lpstr>等线</vt:lpstr>
      <vt:lpstr>Arial</vt:lpstr>
      <vt:lpstr>Calibri</vt:lpstr>
      <vt:lpstr>Cambria</vt:lpstr>
      <vt:lpstr>iCiel Cadena</vt:lpstr>
      <vt:lpstr>Office 主题​​</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Admin</cp:lastModifiedBy>
  <cp:revision>45</cp:revision>
  <dcterms:created xsi:type="dcterms:W3CDTF">2022-10-10T07:57:31Z</dcterms:created>
  <dcterms:modified xsi:type="dcterms:W3CDTF">2026-01-19T05:07:20Z</dcterms:modified>
</cp:coreProperties>
</file>