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87870" autoAdjust="0"/>
  </p:normalViewPr>
  <p:slideViewPr>
    <p:cSldViewPr snapToGrid="0">
      <p:cViewPr varScale="1">
        <p:scale>
          <a:sx n="58" d="100"/>
          <a:sy n="58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2026/3/20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2026/3/20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2026/3/20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>
            <a:fillRect/>
          </a:stretch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560142" y="556260"/>
            <a:ext cx="11323224" cy="6035040"/>
          </a:xfrm>
          <a:prstGeom prst="roundRect">
            <a:avLst>
              <a:gd name="adj" fmla="val 5971"/>
            </a:avLst>
          </a:prstGeom>
          <a:solidFill>
            <a:srgbClr val="FD9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38" name="矩形: 圆角 37"/>
          <p:cNvSpPr/>
          <p:nvPr userDrawn="1"/>
        </p:nvSpPr>
        <p:spPr>
          <a:xfrm>
            <a:off x="434388" y="411480"/>
            <a:ext cx="11323224" cy="603504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8608-720F-4F0A-9446-4205258087A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D2FF-272F-43E4-A2F3-6E383620FB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2026/3/20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>
            <a:fillRect/>
          </a:stretch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123" y="3038927"/>
            <a:ext cx="4507771" cy="4507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2" l="995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6530" y="-29754"/>
            <a:ext cx="7915470" cy="7232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112" y="-65625"/>
            <a:ext cx="3509018" cy="1570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2147" y="2932496"/>
            <a:ext cx="5019284" cy="2145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135" y="1540458"/>
            <a:ext cx="3932261" cy="24325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0466" y="4814650"/>
            <a:ext cx="2231329" cy="145707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00" y="-695984"/>
            <a:ext cx="1123671" cy="1663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>
            <a:fillRect/>
          </a:stretch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241144" y="617462"/>
            <a:ext cx="7367451" cy="5061500"/>
            <a:chOff x="924877" y="2255520"/>
            <a:chExt cx="10211753" cy="3520440"/>
          </a:xfrm>
        </p:grpSpPr>
        <p:sp>
          <p:nvSpPr>
            <p:cNvPr id="10" name="矩形: 圆角 9"/>
            <p:cNvSpPr/>
            <p:nvPr/>
          </p:nvSpPr>
          <p:spPr>
            <a:xfrm>
              <a:off x="1055369" y="2484120"/>
              <a:ext cx="10081261" cy="3291840"/>
            </a:xfrm>
            <a:prstGeom prst="roundRect">
              <a:avLst/>
            </a:prstGeom>
            <a:solidFill>
              <a:srgbClr val="FD99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924877" y="2255520"/>
              <a:ext cx="10081261" cy="3291840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22" y="2840467"/>
            <a:ext cx="5237573" cy="52375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3" y="2409153"/>
            <a:ext cx="4139802" cy="25685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744" y="810611"/>
            <a:ext cx="5468586" cy="44382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#9Slide05 Aphrodite Pro</vt:lpstr>
      <vt:lpstr>#9Slide07 HoneyCream</vt:lpstr>
      <vt:lpstr>Arial</vt:lpstr>
      <vt:lpstr>Calibri</vt:lpstr>
      <vt:lpstr>Calibri Light</vt:lpstr>
      <vt:lpstr>SVN-Newton</vt:lpstr>
      <vt:lpstr>Times New Roman</vt:lpstr>
      <vt:lpstr>阿里巴巴普惠体</vt:lpstr>
      <vt:lpstr>Office Theme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4</cp:revision>
  <dcterms:created xsi:type="dcterms:W3CDTF">2024-01-15T15:00:00Z</dcterms:created>
  <dcterms:modified xsi:type="dcterms:W3CDTF">2026-03-20T05:33:45Z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975B2BA98ECD4C7883DFEA52CBE231E4_13</vt:lpwstr>
  </property>
  <property fmtid="{D5CDD505-2E9C-101B-9397-08002B2CF9AE}" pid="3" name="KSOProductBuildVer">
    <vt:lpwstr>1033-12.2.0.23155</vt:lpwstr>
  </property>
</Properties>
</file>