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sldIdLst>
    <p:sldId id="257" r:id="rId3"/>
    <p:sldId id="277" r:id="rId4"/>
    <p:sldId id="278" r:id="rId5"/>
    <p:sldId id="279" r:id="rId6"/>
    <p:sldId id="290" r:id="rId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545"/>
    <a:srgbClr val="EEB7B0"/>
    <a:srgbClr val="FEFFF1"/>
    <a:srgbClr val="F4BC21"/>
    <a:srgbClr val="FFF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19.png"/><Relationship Id="rId2" Type="http://schemas.openxmlformats.org/officeDocument/2006/relationships/image" Target="../media/image22.png"/><Relationship Id="rId16" Type="http://schemas.openxmlformats.org/officeDocument/2006/relationships/image" Target="../media/image35.sv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B827DD7-0DAD-BC9B-D3F0-DFCC4DBF666D}"/>
              </a:ext>
            </a:extLst>
          </p:cNvPr>
          <p:cNvSpPr/>
          <p:nvPr userDrawn="1"/>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4">
            <a:extLst>
              <a:ext uri="{FF2B5EF4-FFF2-40B4-BE49-F238E27FC236}">
                <a16:creationId xmlns:a16="http://schemas.microsoft.com/office/drawing/2014/main" id="{8FB4BDCF-5C44-CDA9-A6E0-6345725DE02D}"/>
              </a:ext>
            </a:extLst>
          </p:cNvPr>
          <p:cNvSpPr/>
          <p:nvPr userDrawn="1"/>
        </p:nvSpPr>
        <p:spPr>
          <a:xfrm rot="4423086">
            <a:off x="111164" y="-3084291"/>
            <a:ext cx="3549114" cy="523851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5">
            <a:extLst>
              <a:ext uri="{FF2B5EF4-FFF2-40B4-BE49-F238E27FC236}">
                <a16:creationId xmlns:a16="http://schemas.microsoft.com/office/drawing/2014/main" id="{4EC16448-100C-CD9A-449B-8B6E06A63287}"/>
              </a:ext>
            </a:extLst>
          </p:cNvPr>
          <p:cNvSpPr/>
          <p:nvPr userDrawn="1"/>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6">
            <a:extLst>
              <a:ext uri="{FF2B5EF4-FFF2-40B4-BE49-F238E27FC236}">
                <a16:creationId xmlns:a16="http://schemas.microsoft.com/office/drawing/2014/main" id="{6EEAB401-A5F2-B9E7-B33A-5677578C75A9}"/>
              </a:ext>
            </a:extLst>
          </p:cNvPr>
          <p:cNvSpPr/>
          <p:nvPr userDrawn="1"/>
        </p:nvSpPr>
        <p:spPr>
          <a:xfrm rot="12702118">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7">
            <a:extLst>
              <a:ext uri="{FF2B5EF4-FFF2-40B4-BE49-F238E27FC236}">
                <a16:creationId xmlns:a16="http://schemas.microsoft.com/office/drawing/2014/main" id="{16052798-A5D5-FC7A-F944-C128302C12B3}"/>
              </a:ext>
            </a:extLst>
          </p:cNvPr>
          <p:cNvSpPr/>
          <p:nvPr userDrawn="1"/>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8">
            <a:extLst>
              <a:ext uri="{FF2B5EF4-FFF2-40B4-BE49-F238E27FC236}">
                <a16:creationId xmlns:a16="http://schemas.microsoft.com/office/drawing/2014/main" id="{F2ABCA3B-1D1A-AF92-0D8D-5D86DEF71002}"/>
              </a:ext>
            </a:extLst>
          </p:cNvPr>
          <p:cNvSpPr/>
          <p:nvPr userDrawn="1"/>
        </p:nvSpPr>
        <p:spPr>
          <a:xfrm rot="4423086">
            <a:off x="-16613" y="-3291170"/>
            <a:ext cx="3549114" cy="523851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1">
            <a:extLst>
              <a:ext uri="{FF2B5EF4-FFF2-40B4-BE49-F238E27FC236}">
                <a16:creationId xmlns:a16="http://schemas.microsoft.com/office/drawing/2014/main" id="{9BBBC5F4-82F3-A88F-1667-9A2FD83B423D}"/>
              </a:ext>
            </a:extLst>
          </p:cNvPr>
          <p:cNvSpPr/>
          <p:nvPr userDrawn="1"/>
        </p:nvSpPr>
        <p:spPr>
          <a:xfrm>
            <a:off x="10354049" y="3756498"/>
            <a:ext cx="1278190" cy="3034501"/>
          </a:xfrm>
          <a:custGeom>
            <a:avLst/>
            <a:gdLst/>
            <a:ahLst/>
            <a:cxnLst/>
            <a:rect l="l" t="t" r="r" b="b"/>
            <a:pathLst>
              <a:path w="1917285" h="4551751">
                <a:moveTo>
                  <a:pt x="0" y="0"/>
                </a:moveTo>
                <a:lnTo>
                  <a:pt x="1917285" y="0"/>
                </a:lnTo>
                <a:lnTo>
                  <a:pt x="1917285" y="4551751"/>
                </a:lnTo>
                <a:lnTo>
                  <a:pt x="0" y="4551751"/>
                </a:lnTo>
                <a:lnTo>
                  <a:pt x="0" y="0"/>
                </a:lnTo>
                <a:close/>
              </a:path>
            </a:pathLst>
          </a:custGeom>
          <a:blipFill>
            <a:blip r:embed="rId14"/>
            <a:stretch>
              <a:fillRect l="-119144"/>
            </a:stretch>
          </a:blipFill>
        </p:spPr>
      </p:sp>
      <p:sp>
        <p:nvSpPr>
          <p:cNvPr id="14" name="Freeform 12">
            <a:extLst>
              <a:ext uri="{FF2B5EF4-FFF2-40B4-BE49-F238E27FC236}">
                <a16:creationId xmlns:a16="http://schemas.microsoft.com/office/drawing/2014/main" id="{45CDAA34-DA37-46A1-2258-2992A06C811A}"/>
              </a:ext>
            </a:extLst>
          </p:cNvPr>
          <p:cNvSpPr/>
          <p:nvPr userDrawn="1"/>
        </p:nvSpPr>
        <p:spPr>
          <a:xfrm>
            <a:off x="9176806" y="3848872"/>
            <a:ext cx="1235960" cy="3009128"/>
          </a:xfrm>
          <a:custGeom>
            <a:avLst/>
            <a:gdLst/>
            <a:ahLst/>
            <a:cxnLst/>
            <a:rect l="l" t="t" r="r" b="b"/>
            <a:pathLst>
              <a:path w="1853940" h="4513692">
                <a:moveTo>
                  <a:pt x="0" y="0"/>
                </a:moveTo>
                <a:lnTo>
                  <a:pt x="1853940" y="0"/>
                </a:lnTo>
                <a:lnTo>
                  <a:pt x="1853940" y="4513692"/>
                </a:lnTo>
                <a:lnTo>
                  <a:pt x="0" y="4513692"/>
                </a:lnTo>
                <a:lnTo>
                  <a:pt x="0" y="0"/>
                </a:lnTo>
                <a:close/>
              </a:path>
            </a:pathLst>
          </a:custGeom>
          <a:blipFill>
            <a:blip r:embed="rId14"/>
            <a:stretch>
              <a:fillRect r="-124736"/>
            </a:stretch>
          </a:blipFill>
        </p:spPr>
      </p:sp>
      <p:sp>
        <p:nvSpPr>
          <p:cNvPr id="15" name="Freeform 13">
            <a:extLst>
              <a:ext uri="{FF2B5EF4-FFF2-40B4-BE49-F238E27FC236}">
                <a16:creationId xmlns:a16="http://schemas.microsoft.com/office/drawing/2014/main" id="{BEB61EB9-D034-5FB3-CAE3-B892ADA55B9C}"/>
              </a:ext>
            </a:extLst>
          </p:cNvPr>
          <p:cNvSpPr/>
          <p:nvPr userDrawn="1"/>
        </p:nvSpPr>
        <p:spPr>
          <a:xfrm>
            <a:off x="0" y="4039951"/>
            <a:ext cx="3137726" cy="2661650"/>
          </a:xfrm>
          <a:custGeom>
            <a:avLst/>
            <a:gdLst/>
            <a:ahLst/>
            <a:cxnLst/>
            <a:rect l="l" t="t" r="r" b="b"/>
            <a:pathLst>
              <a:path w="4706589" h="3992475">
                <a:moveTo>
                  <a:pt x="0" y="0"/>
                </a:moveTo>
                <a:lnTo>
                  <a:pt x="4706589" y="0"/>
                </a:lnTo>
                <a:lnTo>
                  <a:pt x="4706589" y="3992476"/>
                </a:lnTo>
                <a:lnTo>
                  <a:pt x="0" y="3992476"/>
                </a:lnTo>
                <a:lnTo>
                  <a:pt x="0" y="0"/>
                </a:lnTo>
                <a:close/>
              </a:path>
            </a:pathLst>
          </a:custGeom>
          <a:blipFill>
            <a:blip r:embed="rId15"/>
            <a:stretch>
              <a:fillRect l="-125797" r="-16565"/>
            </a:stretch>
          </a:blipFill>
        </p:spPr>
      </p:sp>
      <p:pic>
        <p:nvPicPr>
          <p:cNvPr id="4" name="Hình ảnh 3">
            <a:extLst>
              <a:ext uri="{FF2B5EF4-FFF2-40B4-BE49-F238E27FC236}">
                <a16:creationId xmlns:a16="http://schemas.microsoft.com/office/drawing/2014/main" id="{6D0C2EC5-FB2D-F909-6866-3110F56A1870}"/>
              </a:ext>
            </a:extLst>
          </p:cNvPr>
          <p:cNvPicPr>
            <a:picLocks noChangeAspect="1"/>
          </p:cNvPicPr>
          <p:nvPr userDrawn="1"/>
        </p:nvPicPr>
        <p:blipFill>
          <a:blip r:embed="rId16"/>
          <a:stretch>
            <a:fillRect/>
          </a:stretch>
        </p:blipFill>
        <p:spPr>
          <a:xfrm>
            <a:off x="161029" y="109440"/>
            <a:ext cx="11869941" cy="6639119"/>
          </a:xfrm>
          <a:prstGeom prst="rect">
            <a:avLst/>
          </a:prstGeom>
        </p:spPr>
      </p:pic>
    </p:spTree>
    <p:extLst>
      <p:ext uri="{BB962C8B-B14F-4D97-AF65-F5344CB8AC3E}">
        <p14:creationId xmlns:p14="http://schemas.microsoft.com/office/powerpoint/2010/main" val="3062205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0A6BC4-B7AA-25E2-0A79-656BFF83A56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80DD00F-F642-12E5-946A-DCDDAAAA74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F84657A-5DFD-29CE-B276-AE06C025B56D}"/>
              </a:ext>
            </a:extLst>
          </p:cNvPr>
          <p:cNvSpPr>
            <a:spLocks noGrp="1"/>
          </p:cNvSpPr>
          <p:nvPr>
            <p:ph type="dt" sz="half" idx="10"/>
          </p:nvPr>
        </p:nvSpPr>
        <p:spPr>
          <a:xfrm>
            <a:off x="838200" y="6356350"/>
            <a:ext cx="2743200" cy="365125"/>
          </a:xfrm>
          <a:prstGeom prst="rect">
            <a:avLst/>
          </a:prstGeom>
        </p:spPr>
        <p:txBody>
          <a:bodyPr/>
          <a:lstStyle/>
          <a:p>
            <a:fld id="{11073169-EB0E-496B-9E8D-D23BCF9FF387}" type="datetimeFigureOut">
              <a:rPr lang="vi-VN" smtClean="0"/>
              <a:t>20/03/2026</a:t>
            </a:fld>
            <a:endParaRPr lang="vi-VN"/>
          </a:p>
        </p:txBody>
      </p:sp>
      <p:sp>
        <p:nvSpPr>
          <p:cNvPr id="5" name="Chỗ dành sẵn cho Chân trang 4">
            <a:extLst>
              <a:ext uri="{FF2B5EF4-FFF2-40B4-BE49-F238E27FC236}">
                <a16:creationId xmlns:a16="http://schemas.microsoft.com/office/drawing/2014/main" id="{D03E5661-1080-2410-4BDD-D70887530F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21DB78-FFDE-B39E-654F-00894B209984}"/>
              </a:ext>
            </a:extLst>
          </p:cNvPr>
          <p:cNvSpPr>
            <a:spLocks noGrp="1"/>
          </p:cNvSpPr>
          <p:nvPr>
            <p:ph type="sldNum" sz="quarter" idx="12"/>
          </p:nvPr>
        </p:nvSpPr>
        <p:spPr>
          <a:xfrm>
            <a:off x="8610600" y="6356350"/>
            <a:ext cx="2743200" cy="365125"/>
          </a:xfrm>
          <a:prstGeom prst="rect">
            <a:avLst/>
          </a:prstGeom>
        </p:spPr>
        <p:txBody>
          <a:bodyPr/>
          <a:lstStyle/>
          <a:p>
            <a:fld id="{27707709-19F2-442E-AD18-CBE0CBDA4AEA}" type="slidenum">
              <a:rPr lang="vi-VN" smtClean="0"/>
              <a:t>‹#›</a:t>
            </a:fld>
            <a:endParaRPr lang="vi-VN"/>
          </a:p>
        </p:txBody>
      </p:sp>
    </p:spTree>
    <p:extLst>
      <p:ext uri="{BB962C8B-B14F-4D97-AF65-F5344CB8AC3E}">
        <p14:creationId xmlns:p14="http://schemas.microsoft.com/office/powerpoint/2010/main" val="265864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51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08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764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1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93D14F5C-7FB3-820B-F2FF-2243DDF636C1}"/>
              </a:ext>
            </a:extLst>
          </p:cNvPr>
          <p:cNvSpPr/>
          <p:nvPr userDrawn="1"/>
        </p:nvSpPr>
        <p:spPr>
          <a:xfrm>
            <a:off x="-246787" y="0"/>
            <a:ext cx="2123133" cy="984362"/>
          </a:xfrm>
          <a:custGeom>
            <a:avLst/>
            <a:gdLst/>
            <a:ahLst/>
            <a:cxnLst/>
            <a:rect l="l" t="t" r="r" b="b"/>
            <a:pathLst>
              <a:path w="3184700" h="1476543">
                <a:moveTo>
                  <a:pt x="0" y="0"/>
                </a:moveTo>
                <a:lnTo>
                  <a:pt x="3184700" y="0"/>
                </a:lnTo>
                <a:lnTo>
                  <a:pt x="3184700" y="1476543"/>
                </a:lnTo>
                <a:lnTo>
                  <a:pt x="0" y="1476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3">
            <a:extLst>
              <a:ext uri="{FF2B5EF4-FFF2-40B4-BE49-F238E27FC236}">
                <a16:creationId xmlns:a16="http://schemas.microsoft.com/office/drawing/2014/main" id="{E90BD3FE-A796-8345-4828-91363236C6A2}"/>
              </a:ext>
            </a:extLst>
          </p:cNvPr>
          <p:cNvSpPr/>
          <p:nvPr userDrawn="1"/>
        </p:nvSpPr>
        <p:spPr>
          <a:xfrm rot="4284660">
            <a:off x="165017" y="2117113"/>
            <a:ext cx="7459432" cy="11010179"/>
          </a:xfrm>
          <a:custGeom>
            <a:avLst/>
            <a:gdLst/>
            <a:ahLst/>
            <a:cxnLst/>
            <a:rect l="l" t="t" r="r" b="b"/>
            <a:pathLst>
              <a:path w="11189148" h="16515269">
                <a:moveTo>
                  <a:pt x="0" y="0"/>
                </a:moveTo>
                <a:lnTo>
                  <a:pt x="11189148" y="0"/>
                </a:lnTo>
                <a:lnTo>
                  <a:pt x="11189148" y="16515269"/>
                </a:lnTo>
                <a:lnTo>
                  <a:pt x="0" y="16515269"/>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EEF343AE-A0FC-9567-4C03-4B741DCE9545}"/>
              </a:ext>
            </a:extLst>
          </p:cNvPr>
          <p:cNvSpPr/>
          <p:nvPr userDrawn="1"/>
        </p:nvSpPr>
        <p:spPr>
          <a:xfrm rot="8196606">
            <a:off x="8323429" y="-3790992"/>
            <a:ext cx="4866383" cy="7182819"/>
          </a:xfrm>
          <a:custGeom>
            <a:avLst/>
            <a:gdLst/>
            <a:ahLst/>
            <a:cxnLst/>
            <a:rect l="l" t="t" r="r" b="b"/>
            <a:pathLst>
              <a:path w="7299575" h="10774229">
                <a:moveTo>
                  <a:pt x="0" y="0"/>
                </a:moveTo>
                <a:lnTo>
                  <a:pt x="7299576" y="0"/>
                </a:lnTo>
                <a:lnTo>
                  <a:pt x="7299576" y="10774229"/>
                </a:lnTo>
                <a:lnTo>
                  <a:pt x="0" y="10774229"/>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grpSp>
        <p:nvGrpSpPr>
          <p:cNvPr id="10" name="Group 5">
            <a:extLst>
              <a:ext uri="{FF2B5EF4-FFF2-40B4-BE49-F238E27FC236}">
                <a16:creationId xmlns:a16="http://schemas.microsoft.com/office/drawing/2014/main" id="{7B9E67C4-02EC-CC66-FE2C-9008D3EBC4BC}"/>
              </a:ext>
            </a:extLst>
          </p:cNvPr>
          <p:cNvGrpSpPr/>
          <p:nvPr userDrawn="1"/>
        </p:nvGrpSpPr>
        <p:grpSpPr>
          <a:xfrm>
            <a:off x="552296" y="273223"/>
            <a:ext cx="11087409" cy="6215114"/>
            <a:chOff x="0" y="-38100"/>
            <a:chExt cx="4380211" cy="2455353"/>
          </a:xfrm>
        </p:grpSpPr>
        <p:sp>
          <p:nvSpPr>
            <p:cNvPr id="11" name="Freeform 6">
              <a:extLst>
                <a:ext uri="{FF2B5EF4-FFF2-40B4-BE49-F238E27FC236}">
                  <a16:creationId xmlns:a16="http://schemas.microsoft.com/office/drawing/2014/main" id="{463D1CDF-CDD5-0A9B-B385-F6F86A69E11D}"/>
                </a:ext>
              </a:extLst>
            </p:cNvPr>
            <p:cNvSpPr/>
            <p:nvPr/>
          </p:nvSpPr>
          <p:spPr>
            <a:xfrm>
              <a:off x="0" y="0"/>
              <a:ext cx="4380211" cy="2417253"/>
            </a:xfrm>
            <a:custGeom>
              <a:avLst/>
              <a:gdLst/>
              <a:ahLst/>
              <a:cxnLst/>
              <a:rect l="l" t="t" r="r" b="b"/>
              <a:pathLst>
                <a:path w="4380211" h="2417253">
                  <a:moveTo>
                    <a:pt x="23741" y="0"/>
                  </a:moveTo>
                  <a:lnTo>
                    <a:pt x="4356470" y="0"/>
                  </a:lnTo>
                  <a:cubicBezTo>
                    <a:pt x="4362767" y="0"/>
                    <a:pt x="4368805" y="2501"/>
                    <a:pt x="4373257" y="6954"/>
                  </a:cubicBezTo>
                  <a:cubicBezTo>
                    <a:pt x="4377710" y="11406"/>
                    <a:pt x="4380211" y="17444"/>
                    <a:pt x="4380211" y="23741"/>
                  </a:cubicBezTo>
                  <a:lnTo>
                    <a:pt x="4380211" y="2393512"/>
                  </a:lnTo>
                  <a:cubicBezTo>
                    <a:pt x="4380211" y="2406624"/>
                    <a:pt x="4369582" y="2417253"/>
                    <a:pt x="4356470" y="2417253"/>
                  </a:cubicBezTo>
                  <a:lnTo>
                    <a:pt x="23741" y="2417253"/>
                  </a:lnTo>
                  <a:cubicBezTo>
                    <a:pt x="17444" y="2417253"/>
                    <a:pt x="11406" y="2414752"/>
                    <a:pt x="6954" y="2410300"/>
                  </a:cubicBezTo>
                  <a:cubicBezTo>
                    <a:pt x="2501" y="2405848"/>
                    <a:pt x="0" y="2399809"/>
                    <a:pt x="0" y="2393512"/>
                  </a:cubicBezTo>
                  <a:lnTo>
                    <a:pt x="0" y="23741"/>
                  </a:lnTo>
                  <a:cubicBezTo>
                    <a:pt x="0" y="10629"/>
                    <a:pt x="10629" y="0"/>
                    <a:pt x="23741" y="0"/>
                  </a:cubicBezTo>
                  <a:close/>
                </a:path>
              </a:pathLst>
            </a:custGeom>
            <a:solidFill>
              <a:srgbClr val="FFFFFF"/>
            </a:solidFill>
            <a:ln w="57150" cap="rnd">
              <a:solidFill>
                <a:srgbClr val="AD5545"/>
              </a:solidFill>
              <a:prstDash val="solid"/>
              <a:round/>
            </a:ln>
          </p:spPr>
        </p:sp>
        <p:sp>
          <p:nvSpPr>
            <p:cNvPr id="12" name="TextBox 7">
              <a:extLst>
                <a:ext uri="{FF2B5EF4-FFF2-40B4-BE49-F238E27FC236}">
                  <a16:creationId xmlns:a16="http://schemas.microsoft.com/office/drawing/2014/main" id="{7263A5D8-03F6-D565-23B7-DB2444EBF9AF}"/>
                </a:ext>
              </a:extLst>
            </p:cNvPr>
            <p:cNvSpPr txBox="1"/>
            <p:nvPr/>
          </p:nvSpPr>
          <p:spPr>
            <a:xfrm>
              <a:off x="0" y="-38100"/>
              <a:ext cx="4380211" cy="2455353"/>
            </a:xfrm>
            <a:prstGeom prst="rect">
              <a:avLst/>
            </a:prstGeom>
          </p:spPr>
          <p:txBody>
            <a:bodyPr lIns="33867" tIns="33867" rIns="33867" bIns="33867" rtlCol="0" anchor="ctr"/>
            <a:lstStyle/>
            <a:p>
              <a:pPr algn="ctr">
                <a:lnSpc>
                  <a:spcPts val="1773"/>
                </a:lnSpc>
              </a:pPr>
              <a:endParaRPr sz="1200"/>
            </a:p>
          </p:txBody>
        </p:sp>
      </p:grpSp>
      <p:pic>
        <p:nvPicPr>
          <p:cNvPr id="13" name="Hình ảnh 12">
            <a:extLst>
              <a:ext uri="{FF2B5EF4-FFF2-40B4-BE49-F238E27FC236}">
                <a16:creationId xmlns:a16="http://schemas.microsoft.com/office/drawing/2014/main" id="{CAEE58E8-1AFE-A7C2-45FB-4F0EBAFA0044}"/>
              </a:ext>
            </a:extLst>
          </p:cNvPr>
          <p:cNvPicPr>
            <a:picLocks noChangeAspect="1"/>
          </p:cNvPicPr>
          <p:nvPr userDrawn="1"/>
        </p:nvPicPr>
        <p:blipFill>
          <a:blip r:embed="rId6"/>
          <a:stretch>
            <a:fillRect/>
          </a:stretch>
        </p:blipFill>
        <p:spPr>
          <a:xfrm>
            <a:off x="0" y="6379421"/>
            <a:ext cx="1115665" cy="493819"/>
          </a:xfrm>
          <a:prstGeom prst="rect">
            <a:avLst/>
          </a:prstGeom>
        </p:spPr>
      </p:pic>
    </p:spTree>
    <p:extLst>
      <p:ext uri="{BB962C8B-B14F-4D97-AF65-F5344CB8AC3E}">
        <p14:creationId xmlns:p14="http://schemas.microsoft.com/office/powerpoint/2010/main" val="416585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C5A2C4B-1DA3-E3DC-B8BE-E9B215B708FE}"/>
              </a:ext>
            </a:extLst>
          </p:cNvPr>
          <p:cNvSpPr/>
          <p:nvPr userDrawn="1"/>
        </p:nvSpPr>
        <p:spPr>
          <a:xfrm>
            <a:off x="0" y="-3501"/>
            <a:ext cx="8080997" cy="6861501"/>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sp>
      <p:sp>
        <p:nvSpPr>
          <p:cNvPr id="8" name="Freeform 3">
            <a:extLst>
              <a:ext uri="{FF2B5EF4-FFF2-40B4-BE49-F238E27FC236}">
                <a16:creationId xmlns:a16="http://schemas.microsoft.com/office/drawing/2014/main" id="{5261FAEC-8428-52C8-DA5E-2DD69B6A64B6}"/>
              </a:ext>
            </a:extLst>
          </p:cNvPr>
          <p:cNvSpPr/>
          <p:nvPr userDrawn="1"/>
        </p:nvSpPr>
        <p:spPr>
          <a:xfrm>
            <a:off x="0" y="88848"/>
            <a:ext cx="1728020" cy="596952"/>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679CC6CD-1855-9872-6C39-2AB3E88280FA}"/>
              </a:ext>
            </a:extLst>
          </p:cNvPr>
          <p:cNvSpPr/>
          <p:nvPr userDrawn="1"/>
        </p:nvSpPr>
        <p:spPr>
          <a:xfrm>
            <a:off x="8151502" y="88848"/>
            <a:ext cx="8080997" cy="6861501"/>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sp>
      <p:sp>
        <p:nvSpPr>
          <p:cNvPr id="10" name="Freeform 5">
            <a:extLst>
              <a:ext uri="{FF2B5EF4-FFF2-40B4-BE49-F238E27FC236}">
                <a16:creationId xmlns:a16="http://schemas.microsoft.com/office/drawing/2014/main" id="{9F0E513E-E868-9AEF-8057-32D6884F4FB8}"/>
              </a:ext>
            </a:extLst>
          </p:cNvPr>
          <p:cNvSpPr/>
          <p:nvPr userDrawn="1"/>
        </p:nvSpPr>
        <p:spPr>
          <a:xfrm>
            <a:off x="10797582" y="5486400"/>
            <a:ext cx="1394418" cy="13716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6">
            <a:extLst>
              <a:ext uri="{FF2B5EF4-FFF2-40B4-BE49-F238E27FC236}">
                <a16:creationId xmlns:a16="http://schemas.microsoft.com/office/drawing/2014/main" id="{69B2299A-23E8-A220-9990-D1C11BCBFDF9}"/>
              </a:ext>
            </a:extLst>
          </p:cNvPr>
          <p:cNvSpPr/>
          <p:nvPr userDrawn="1"/>
        </p:nvSpPr>
        <p:spPr>
          <a:xfrm rot="16200000">
            <a:off x="307073" y="4630274"/>
            <a:ext cx="3597113" cy="5309365"/>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7">
            <a:extLst>
              <a:ext uri="{FF2B5EF4-FFF2-40B4-BE49-F238E27FC236}">
                <a16:creationId xmlns:a16="http://schemas.microsoft.com/office/drawing/2014/main" id="{C9C7AC00-241F-5BF0-ACBE-69711F733E58}"/>
              </a:ext>
            </a:extLst>
          </p:cNvPr>
          <p:cNvSpPr/>
          <p:nvPr userDrawn="1"/>
        </p:nvSpPr>
        <p:spPr>
          <a:xfrm>
            <a:off x="9293870" y="-1622865"/>
            <a:ext cx="4401843" cy="3238729"/>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8">
            <a:extLst>
              <a:ext uri="{FF2B5EF4-FFF2-40B4-BE49-F238E27FC236}">
                <a16:creationId xmlns:a16="http://schemas.microsoft.com/office/drawing/2014/main" id="{6FC21B73-2134-DA3A-216E-BEF7164D7D00}"/>
              </a:ext>
            </a:extLst>
          </p:cNvPr>
          <p:cNvSpPr/>
          <p:nvPr userDrawn="1"/>
        </p:nvSpPr>
        <p:spPr>
          <a:xfrm>
            <a:off x="140025" y="5252007"/>
            <a:ext cx="2308509" cy="1238200"/>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9">
            <a:extLst>
              <a:ext uri="{FF2B5EF4-FFF2-40B4-BE49-F238E27FC236}">
                <a16:creationId xmlns:a16="http://schemas.microsoft.com/office/drawing/2014/main" id="{DE8DCCF8-6F6F-67A9-CBC5-4DB028AA03A1}"/>
              </a:ext>
            </a:extLst>
          </p:cNvPr>
          <p:cNvSpPr/>
          <p:nvPr userDrawn="1"/>
        </p:nvSpPr>
        <p:spPr>
          <a:xfrm>
            <a:off x="-142895" y="2708998"/>
            <a:ext cx="4183393" cy="4018968"/>
          </a:xfrm>
          <a:custGeom>
            <a:avLst/>
            <a:gdLst/>
            <a:ahLst/>
            <a:cxnLst/>
            <a:rect l="l" t="t" r="r" b="b"/>
            <a:pathLst>
              <a:path w="6275090" h="6028452">
                <a:moveTo>
                  <a:pt x="0" y="0"/>
                </a:moveTo>
                <a:lnTo>
                  <a:pt x="6275090" y="0"/>
                </a:lnTo>
                <a:lnTo>
                  <a:pt x="6275090" y="6028452"/>
                </a:lnTo>
                <a:lnTo>
                  <a:pt x="0" y="6028452"/>
                </a:lnTo>
                <a:lnTo>
                  <a:pt x="0" y="0"/>
                </a:lnTo>
                <a:close/>
              </a:path>
            </a:pathLst>
          </a:custGeom>
          <a:blipFill>
            <a:blip r:embed="rId14"/>
            <a:stretch>
              <a:fillRect l="-142469" r="-32014"/>
            </a:stretch>
          </a:blipFill>
        </p:spPr>
      </p:sp>
      <p:sp>
        <p:nvSpPr>
          <p:cNvPr id="15" name="Freeform 10">
            <a:extLst>
              <a:ext uri="{FF2B5EF4-FFF2-40B4-BE49-F238E27FC236}">
                <a16:creationId xmlns:a16="http://schemas.microsoft.com/office/drawing/2014/main" id="{5764C087-D7F0-4E20-46B3-D10F5466A317}"/>
              </a:ext>
            </a:extLst>
          </p:cNvPr>
          <p:cNvSpPr/>
          <p:nvPr userDrawn="1"/>
        </p:nvSpPr>
        <p:spPr>
          <a:xfrm>
            <a:off x="4040499" y="1615863"/>
            <a:ext cx="6757083" cy="3699503"/>
          </a:xfrm>
          <a:custGeom>
            <a:avLst/>
            <a:gdLst/>
            <a:ahLst/>
            <a:cxnLst/>
            <a:rect l="l" t="t" r="r" b="b"/>
            <a:pathLst>
              <a:path w="10135625" h="5549255">
                <a:moveTo>
                  <a:pt x="0" y="0"/>
                </a:moveTo>
                <a:lnTo>
                  <a:pt x="10135625" y="0"/>
                </a:lnTo>
                <a:lnTo>
                  <a:pt x="10135625" y="5549255"/>
                </a:lnTo>
                <a:lnTo>
                  <a:pt x="0" y="55492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6" name="Hình ảnh 15">
            <a:extLst>
              <a:ext uri="{FF2B5EF4-FFF2-40B4-BE49-F238E27FC236}">
                <a16:creationId xmlns:a16="http://schemas.microsoft.com/office/drawing/2014/main" id="{FB705128-E58C-B1F3-6450-52B41B426ED8}"/>
              </a:ext>
            </a:extLst>
          </p:cNvPr>
          <p:cNvPicPr>
            <a:picLocks noChangeAspect="1"/>
          </p:cNvPicPr>
          <p:nvPr userDrawn="1"/>
        </p:nvPicPr>
        <p:blipFill>
          <a:blip r:embed="rId17"/>
          <a:stretch>
            <a:fillRect/>
          </a:stretch>
        </p:blipFill>
        <p:spPr>
          <a:xfrm>
            <a:off x="161029" y="109440"/>
            <a:ext cx="11869941" cy="6639119"/>
          </a:xfrm>
          <a:prstGeom prst="rect">
            <a:avLst/>
          </a:prstGeom>
        </p:spPr>
      </p:pic>
    </p:spTree>
    <p:extLst>
      <p:ext uri="{BB962C8B-B14F-4D97-AF65-F5344CB8AC3E}">
        <p14:creationId xmlns:p14="http://schemas.microsoft.com/office/powerpoint/2010/main" val="229803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23F2906-943E-7655-86D7-861A5CA6DAFA}"/>
              </a:ext>
            </a:extLst>
          </p:cNvPr>
          <p:cNvSpPr/>
          <p:nvPr userDrawn="1"/>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6">
            <a:extLst>
              <a:ext uri="{FF2B5EF4-FFF2-40B4-BE49-F238E27FC236}">
                <a16:creationId xmlns:a16="http://schemas.microsoft.com/office/drawing/2014/main" id="{BE7C4228-BD48-95DE-0424-AA4BD7116F82}"/>
              </a:ext>
            </a:extLst>
          </p:cNvPr>
          <p:cNvSpPr/>
          <p:nvPr userDrawn="1"/>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7">
            <a:extLst>
              <a:ext uri="{FF2B5EF4-FFF2-40B4-BE49-F238E27FC236}">
                <a16:creationId xmlns:a16="http://schemas.microsoft.com/office/drawing/2014/main" id="{B117ECD4-0533-4BFE-624D-814BF7E57E47}"/>
              </a:ext>
            </a:extLst>
          </p:cNvPr>
          <p:cNvSpPr/>
          <p:nvPr userDrawn="1"/>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8">
            <a:extLst>
              <a:ext uri="{FF2B5EF4-FFF2-40B4-BE49-F238E27FC236}">
                <a16:creationId xmlns:a16="http://schemas.microsoft.com/office/drawing/2014/main" id="{933E6DD4-2C17-A023-6F45-49F8529960BD}"/>
              </a:ext>
            </a:extLst>
          </p:cNvPr>
          <p:cNvSpPr/>
          <p:nvPr userDrawn="1"/>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3" name="Hình ảnh 12">
            <a:extLst>
              <a:ext uri="{FF2B5EF4-FFF2-40B4-BE49-F238E27FC236}">
                <a16:creationId xmlns:a16="http://schemas.microsoft.com/office/drawing/2014/main" id="{13894084-2AE7-4173-A3E4-301BF0EE3771}"/>
              </a:ext>
            </a:extLst>
          </p:cNvPr>
          <p:cNvPicPr>
            <a:picLocks noChangeAspect="1"/>
          </p:cNvPicPr>
          <p:nvPr userDrawn="1"/>
        </p:nvPicPr>
        <p:blipFill>
          <a:blip r:embed="rId10"/>
          <a:stretch>
            <a:fillRect/>
          </a:stretch>
        </p:blipFill>
        <p:spPr>
          <a:xfrm>
            <a:off x="0" y="6379421"/>
            <a:ext cx="1115665" cy="493819"/>
          </a:xfrm>
          <a:prstGeom prst="rect">
            <a:avLst/>
          </a:prstGeom>
        </p:spPr>
      </p:pic>
    </p:spTree>
    <p:extLst>
      <p:ext uri="{BB962C8B-B14F-4D97-AF65-F5344CB8AC3E}">
        <p14:creationId xmlns:p14="http://schemas.microsoft.com/office/powerpoint/2010/main" val="184677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540970-1095-0364-5613-9F5CBC495D2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651111-2625-4209-98BD-07AF993CD51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695270A-75FA-E46B-7F12-B58713FD9D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128B757C-85E6-71D0-1449-CC86F3977C5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320DED6-F26D-F318-840D-7A9AF0CEC9B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E516726-2364-618B-70FB-2A79B6604BE4}"/>
              </a:ext>
            </a:extLst>
          </p:cNvPr>
          <p:cNvSpPr>
            <a:spLocks noGrp="1"/>
          </p:cNvSpPr>
          <p:nvPr>
            <p:ph type="dt" sz="half" idx="10"/>
          </p:nvPr>
        </p:nvSpPr>
        <p:spPr>
          <a:xfrm>
            <a:off x="838200" y="6356350"/>
            <a:ext cx="2743200" cy="365125"/>
          </a:xfrm>
          <a:prstGeom prst="rect">
            <a:avLst/>
          </a:prstGeom>
        </p:spPr>
        <p:txBody>
          <a:bodyPr/>
          <a:lstStyle/>
          <a:p>
            <a:fld id="{11073169-EB0E-496B-9E8D-D23BCF9FF387}" type="datetimeFigureOut">
              <a:rPr lang="vi-VN" smtClean="0"/>
              <a:t>20/03/2026</a:t>
            </a:fld>
            <a:endParaRPr lang="vi-VN"/>
          </a:p>
        </p:txBody>
      </p:sp>
      <p:sp>
        <p:nvSpPr>
          <p:cNvPr id="8" name="Chỗ dành sẵn cho Chân trang 7">
            <a:extLst>
              <a:ext uri="{FF2B5EF4-FFF2-40B4-BE49-F238E27FC236}">
                <a16:creationId xmlns:a16="http://schemas.microsoft.com/office/drawing/2014/main" id="{3DCA2517-0536-0619-C5FF-240FA55C6D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B88018D9-63C9-5D2E-5C01-41E3F22B3903}"/>
              </a:ext>
            </a:extLst>
          </p:cNvPr>
          <p:cNvSpPr>
            <a:spLocks noGrp="1"/>
          </p:cNvSpPr>
          <p:nvPr>
            <p:ph type="sldNum" sz="quarter" idx="12"/>
          </p:nvPr>
        </p:nvSpPr>
        <p:spPr>
          <a:xfrm>
            <a:off x="8610600" y="6356350"/>
            <a:ext cx="2743200" cy="365125"/>
          </a:xfrm>
          <a:prstGeom prst="rect">
            <a:avLst/>
          </a:prstGeom>
        </p:spPr>
        <p:txBody>
          <a:bodyPr/>
          <a:lstStyle/>
          <a:p>
            <a:fld id="{27707709-19F2-442E-AD18-CBE0CBDA4AEA}" type="slidenum">
              <a:rPr lang="vi-VN" smtClean="0"/>
              <a:t>‹#›</a:t>
            </a:fld>
            <a:endParaRPr lang="vi-VN"/>
          </a:p>
        </p:txBody>
      </p:sp>
    </p:spTree>
    <p:extLst>
      <p:ext uri="{BB962C8B-B14F-4D97-AF65-F5344CB8AC3E}">
        <p14:creationId xmlns:p14="http://schemas.microsoft.com/office/powerpoint/2010/main" val="176000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5CDE4E-118A-C56A-D47C-C8D2CB29EC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0A873DE-53BC-F404-7C9C-EFD0ACAE70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9274477-BF57-2033-D42A-F8EE96F90A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829907D-6F24-1CC1-7EF9-2006C5A8CD4C}"/>
              </a:ext>
            </a:extLst>
          </p:cNvPr>
          <p:cNvSpPr>
            <a:spLocks noGrp="1"/>
          </p:cNvSpPr>
          <p:nvPr>
            <p:ph type="dt" sz="half" idx="10"/>
          </p:nvPr>
        </p:nvSpPr>
        <p:spPr>
          <a:xfrm>
            <a:off x="838200" y="6356350"/>
            <a:ext cx="2743200" cy="365125"/>
          </a:xfrm>
          <a:prstGeom prst="rect">
            <a:avLst/>
          </a:prstGeom>
        </p:spPr>
        <p:txBody>
          <a:bodyPr/>
          <a:lstStyle/>
          <a:p>
            <a:fld id="{11073169-EB0E-496B-9E8D-D23BCF9FF387}" type="datetimeFigureOut">
              <a:rPr lang="vi-VN" smtClean="0"/>
              <a:t>20/03/2026</a:t>
            </a:fld>
            <a:endParaRPr lang="vi-VN"/>
          </a:p>
        </p:txBody>
      </p:sp>
      <p:sp>
        <p:nvSpPr>
          <p:cNvPr id="6" name="Chỗ dành sẵn cho Chân trang 5">
            <a:extLst>
              <a:ext uri="{FF2B5EF4-FFF2-40B4-BE49-F238E27FC236}">
                <a16:creationId xmlns:a16="http://schemas.microsoft.com/office/drawing/2014/main" id="{356FDB35-6DA0-28D9-69F9-29C109671E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84B8F5-EFBF-6DC7-17ED-14A9E8E8C54F}"/>
              </a:ext>
            </a:extLst>
          </p:cNvPr>
          <p:cNvSpPr>
            <a:spLocks noGrp="1"/>
          </p:cNvSpPr>
          <p:nvPr>
            <p:ph type="sldNum" sz="quarter" idx="12"/>
          </p:nvPr>
        </p:nvSpPr>
        <p:spPr>
          <a:xfrm>
            <a:off x="8610600" y="6356350"/>
            <a:ext cx="2743200" cy="365125"/>
          </a:xfrm>
          <a:prstGeom prst="rect">
            <a:avLst/>
          </a:prstGeom>
        </p:spPr>
        <p:txBody>
          <a:bodyPr/>
          <a:lstStyle/>
          <a:p>
            <a:fld id="{27707709-19F2-442E-AD18-CBE0CBDA4AEA}" type="slidenum">
              <a:rPr lang="vi-VN" smtClean="0"/>
              <a:t>‹#›</a:t>
            </a:fld>
            <a:endParaRPr lang="vi-VN"/>
          </a:p>
        </p:txBody>
      </p:sp>
    </p:spTree>
    <p:extLst>
      <p:ext uri="{BB962C8B-B14F-4D97-AF65-F5344CB8AC3E}">
        <p14:creationId xmlns:p14="http://schemas.microsoft.com/office/powerpoint/2010/main" val="227708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7727D3-ADAC-FEB0-9516-D4194CCCC6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04E7E805-2783-2BCA-DC41-085FE8B013B9}"/>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111C21F-1713-45D1-DD3B-99C781E5D94F}"/>
              </a:ext>
            </a:extLst>
          </p:cNvPr>
          <p:cNvSpPr>
            <a:spLocks noGrp="1"/>
          </p:cNvSpPr>
          <p:nvPr>
            <p:ph type="dt" sz="half" idx="10"/>
          </p:nvPr>
        </p:nvSpPr>
        <p:spPr>
          <a:xfrm>
            <a:off x="838200" y="6356350"/>
            <a:ext cx="2743200" cy="365125"/>
          </a:xfrm>
          <a:prstGeom prst="rect">
            <a:avLst/>
          </a:prstGeom>
        </p:spPr>
        <p:txBody>
          <a:bodyPr/>
          <a:lstStyle/>
          <a:p>
            <a:fld id="{11073169-EB0E-496B-9E8D-D23BCF9FF387}" type="datetimeFigureOut">
              <a:rPr lang="vi-VN" smtClean="0"/>
              <a:t>20/03/2026</a:t>
            </a:fld>
            <a:endParaRPr lang="vi-VN"/>
          </a:p>
        </p:txBody>
      </p:sp>
      <p:sp>
        <p:nvSpPr>
          <p:cNvPr id="5" name="Chỗ dành sẵn cho Chân trang 4">
            <a:extLst>
              <a:ext uri="{FF2B5EF4-FFF2-40B4-BE49-F238E27FC236}">
                <a16:creationId xmlns:a16="http://schemas.microsoft.com/office/drawing/2014/main" id="{16CDC73D-4441-3EAD-51B7-481CEBADD7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46F868B-705D-F5AF-2055-20F551E98223}"/>
              </a:ext>
            </a:extLst>
          </p:cNvPr>
          <p:cNvSpPr>
            <a:spLocks noGrp="1"/>
          </p:cNvSpPr>
          <p:nvPr>
            <p:ph type="sldNum" sz="quarter" idx="12"/>
          </p:nvPr>
        </p:nvSpPr>
        <p:spPr>
          <a:xfrm>
            <a:off x="8610600" y="6356350"/>
            <a:ext cx="2743200" cy="365125"/>
          </a:xfrm>
          <a:prstGeom prst="rect">
            <a:avLst/>
          </a:prstGeom>
        </p:spPr>
        <p:txBody>
          <a:bodyPr/>
          <a:lstStyle/>
          <a:p>
            <a:fld id="{27707709-19F2-442E-AD18-CBE0CBDA4AEA}" type="slidenum">
              <a:rPr lang="vi-VN" smtClean="0"/>
              <a:t>‹#›</a:t>
            </a:fld>
            <a:endParaRPr lang="vi-VN"/>
          </a:p>
        </p:txBody>
      </p:sp>
    </p:spTree>
    <p:extLst>
      <p:ext uri="{BB962C8B-B14F-4D97-AF65-F5344CB8AC3E}">
        <p14:creationId xmlns:p14="http://schemas.microsoft.com/office/powerpoint/2010/main" val="424464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hyperlink" Target="https://www.facebook.com/groups/629898828017053" TargetMode="External"/><Relationship Id="rId11" Type="http://schemas.openxmlformats.org/officeDocument/2006/relationships/image" Target="../media/image48.png"/><Relationship Id="rId5" Type="http://schemas.openxmlformats.org/officeDocument/2006/relationships/theme" Target="../theme/theme2.xml"/><Relationship Id="rId10" Type="http://schemas.openxmlformats.org/officeDocument/2006/relationships/image" Target="../media/image47.png"/><Relationship Id="rId4" Type="http://schemas.openxmlformats.org/officeDocument/2006/relationships/slideLayout" Target="../slideLayouts/slideLayout14.xml"/><Relationship Id="rId9" Type="http://schemas.openxmlformats.org/officeDocument/2006/relationships/image" Target="../media/image4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 name="Hình ảnh 8">
            <a:extLst>
              <a:ext uri="{FF2B5EF4-FFF2-40B4-BE49-F238E27FC236}">
                <a16:creationId xmlns:a16="http://schemas.microsoft.com/office/drawing/2014/main" id="{2D7F3600-D321-78A4-A03B-73F0F58CAB2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914503" y="-14862188"/>
            <a:ext cx="2387503" cy="2461678"/>
          </a:xfrm>
          <a:prstGeom prst="rect">
            <a:avLst/>
          </a:prstGeom>
        </p:spPr>
      </p:pic>
      <p:pic>
        <p:nvPicPr>
          <p:cNvPr id="3" name="Hình ảnh 9">
            <a:extLst>
              <a:ext uri="{FF2B5EF4-FFF2-40B4-BE49-F238E27FC236}">
                <a16:creationId xmlns:a16="http://schemas.microsoft.com/office/drawing/2014/main" id="{0F867030-C96E-AF14-ABA8-DB752B0CB4D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341897" y="-14862188"/>
            <a:ext cx="2387503" cy="2461678"/>
          </a:xfrm>
          <a:prstGeom prst="rect">
            <a:avLst/>
          </a:prstGeom>
        </p:spPr>
      </p:pic>
      <p:pic>
        <p:nvPicPr>
          <p:cNvPr id="4" name="Hình ảnh 10">
            <a:extLst>
              <a:ext uri="{FF2B5EF4-FFF2-40B4-BE49-F238E27FC236}">
                <a16:creationId xmlns:a16="http://schemas.microsoft.com/office/drawing/2014/main" id="{556A7529-18A3-ACA9-E67C-49EDD23038B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914504" y="22823980"/>
            <a:ext cx="2387503" cy="2461678"/>
          </a:xfrm>
          <a:prstGeom prst="rect">
            <a:avLst/>
          </a:prstGeom>
        </p:spPr>
      </p:pic>
      <p:pic>
        <p:nvPicPr>
          <p:cNvPr id="5" name="Hình ảnh 11">
            <a:extLst>
              <a:ext uri="{FF2B5EF4-FFF2-40B4-BE49-F238E27FC236}">
                <a16:creationId xmlns:a16="http://schemas.microsoft.com/office/drawing/2014/main" id="{BF9CA3BE-A9B0-D8F1-D538-D0D8FC641B6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341897" y="22823980"/>
            <a:ext cx="2387503" cy="2461678"/>
          </a:xfrm>
          <a:prstGeom prst="rect">
            <a:avLst/>
          </a:prstGeom>
        </p:spPr>
      </p:pic>
      <p:sp>
        <p:nvSpPr>
          <p:cNvPr id="6" name="TextBox 3">
            <a:extLst>
              <a:ext uri="{FF2B5EF4-FFF2-40B4-BE49-F238E27FC236}">
                <a16:creationId xmlns:a16="http://schemas.microsoft.com/office/drawing/2014/main" id="{46E2D8C5-64B0-8C37-5E7C-DB1B14FFD24F}"/>
              </a:ext>
            </a:extLst>
          </p:cNvPr>
          <p:cNvSpPr txBox="1"/>
          <p:nvPr userDrawn="1"/>
        </p:nvSpPr>
        <p:spPr>
          <a:xfrm>
            <a:off x="3047999" y="9098618"/>
            <a:ext cx="7257649"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7" name="Picture 12">
            <a:extLst>
              <a:ext uri="{FF2B5EF4-FFF2-40B4-BE49-F238E27FC236}">
                <a16:creationId xmlns:a16="http://schemas.microsoft.com/office/drawing/2014/main" id="{54D2D4D9-E807-0E49-6095-54C0C76A309D}"/>
              </a:ext>
            </a:extLst>
          </p:cNvPr>
          <p:cNvPicPr>
            <a:picLocks noChangeAspect="1"/>
          </p:cNvPicPr>
          <p:nvPr userDrawn="1"/>
        </p:nvPicPr>
        <p:blipFill>
          <a:blip r:embed="rId14"/>
          <a:stretch>
            <a:fillRect/>
          </a:stretch>
        </p:blipFill>
        <p:spPr>
          <a:xfrm>
            <a:off x="523006" y="7903349"/>
            <a:ext cx="2188654" cy="2658086"/>
          </a:xfrm>
          <a:prstGeom prst="rect">
            <a:avLst/>
          </a:prstGeom>
        </p:spPr>
      </p:pic>
      <p:pic>
        <p:nvPicPr>
          <p:cNvPr id="8" name="Picture 13">
            <a:extLst>
              <a:ext uri="{FF2B5EF4-FFF2-40B4-BE49-F238E27FC236}">
                <a16:creationId xmlns:a16="http://schemas.microsoft.com/office/drawing/2014/main" id="{58144123-E914-20E6-D0DC-6E2FB200EE87}"/>
              </a:ext>
            </a:extLst>
          </p:cNvPr>
          <p:cNvPicPr>
            <a:picLocks noChangeAspect="1"/>
          </p:cNvPicPr>
          <p:nvPr userDrawn="1"/>
        </p:nvPicPr>
        <p:blipFill>
          <a:blip r:embed="rId14"/>
          <a:stretch>
            <a:fillRect/>
          </a:stretch>
        </p:blipFill>
        <p:spPr>
          <a:xfrm>
            <a:off x="-3031192" y="0"/>
            <a:ext cx="2188654" cy="2658086"/>
          </a:xfrm>
          <a:prstGeom prst="rect">
            <a:avLst/>
          </a:prstGeom>
        </p:spPr>
      </p:pic>
      <p:pic>
        <p:nvPicPr>
          <p:cNvPr id="9" name="Hình ảnh 8">
            <a:extLst>
              <a:ext uri="{FF2B5EF4-FFF2-40B4-BE49-F238E27FC236}">
                <a16:creationId xmlns:a16="http://schemas.microsoft.com/office/drawing/2014/main" id="{634762F2-1C1B-3EAF-4E6D-0BAB75C0AEA8}"/>
              </a:ext>
            </a:extLst>
          </p:cNvPr>
          <p:cNvPicPr>
            <a:picLocks noChangeAspect="1"/>
          </p:cNvPicPr>
          <p:nvPr userDrawn="1"/>
        </p:nvPicPr>
        <p:blipFill>
          <a:blip r:embed="rId15"/>
          <a:stretch>
            <a:fillRect/>
          </a:stretch>
        </p:blipFill>
        <p:spPr>
          <a:xfrm>
            <a:off x="9859455" y="-1135424"/>
            <a:ext cx="3566469" cy="627942"/>
          </a:xfrm>
          <a:prstGeom prst="rect">
            <a:avLst/>
          </a:prstGeom>
        </p:spPr>
      </p:pic>
      <p:pic>
        <p:nvPicPr>
          <p:cNvPr id="12" name="Hình ảnh 11">
            <a:extLst>
              <a:ext uri="{FF2B5EF4-FFF2-40B4-BE49-F238E27FC236}">
                <a16:creationId xmlns:a16="http://schemas.microsoft.com/office/drawing/2014/main" id="{AD7432AC-7968-9180-5464-DBF3340B6F5D}"/>
              </a:ext>
            </a:extLst>
          </p:cNvPr>
          <p:cNvPicPr>
            <a:picLocks noChangeAspect="1"/>
          </p:cNvPicPr>
          <p:nvPr userDrawn="1"/>
        </p:nvPicPr>
        <p:blipFill>
          <a:blip r:embed="rId16"/>
          <a:stretch>
            <a:fillRect/>
          </a:stretch>
        </p:blipFill>
        <p:spPr>
          <a:xfrm>
            <a:off x="0" y="6379421"/>
            <a:ext cx="1115665" cy="493819"/>
          </a:xfrm>
          <a:prstGeom prst="rect">
            <a:avLst/>
          </a:prstGeom>
        </p:spPr>
      </p:pic>
      <p:pic>
        <p:nvPicPr>
          <p:cNvPr id="13" name="Hình ảnh 12">
            <a:extLst>
              <a:ext uri="{FF2B5EF4-FFF2-40B4-BE49-F238E27FC236}">
                <a16:creationId xmlns:a16="http://schemas.microsoft.com/office/drawing/2014/main" id="{6FF0EE75-33E4-3A10-F2D0-B9A7A295CCFC}"/>
              </a:ext>
            </a:extLst>
          </p:cNvPr>
          <p:cNvPicPr>
            <a:picLocks noChangeAspect="1"/>
          </p:cNvPicPr>
          <p:nvPr userDrawn="1"/>
        </p:nvPicPr>
        <p:blipFill>
          <a:blip r:embed="rId16"/>
          <a:stretch>
            <a:fillRect/>
          </a:stretch>
        </p:blipFill>
        <p:spPr>
          <a:xfrm>
            <a:off x="10896600" y="131021"/>
            <a:ext cx="1115665" cy="493819"/>
          </a:xfrm>
          <a:prstGeom prst="rect">
            <a:avLst/>
          </a:prstGeom>
        </p:spPr>
      </p:pic>
    </p:spTree>
    <p:extLst>
      <p:ext uri="{BB962C8B-B14F-4D97-AF65-F5344CB8AC3E}">
        <p14:creationId xmlns:p14="http://schemas.microsoft.com/office/powerpoint/2010/main" val="46091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mn-cs"/>
              </a:rPr>
              <a:t>0382348780</a:t>
            </a:r>
            <a:r>
              <a:rPr kumimoji="0" lang="en-US" sz="1429"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mn-cs"/>
              </a:rPr>
              <a:t> - </a:t>
            </a:r>
            <a:r>
              <a:rPr kumimoji="0" lang="en-US" sz="1429" b="1" i="0" u="sng"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mn-cs"/>
              </a:rPr>
              <a:t>0984848929</a:t>
            </a:r>
            <a:endParaRPr kumimoji="0" lang="en-US" sz="1429"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9"/>
          <a:stretch>
            <a:fillRect/>
          </a:stretch>
        </p:blipFill>
        <p:spPr>
          <a:xfrm>
            <a:off x="-277644" y="-450609"/>
            <a:ext cx="12747287" cy="7759218"/>
          </a:xfrm>
          <a:prstGeom prst="rect">
            <a:avLst/>
          </a:prstGeom>
        </p:spPr>
      </p:pic>
      <p:pic>
        <p:nvPicPr>
          <p:cNvPr id="2" name="Picture 1">
            <a:extLst>
              <a:ext uri="{FF2B5EF4-FFF2-40B4-BE49-F238E27FC236}">
                <a16:creationId xmlns:a16="http://schemas.microsoft.com/office/drawing/2014/main" id="{FA2061EB-1335-45DF-1257-38F9FF1AE9D4}"/>
              </a:ext>
            </a:extLst>
          </p:cNvPr>
          <p:cNvPicPr>
            <a:picLocks noChangeAspect="1"/>
          </p:cNvPicPr>
          <p:nvPr userDrawn="1"/>
        </p:nvPicPr>
        <p:blipFill>
          <a:blip r:embed="rId10"/>
          <a:stretch>
            <a:fillRect/>
          </a:stretch>
        </p:blipFill>
        <p:spPr>
          <a:xfrm>
            <a:off x="-2084927" y="-158620"/>
            <a:ext cx="2188654" cy="2859272"/>
          </a:xfrm>
          <a:prstGeom prst="rect">
            <a:avLst/>
          </a:prstGeom>
        </p:spPr>
      </p:pic>
      <p:pic>
        <p:nvPicPr>
          <p:cNvPr id="3" name="Picture 2">
            <a:extLst>
              <a:ext uri="{FF2B5EF4-FFF2-40B4-BE49-F238E27FC236}">
                <a16:creationId xmlns:a16="http://schemas.microsoft.com/office/drawing/2014/main" id="{50643AA3-C5AC-F3AB-C83B-D95D9312A50E}"/>
              </a:ext>
            </a:extLst>
          </p:cNvPr>
          <p:cNvPicPr>
            <a:picLocks noChangeAspect="1"/>
          </p:cNvPicPr>
          <p:nvPr userDrawn="1"/>
        </p:nvPicPr>
        <p:blipFill>
          <a:blip r:embed="rId11"/>
          <a:stretch>
            <a:fillRect/>
          </a:stretch>
        </p:blipFill>
        <p:spPr>
          <a:xfrm>
            <a:off x="1616131" y="7636923"/>
            <a:ext cx="2188654" cy="2591025"/>
          </a:xfrm>
          <a:prstGeom prst="rect">
            <a:avLst/>
          </a:prstGeom>
        </p:spPr>
      </p:pic>
    </p:spTree>
    <p:extLst>
      <p:ext uri="{BB962C8B-B14F-4D97-AF65-F5344CB8AC3E}">
        <p14:creationId xmlns:p14="http://schemas.microsoft.com/office/powerpoint/2010/main" val="7289235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F997F64-F92A-5DC2-008C-6E787729283A}"/>
              </a:ext>
            </a:extLst>
          </p:cNvPr>
          <p:cNvPicPr>
            <a:picLocks noChangeAspect="1"/>
          </p:cNvPicPr>
          <p:nvPr/>
        </p:nvPicPr>
        <p:blipFill>
          <a:blip r:embed="rId2"/>
          <a:stretch>
            <a:fillRect/>
          </a:stretch>
        </p:blipFill>
        <p:spPr>
          <a:xfrm>
            <a:off x="4248751" y="1156904"/>
            <a:ext cx="3694496" cy="920576"/>
          </a:xfrm>
          <a:prstGeom prst="rect">
            <a:avLst/>
          </a:prstGeom>
        </p:spPr>
      </p:pic>
      <p:pic>
        <p:nvPicPr>
          <p:cNvPr id="7" name="Hình ảnh 6" descr="Ảnh có chứa Phông chữ, Đồ họa, thiết kế đồ họa, văn bản&#10;&#10;Nội dung do AI tạo ra có thể không chính xác.">
            <a:extLst>
              <a:ext uri="{FF2B5EF4-FFF2-40B4-BE49-F238E27FC236}">
                <a16:creationId xmlns:a16="http://schemas.microsoft.com/office/drawing/2014/main" id="{2C16BCFA-392D-D99B-1EB5-E04199D70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96" y="728260"/>
            <a:ext cx="12192000" cy="4687803"/>
          </a:xfrm>
          <a:prstGeom prst="rect">
            <a:avLst/>
          </a:prstGeom>
        </p:spPr>
      </p:pic>
      <p:pic>
        <p:nvPicPr>
          <p:cNvPr id="9" name="Hình ảnh 8" descr="Ảnh có chứa màu đen, bóng tối&#10;&#10;Nội dung do AI tạo ra có thể không chính xác.">
            <a:extLst>
              <a:ext uri="{FF2B5EF4-FFF2-40B4-BE49-F238E27FC236}">
                <a16:creationId xmlns:a16="http://schemas.microsoft.com/office/drawing/2014/main" id="{4818C632-0D09-45A5-25AC-9E4365D58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246" y="4780521"/>
            <a:ext cx="1461904" cy="1066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550A23E-7355-DA6E-3FAE-B552E26B52C0}"/>
              </a:ext>
            </a:extLst>
          </p:cNvPr>
          <p:cNvSpPr/>
          <p:nvPr/>
        </p:nvSpPr>
        <p:spPr>
          <a:xfrm>
            <a:off x="723121" y="786582"/>
            <a:ext cx="2462532" cy="2994843"/>
          </a:xfrm>
          <a:custGeom>
            <a:avLst/>
            <a:gdLst/>
            <a:ahLst/>
            <a:cxnLst/>
            <a:rect l="l" t="t" r="r" b="b"/>
            <a:pathLst>
              <a:path w="5446448" h="8520029">
                <a:moveTo>
                  <a:pt x="0" y="0"/>
                </a:moveTo>
                <a:lnTo>
                  <a:pt x="5446449" y="0"/>
                </a:lnTo>
                <a:lnTo>
                  <a:pt x="5446449" y="8520029"/>
                </a:lnTo>
                <a:lnTo>
                  <a:pt x="0" y="8520029"/>
                </a:lnTo>
                <a:lnTo>
                  <a:pt x="0" y="0"/>
                </a:lnTo>
                <a:close/>
              </a:path>
            </a:pathLst>
          </a:custGeom>
          <a:blipFill>
            <a:blip r:embed="rId2"/>
            <a:stretch>
              <a:fillRect l="-192" r="-192" b="-25126"/>
            </a:stretch>
          </a:blipFill>
        </p:spPr>
      </p:sp>
      <p:sp>
        <p:nvSpPr>
          <p:cNvPr id="3" name="Freeform 9">
            <a:extLst>
              <a:ext uri="{FF2B5EF4-FFF2-40B4-BE49-F238E27FC236}">
                <a16:creationId xmlns:a16="http://schemas.microsoft.com/office/drawing/2014/main" id="{D8A8FBC2-DE98-A8F2-7D5C-A68320005272}"/>
              </a:ext>
            </a:extLst>
          </p:cNvPr>
          <p:cNvSpPr/>
          <p:nvPr/>
        </p:nvSpPr>
        <p:spPr>
          <a:xfrm>
            <a:off x="3383529" y="2320414"/>
            <a:ext cx="4282247" cy="2994843"/>
          </a:xfrm>
          <a:custGeom>
            <a:avLst/>
            <a:gdLst/>
            <a:ahLst/>
            <a:cxnLst/>
            <a:rect l="l" t="t" r="r" b="b"/>
            <a:pathLst>
              <a:path w="8848807" h="8182370">
                <a:moveTo>
                  <a:pt x="0" y="0"/>
                </a:moveTo>
                <a:lnTo>
                  <a:pt x="8848806" y="0"/>
                </a:lnTo>
                <a:lnTo>
                  <a:pt x="8848806" y="8182370"/>
                </a:lnTo>
                <a:lnTo>
                  <a:pt x="0" y="8182370"/>
                </a:lnTo>
                <a:lnTo>
                  <a:pt x="0" y="0"/>
                </a:lnTo>
                <a:close/>
              </a:path>
            </a:pathLst>
          </a:custGeom>
          <a:blipFill>
            <a:blip r:embed="rId3"/>
            <a:stretch>
              <a:fillRect l="-437" r="-437" b="-22704"/>
            </a:stretch>
          </a:blipFill>
        </p:spPr>
      </p:sp>
      <p:pic>
        <p:nvPicPr>
          <p:cNvPr id="5" name="Hình ảnh 4">
            <a:extLst>
              <a:ext uri="{FF2B5EF4-FFF2-40B4-BE49-F238E27FC236}">
                <a16:creationId xmlns:a16="http://schemas.microsoft.com/office/drawing/2014/main" id="{E96F54BC-BD32-4AFC-9B06-6EF12F63E0A8}"/>
              </a:ext>
            </a:extLst>
          </p:cNvPr>
          <p:cNvPicPr>
            <a:picLocks noChangeAspect="1"/>
          </p:cNvPicPr>
          <p:nvPr/>
        </p:nvPicPr>
        <p:blipFill>
          <a:blip r:embed="rId4"/>
          <a:srcRect b="24655"/>
          <a:stretch>
            <a:fillRect/>
          </a:stretch>
        </p:blipFill>
        <p:spPr>
          <a:xfrm>
            <a:off x="7767808" y="1242554"/>
            <a:ext cx="3701071" cy="2081672"/>
          </a:xfrm>
          <a:prstGeom prst="rect">
            <a:avLst/>
          </a:prstGeom>
        </p:spPr>
      </p:pic>
      <p:sp>
        <p:nvSpPr>
          <p:cNvPr id="4" name="Hộp Văn bản 3">
            <a:extLst>
              <a:ext uri="{FF2B5EF4-FFF2-40B4-BE49-F238E27FC236}">
                <a16:creationId xmlns:a16="http://schemas.microsoft.com/office/drawing/2014/main" id="{05B98B55-673A-7F71-E354-5C5DCCAD18F6}"/>
              </a:ext>
            </a:extLst>
          </p:cNvPr>
          <p:cNvSpPr txBox="1"/>
          <p:nvPr/>
        </p:nvSpPr>
        <p:spPr>
          <a:xfrm>
            <a:off x="774137" y="3781425"/>
            <a:ext cx="2462532" cy="923330"/>
          </a:xfrm>
          <a:prstGeom prst="rect">
            <a:avLst/>
          </a:prstGeom>
          <a:solidFill>
            <a:srgbClr val="FFFF00"/>
          </a:solidFill>
        </p:spPr>
        <p:txBody>
          <a:bodyPr wrap="square" rtlCol="0">
            <a:spAutoFit/>
          </a:bodyPr>
          <a:lstStyle/>
          <a:p>
            <a:pPr algn="ctr"/>
            <a:r>
              <a:rPr lang="vi-VN" dirty="0"/>
              <a:t>Tượng đài anh hùng </a:t>
            </a:r>
            <a:r>
              <a:rPr lang="vi-VN" dirty="0" err="1"/>
              <a:t>N’Trang</a:t>
            </a:r>
            <a:r>
              <a:rPr lang="vi-VN" dirty="0"/>
              <a:t> </a:t>
            </a:r>
            <a:r>
              <a:rPr lang="vi-VN" dirty="0" err="1"/>
              <a:t>Lơng</a:t>
            </a:r>
            <a:r>
              <a:rPr lang="vi-VN" dirty="0"/>
              <a:t> ở tỉnh Lâm Đồng</a:t>
            </a:r>
          </a:p>
        </p:txBody>
      </p:sp>
      <p:sp>
        <p:nvSpPr>
          <p:cNvPr id="6" name="Hộp Văn bản 5">
            <a:extLst>
              <a:ext uri="{FF2B5EF4-FFF2-40B4-BE49-F238E27FC236}">
                <a16:creationId xmlns:a16="http://schemas.microsoft.com/office/drawing/2014/main" id="{C568C490-B2AC-F894-D84A-F431D6C9B745}"/>
              </a:ext>
            </a:extLst>
          </p:cNvPr>
          <p:cNvSpPr txBox="1"/>
          <p:nvPr/>
        </p:nvSpPr>
        <p:spPr>
          <a:xfrm>
            <a:off x="3383529" y="5315257"/>
            <a:ext cx="4282246" cy="369332"/>
          </a:xfrm>
          <a:prstGeom prst="rect">
            <a:avLst/>
          </a:prstGeom>
          <a:solidFill>
            <a:srgbClr val="FFFF00"/>
          </a:solidFill>
        </p:spPr>
        <p:txBody>
          <a:bodyPr wrap="square" rtlCol="0">
            <a:spAutoFit/>
          </a:bodyPr>
          <a:lstStyle/>
          <a:p>
            <a:pPr algn="ctr"/>
            <a:r>
              <a:rPr lang="vi-VN" dirty="0"/>
              <a:t>Tượng đài anh hùng Núp ở tỉnh Gia Lai</a:t>
            </a:r>
          </a:p>
        </p:txBody>
      </p:sp>
      <p:sp>
        <p:nvSpPr>
          <p:cNvPr id="7" name="Hộp Văn bản 6">
            <a:extLst>
              <a:ext uri="{FF2B5EF4-FFF2-40B4-BE49-F238E27FC236}">
                <a16:creationId xmlns:a16="http://schemas.microsoft.com/office/drawing/2014/main" id="{AECB27E3-BFED-FBBD-0903-B06EE3CADEC6}"/>
              </a:ext>
            </a:extLst>
          </p:cNvPr>
          <p:cNvSpPr txBox="1"/>
          <p:nvPr/>
        </p:nvSpPr>
        <p:spPr>
          <a:xfrm>
            <a:off x="8133749" y="3412093"/>
            <a:ext cx="2969188" cy="369332"/>
          </a:xfrm>
          <a:prstGeom prst="rect">
            <a:avLst/>
          </a:prstGeom>
          <a:solidFill>
            <a:srgbClr val="FFFF00"/>
          </a:solidFill>
        </p:spPr>
        <p:txBody>
          <a:bodyPr wrap="square" rtlCol="0">
            <a:spAutoFit/>
          </a:bodyPr>
          <a:lstStyle/>
          <a:p>
            <a:pPr algn="ctr"/>
            <a:r>
              <a:rPr lang="vi-VN" dirty="0"/>
              <a:t>Anh Hùng Hồ </a:t>
            </a:r>
            <a:r>
              <a:rPr lang="vi-VN" dirty="0" err="1"/>
              <a:t>Kan</a:t>
            </a:r>
            <a:r>
              <a:rPr lang="vi-VN" dirty="0"/>
              <a:t> Lịch</a:t>
            </a:r>
          </a:p>
        </p:txBody>
      </p:sp>
    </p:spTree>
    <p:extLst>
      <p:ext uri="{BB962C8B-B14F-4D97-AF65-F5344CB8AC3E}">
        <p14:creationId xmlns:p14="http://schemas.microsoft.com/office/powerpoint/2010/main" val="2671390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13C31A05-E45D-79EB-13AB-8DA87EC0F576}"/>
              </a:ext>
            </a:extLst>
          </p:cNvPr>
          <p:cNvSpPr/>
          <p:nvPr/>
        </p:nvSpPr>
        <p:spPr>
          <a:xfrm>
            <a:off x="7426990" y="588990"/>
            <a:ext cx="3630965" cy="4527583"/>
          </a:xfrm>
          <a:custGeom>
            <a:avLst/>
            <a:gdLst/>
            <a:ahLst/>
            <a:cxnLst/>
            <a:rect l="l" t="t" r="r" b="b"/>
            <a:pathLst>
              <a:path w="5446448" h="8520029">
                <a:moveTo>
                  <a:pt x="0" y="0"/>
                </a:moveTo>
                <a:lnTo>
                  <a:pt x="5446449" y="0"/>
                </a:lnTo>
                <a:lnTo>
                  <a:pt x="5446449" y="8520029"/>
                </a:lnTo>
                <a:lnTo>
                  <a:pt x="0" y="8520029"/>
                </a:lnTo>
                <a:lnTo>
                  <a:pt x="0" y="0"/>
                </a:lnTo>
                <a:close/>
              </a:path>
            </a:pathLst>
          </a:custGeom>
          <a:blipFill>
            <a:blip r:embed="rId2"/>
            <a:stretch>
              <a:fillRect l="-192" r="-192" b="-24788"/>
            </a:stretch>
          </a:blipFill>
        </p:spPr>
      </p:sp>
      <p:grpSp>
        <p:nvGrpSpPr>
          <p:cNvPr id="5" name="Nhóm 4">
            <a:extLst>
              <a:ext uri="{FF2B5EF4-FFF2-40B4-BE49-F238E27FC236}">
                <a16:creationId xmlns:a16="http://schemas.microsoft.com/office/drawing/2014/main" id="{C5B1D508-2B84-4A6D-1E17-E15C55BC3BF0}"/>
              </a:ext>
            </a:extLst>
          </p:cNvPr>
          <p:cNvGrpSpPr/>
          <p:nvPr/>
        </p:nvGrpSpPr>
        <p:grpSpPr>
          <a:xfrm>
            <a:off x="582253" y="1162051"/>
            <a:ext cx="6844737" cy="4533896"/>
            <a:chOff x="4661464" y="1348744"/>
            <a:chExt cx="6844737" cy="4533896"/>
          </a:xfrm>
        </p:grpSpPr>
        <p:sp>
          <p:nvSpPr>
            <p:cNvPr id="3" name="Freeform 9">
              <a:extLst>
                <a:ext uri="{FF2B5EF4-FFF2-40B4-BE49-F238E27FC236}">
                  <a16:creationId xmlns:a16="http://schemas.microsoft.com/office/drawing/2014/main" id="{EC3FF125-99F3-822F-E96B-D1462A31323D}"/>
                </a:ext>
              </a:extLst>
            </p:cNvPr>
            <p:cNvSpPr/>
            <p:nvPr/>
          </p:nvSpPr>
          <p:spPr>
            <a:xfrm>
              <a:off x="4661464" y="1348744"/>
              <a:ext cx="6844737" cy="4533896"/>
            </a:xfrm>
            <a:custGeom>
              <a:avLst/>
              <a:gdLst/>
              <a:ahLst/>
              <a:cxnLst/>
              <a:rect l="l" t="t" r="r" b="b"/>
              <a:pathLst>
                <a:path w="10087507" h="5909598">
                  <a:moveTo>
                    <a:pt x="0" y="0"/>
                  </a:moveTo>
                  <a:lnTo>
                    <a:pt x="10087507" y="0"/>
                  </a:lnTo>
                  <a:lnTo>
                    <a:pt x="10087507" y="5909598"/>
                  </a:lnTo>
                  <a:lnTo>
                    <a:pt x="0" y="5909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10">
              <a:extLst>
                <a:ext uri="{FF2B5EF4-FFF2-40B4-BE49-F238E27FC236}">
                  <a16:creationId xmlns:a16="http://schemas.microsoft.com/office/drawing/2014/main" id="{6DC36306-8384-AE27-200E-411C829DADC8}"/>
                </a:ext>
              </a:extLst>
            </p:cNvPr>
            <p:cNvSpPr txBox="1"/>
            <p:nvPr/>
          </p:nvSpPr>
          <p:spPr>
            <a:xfrm>
              <a:off x="5083210" y="1743124"/>
              <a:ext cx="5974745" cy="3560142"/>
            </a:xfrm>
            <a:prstGeom prst="rect">
              <a:avLst/>
            </a:prstGeom>
          </p:spPr>
          <p:txBody>
            <a:bodyPr lIns="0" tIns="0" rIns="0" bIns="0" rtlCol="0" anchor="t">
              <a:spAutoFit/>
            </a:bodyPr>
            <a:lstStyle/>
            <a:p>
              <a:pPr algn="just">
                <a:spcBef>
                  <a:spcPct val="0"/>
                </a:spcBef>
              </a:pPr>
              <a:r>
                <a:rPr lang="en-US" sz="2800">
                  <a:solidFill>
                    <a:srgbClr val="000000"/>
                  </a:solidFill>
                  <a:latin typeface="Cambria"/>
                </a:rPr>
                <a:t>N'Trang Lơng lãnh đạo đồng bào các dân tộc Mnông, Ê Đê, Xtiêng, Mạ,.... nổi dậy khởi nghĩa, chống lại ách xâm lược của thực dân Pháp. Từ năm 1912 đến 1935, ông tổ chức nhiều cuộc khởi nghĩa, tiêu diệt quân địch, trong đó, nổi tiếng là trận nghi binh tiêu diệt địch và viên chỉ huy Pháp Henri Maitre.</a:t>
              </a:r>
            </a:p>
          </p:txBody>
        </p:sp>
      </p:grpSp>
      <p:sp>
        <p:nvSpPr>
          <p:cNvPr id="6" name="Freeform 8" hidden="1">
            <a:extLst>
              <a:ext uri="{FF2B5EF4-FFF2-40B4-BE49-F238E27FC236}">
                <a16:creationId xmlns:a16="http://schemas.microsoft.com/office/drawing/2014/main" id="{CA69CC6F-5454-20E1-9FF2-BA352B9E0551}"/>
              </a:ext>
            </a:extLst>
          </p:cNvPr>
          <p:cNvSpPr/>
          <p:nvPr/>
        </p:nvSpPr>
        <p:spPr>
          <a:xfrm>
            <a:off x="-2956007" y="4144267"/>
            <a:ext cx="2802912" cy="2591814"/>
          </a:xfrm>
          <a:custGeom>
            <a:avLst/>
            <a:gdLst/>
            <a:ahLst/>
            <a:cxnLst/>
            <a:rect l="l" t="t" r="r" b="b"/>
            <a:pathLst>
              <a:path w="6035436" h="5580884">
                <a:moveTo>
                  <a:pt x="0" y="0"/>
                </a:moveTo>
                <a:lnTo>
                  <a:pt x="6035436" y="0"/>
                </a:lnTo>
                <a:lnTo>
                  <a:pt x="6035436" y="5580884"/>
                </a:lnTo>
                <a:lnTo>
                  <a:pt x="0" y="5580884"/>
                </a:lnTo>
                <a:lnTo>
                  <a:pt x="0" y="0"/>
                </a:lnTo>
                <a:close/>
              </a:path>
            </a:pathLst>
          </a:custGeom>
          <a:blipFill>
            <a:blip r:embed="rId5"/>
            <a:stretch>
              <a:fillRect l="-437" r="-437"/>
            </a:stretch>
          </a:blipFill>
        </p:spPr>
      </p:sp>
      <p:sp>
        <p:nvSpPr>
          <p:cNvPr id="7" name="Hộp Văn bản 6">
            <a:extLst>
              <a:ext uri="{FF2B5EF4-FFF2-40B4-BE49-F238E27FC236}">
                <a16:creationId xmlns:a16="http://schemas.microsoft.com/office/drawing/2014/main" id="{2224FEA4-961D-41C4-CC75-147B46CD66B9}"/>
              </a:ext>
            </a:extLst>
          </p:cNvPr>
          <p:cNvSpPr txBox="1"/>
          <p:nvPr/>
        </p:nvSpPr>
        <p:spPr>
          <a:xfrm>
            <a:off x="7875235" y="5116573"/>
            <a:ext cx="3182719" cy="646331"/>
          </a:xfrm>
          <a:prstGeom prst="rect">
            <a:avLst/>
          </a:prstGeom>
          <a:solidFill>
            <a:srgbClr val="FFFF00"/>
          </a:solidFill>
        </p:spPr>
        <p:txBody>
          <a:bodyPr wrap="square" rtlCol="0">
            <a:spAutoFit/>
          </a:bodyPr>
          <a:lstStyle/>
          <a:p>
            <a:pPr algn="ctr"/>
            <a:r>
              <a:rPr lang="vi-VN" dirty="0"/>
              <a:t>Tượng đài anh hùng </a:t>
            </a:r>
            <a:r>
              <a:rPr lang="vi-VN" dirty="0" err="1"/>
              <a:t>N’Trang</a:t>
            </a:r>
            <a:r>
              <a:rPr lang="vi-VN" dirty="0"/>
              <a:t> </a:t>
            </a:r>
            <a:r>
              <a:rPr lang="vi-VN" dirty="0" err="1"/>
              <a:t>Lơng</a:t>
            </a:r>
            <a:r>
              <a:rPr lang="vi-VN" dirty="0"/>
              <a:t> ở tỉnh Lâm Đồng</a:t>
            </a:r>
          </a:p>
        </p:txBody>
      </p:sp>
    </p:spTree>
    <p:extLst>
      <p:ext uri="{BB962C8B-B14F-4D97-AF65-F5344CB8AC3E}">
        <p14:creationId xmlns:p14="http://schemas.microsoft.com/office/powerpoint/2010/main" val="381327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9CD63F6-651A-9570-D636-8AC9A6E7886C}"/>
              </a:ext>
            </a:extLst>
          </p:cNvPr>
          <p:cNvSpPr/>
          <p:nvPr/>
        </p:nvSpPr>
        <p:spPr>
          <a:xfrm>
            <a:off x="814780" y="1568706"/>
            <a:ext cx="4023624" cy="3127119"/>
          </a:xfrm>
          <a:custGeom>
            <a:avLst/>
            <a:gdLst/>
            <a:ahLst/>
            <a:cxnLst/>
            <a:rect l="l" t="t" r="r" b="b"/>
            <a:pathLst>
              <a:path w="6035436" h="5580884">
                <a:moveTo>
                  <a:pt x="0" y="0"/>
                </a:moveTo>
                <a:lnTo>
                  <a:pt x="6035436" y="0"/>
                </a:lnTo>
                <a:lnTo>
                  <a:pt x="6035436" y="5580884"/>
                </a:lnTo>
                <a:lnTo>
                  <a:pt x="0" y="5580884"/>
                </a:lnTo>
                <a:lnTo>
                  <a:pt x="0" y="0"/>
                </a:lnTo>
                <a:close/>
              </a:path>
            </a:pathLst>
          </a:custGeom>
          <a:blipFill>
            <a:blip r:embed="rId2"/>
            <a:stretch>
              <a:fillRect l="-437" t="-1" r="-437" b="-18580"/>
            </a:stretch>
          </a:blipFill>
        </p:spPr>
      </p:sp>
      <p:grpSp>
        <p:nvGrpSpPr>
          <p:cNvPr id="5" name="Nhóm 4">
            <a:extLst>
              <a:ext uri="{FF2B5EF4-FFF2-40B4-BE49-F238E27FC236}">
                <a16:creationId xmlns:a16="http://schemas.microsoft.com/office/drawing/2014/main" id="{B4789F68-9EAC-9301-6F4B-B572D1B895CB}"/>
              </a:ext>
            </a:extLst>
          </p:cNvPr>
          <p:cNvGrpSpPr/>
          <p:nvPr/>
        </p:nvGrpSpPr>
        <p:grpSpPr>
          <a:xfrm>
            <a:off x="4973280" y="1338584"/>
            <a:ext cx="6532921" cy="4574536"/>
            <a:chOff x="4973280" y="1338584"/>
            <a:chExt cx="6532921" cy="4574536"/>
          </a:xfrm>
        </p:grpSpPr>
        <p:sp>
          <p:nvSpPr>
            <p:cNvPr id="3" name="Freeform 9">
              <a:extLst>
                <a:ext uri="{FF2B5EF4-FFF2-40B4-BE49-F238E27FC236}">
                  <a16:creationId xmlns:a16="http://schemas.microsoft.com/office/drawing/2014/main" id="{832ED185-9608-7837-5D5C-CF55F92219C9}"/>
                </a:ext>
              </a:extLst>
            </p:cNvPr>
            <p:cNvSpPr/>
            <p:nvPr/>
          </p:nvSpPr>
          <p:spPr>
            <a:xfrm>
              <a:off x="4973280" y="1338584"/>
              <a:ext cx="6532921" cy="4574536"/>
            </a:xfrm>
            <a:custGeom>
              <a:avLst/>
              <a:gdLst/>
              <a:ahLst/>
              <a:cxnLst/>
              <a:rect l="l" t="t" r="r" b="b"/>
              <a:pathLst>
                <a:path w="9799381" h="5740804">
                  <a:moveTo>
                    <a:pt x="0" y="0"/>
                  </a:moveTo>
                  <a:lnTo>
                    <a:pt x="9799381" y="0"/>
                  </a:lnTo>
                  <a:lnTo>
                    <a:pt x="9799381" y="5740804"/>
                  </a:lnTo>
                  <a:lnTo>
                    <a:pt x="0" y="574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10">
              <a:extLst>
                <a:ext uri="{FF2B5EF4-FFF2-40B4-BE49-F238E27FC236}">
                  <a16:creationId xmlns:a16="http://schemas.microsoft.com/office/drawing/2014/main" id="{C09DE7A7-AA18-9C4F-80DF-6BE125952B70}"/>
                </a:ext>
              </a:extLst>
            </p:cNvPr>
            <p:cNvSpPr txBox="1"/>
            <p:nvPr/>
          </p:nvSpPr>
          <p:spPr>
            <a:xfrm>
              <a:off x="5416009" y="1899868"/>
              <a:ext cx="5647463" cy="3447098"/>
            </a:xfrm>
            <a:prstGeom prst="rect">
              <a:avLst/>
            </a:prstGeom>
          </p:spPr>
          <p:txBody>
            <a:bodyPr lIns="0" tIns="0" rIns="0" bIns="0" rtlCol="0" anchor="t">
              <a:spAutoFit/>
            </a:bodyPr>
            <a:lstStyle/>
            <a:p>
              <a:pPr algn="just">
                <a:spcBef>
                  <a:spcPct val="0"/>
                </a:spcBef>
              </a:pPr>
              <a:r>
                <a:rPr lang="en-US" sz="3200">
                  <a:solidFill>
                    <a:srgbClr val="000000"/>
                  </a:solidFill>
                  <a:latin typeface="Cambria"/>
                </a:rPr>
                <a:t>Anh hùng Núp tên là Đinh Núp. Ông đã dùng nỏ phục kích, bắn chảy máu lính Pháp; lãnh đạo nhân dân các buôn làng tham gia các tổ du kích, xây dựng làng chiến đấu và chống lại sự càn quét của thực dân Pháp.</a:t>
              </a:r>
            </a:p>
          </p:txBody>
        </p:sp>
      </p:grpSp>
      <p:sp>
        <p:nvSpPr>
          <p:cNvPr id="6" name="Hộp Văn bản 5">
            <a:extLst>
              <a:ext uri="{FF2B5EF4-FFF2-40B4-BE49-F238E27FC236}">
                <a16:creationId xmlns:a16="http://schemas.microsoft.com/office/drawing/2014/main" id="{38EDA3B9-7EF4-885D-5242-0FA04E0DED67}"/>
              </a:ext>
            </a:extLst>
          </p:cNvPr>
          <p:cNvSpPr txBox="1"/>
          <p:nvPr/>
        </p:nvSpPr>
        <p:spPr>
          <a:xfrm>
            <a:off x="691034" y="4695825"/>
            <a:ext cx="4282246" cy="369332"/>
          </a:xfrm>
          <a:prstGeom prst="rect">
            <a:avLst/>
          </a:prstGeom>
          <a:solidFill>
            <a:srgbClr val="FFFF00"/>
          </a:solidFill>
        </p:spPr>
        <p:txBody>
          <a:bodyPr wrap="square" rtlCol="0">
            <a:spAutoFit/>
          </a:bodyPr>
          <a:lstStyle/>
          <a:p>
            <a:pPr algn="ctr"/>
            <a:r>
              <a:rPr lang="vi-VN" dirty="0"/>
              <a:t>Tượng đài anh hùng Núp ở tỉnh Gia Lai</a:t>
            </a:r>
          </a:p>
        </p:txBody>
      </p:sp>
    </p:spTree>
    <p:extLst>
      <p:ext uri="{BB962C8B-B14F-4D97-AF65-F5344CB8AC3E}">
        <p14:creationId xmlns:p14="http://schemas.microsoft.com/office/powerpoint/2010/main" val="191885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A6843-3985-EE2C-C533-F76FC7AA3960}"/>
            </a:ext>
          </a:extLst>
        </p:cNvPr>
        <p:cNvGrpSpPr/>
        <p:nvPr/>
      </p:nvGrpSpPr>
      <p:grpSpPr>
        <a:xfrm>
          <a:off x="0" y="0"/>
          <a:ext cx="0" cy="0"/>
          <a:chOff x="0" y="0"/>
          <a:chExt cx="0" cy="0"/>
        </a:xfrm>
      </p:grpSpPr>
      <p:grpSp>
        <p:nvGrpSpPr>
          <p:cNvPr id="5" name="Nhóm 4">
            <a:extLst>
              <a:ext uri="{FF2B5EF4-FFF2-40B4-BE49-F238E27FC236}">
                <a16:creationId xmlns:a16="http://schemas.microsoft.com/office/drawing/2014/main" id="{114567C1-6F45-2B05-4053-9F6BE258A5D9}"/>
              </a:ext>
            </a:extLst>
          </p:cNvPr>
          <p:cNvGrpSpPr/>
          <p:nvPr/>
        </p:nvGrpSpPr>
        <p:grpSpPr>
          <a:xfrm>
            <a:off x="4884789" y="1132107"/>
            <a:ext cx="6532921" cy="4776957"/>
            <a:chOff x="4973280" y="1338584"/>
            <a:chExt cx="6532921" cy="4776957"/>
          </a:xfrm>
        </p:grpSpPr>
        <p:sp>
          <p:nvSpPr>
            <p:cNvPr id="3" name="Freeform 9">
              <a:extLst>
                <a:ext uri="{FF2B5EF4-FFF2-40B4-BE49-F238E27FC236}">
                  <a16:creationId xmlns:a16="http://schemas.microsoft.com/office/drawing/2014/main" id="{2FC0B906-417D-0BD5-0A54-CD152827DE81}"/>
                </a:ext>
              </a:extLst>
            </p:cNvPr>
            <p:cNvSpPr/>
            <p:nvPr/>
          </p:nvSpPr>
          <p:spPr>
            <a:xfrm>
              <a:off x="4973280" y="1338584"/>
              <a:ext cx="6532921" cy="4574536"/>
            </a:xfrm>
            <a:custGeom>
              <a:avLst/>
              <a:gdLst/>
              <a:ahLst/>
              <a:cxnLst/>
              <a:rect l="l" t="t" r="r" b="b"/>
              <a:pathLst>
                <a:path w="9799381" h="5740804">
                  <a:moveTo>
                    <a:pt x="0" y="0"/>
                  </a:moveTo>
                  <a:lnTo>
                    <a:pt x="9799381" y="0"/>
                  </a:lnTo>
                  <a:lnTo>
                    <a:pt x="9799381" y="5740804"/>
                  </a:lnTo>
                  <a:lnTo>
                    <a:pt x="0" y="5740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10">
              <a:extLst>
                <a:ext uri="{FF2B5EF4-FFF2-40B4-BE49-F238E27FC236}">
                  <a16:creationId xmlns:a16="http://schemas.microsoft.com/office/drawing/2014/main" id="{7C0C1657-A328-EE04-E94E-5B07E72ED3DF}"/>
                </a:ext>
              </a:extLst>
            </p:cNvPr>
            <p:cNvSpPr txBox="1"/>
            <p:nvPr/>
          </p:nvSpPr>
          <p:spPr>
            <a:xfrm>
              <a:off x="5494667" y="1683558"/>
              <a:ext cx="5647463" cy="4431983"/>
            </a:xfrm>
            <a:prstGeom prst="rect">
              <a:avLst/>
            </a:prstGeom>
          </p:spPr>
          <p:txBody>
            <a:bodyPr lIns="0" tIns="0" rIns="0" bIns="0" rtlCol="0" anchor="t">
              <a:spAutoFit/>
            </a:bodyPr>
            <a:lstStyle/>
            <a:p>
              <a:r>
                <a:rPr lang="vi-VN" sz="3200" dirty="0">
                  <a:latin typeface="Cambria" panose="02040503050406030204" pitchFamily="18" charset="0"/>
                  <a:ea typeface="Cambria" panose="02040503050406030204" pitchFamily="18" charset="0"/>
                </a:rPr>
                <a:t>Trong kháng chiến chống Mỹ, chị cùng đồng đội chiến đấu dũng cảm qua 49 trận đánh, bắn sống 150 tên địch, và đặc biệt đã bắn rơi một máy bay Mỹ chỉ bằng súng trường – chiếc máy bay đầu tiên bị bắn hạ trên bầu trời Tây Thừa Thiên Huế.</a:t>
              </a:r>
            </a:p>
            <a:p>
              <a:pPr algn="just">
                <a:spcBef>
                  <a:spcPct val="0"/>
                </a:spcBef>
              </a:pPr>
              <a:endParaRPr lang="en-US" sz="3200" dirty="0">
                <a:solidFill>
                  <a:srgbClr val="000000"/>
                </a:solidFill>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3023F7A5-2B7D-30A3-8B7B-CD661A49F1D2}"/>
              </a:ext>
            </a:extLst>
          </p:cNvPr>
          <p:cNvPicPr>
            <a:picLocks noChangeAspect="1"/>
          </p:cNvPicPr>
          <p:nvPr/>
        </p:nvPicPr>
        <p:blipFill>
          <a:blip r:embed="rId4"/>
          <a:srcRect b="24507"/>
          <a:stretch>
            <a:fillRect/>
          </a:stretch>
        </p:blipFill>
        <p:spPr>
          <a:xfrm>
            <a:off x="647716" y="1897100"/>
            <a:ext cx="4104200" cy="2312950"/>
          </a:xfrm>
          <a:prstGeom prst="rect">
            <a:avLst/>
          </a:prstGeom>
          <a:ln>
            <a:noFill/>
          </a:ln>
          <a:effectLst>
            <a:softEdge rad="112500"/>
          </a:effectLst>
        </p:spPr>
      </p:pic>
      <p:sp>
        <p:nvSpPr>
          <p:cNvPr id="2" name="Hộp Văn bản 1">
            <a:extLst>
              <a:ext uri="{FF2B5EF4-FFF2-40B4-BE49-F238E27FC236}">
                <a16:creationId xmlns:a16="http://schemas.microsoft.com/office/drawing/2014/main" id="{8A374BCD-32C0-D054-0A41-F3B7A6F37BC6}"/>
              </a:ext>
            </a:extLst>
          </p:cNvPr>
          <p:cNvSpPr txBox="1"/>
          <p:nvPr/>
        </p:nvSpPr>
        <p:spPr>
          <a:xfrm>
            <a:off x="691700" y="4135993"/>
            <a:ext cx="3975549" cy="369332"/>
          </a:xfrm>
          <a:prstGeom prst="rect">
            <a:avLst/>
          </a:prstGeom>
          <a:solidFill>
            <a:srgbClr val="FFFF00"/>
          </a:solidFill>
        </p:spPr>
        <p:txBody>
          <a:bodyPr wrap="square" rtlCol="0">
            <a:spAutoFit/>
          </a:bodyPr>
          <a:lstStyle/>
          <a:p>
            <a:pPr algn="ctr"/>
            <a:r>
              <a:rPr lang="vi-VN" dirty="0"/>
              <a:t>Anh Hùng Hồ </a:t>
            </a:r>
            <a:r>
              <a:rPr lang="vi-VN" dirty="0" err="1"/>
              <a:t>Kan</a:t>
            </a:r>
            <a:r>
              <a:rPr lang="vi-VN" dirty="0"/>
              <a:t> Lịch</a:t>
            </a:r>
          </a:p>
        </p:txBody>
      </p:sp>
    </p:spTree>
    <p:extLst>
      <p:ext uri="{BB962C8B-B14F-4D97-AF65-F5344CB8AC3E}">
        <p14:creationId xmlns:p14="http://schemas.microsoft.com/office/powerpoint/2010/main" val="2311388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227</Words>
  <Application>Microsoft Office PowerPoint</Application>
  <PresentationFormat>Widescreen</PresentationFormat>
  <Paragraphs>9</Paragraphs>
  <Slides>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#9Slide07 HoneyCream</vt:lpstr>
      <vt:lpstr>Arial</vt:lpstr>
      <vt:lpstr>Cambria</vt:lpstr>
      <vt:lpstr>UTM Avo</vt:lpstr>
      <vt:lpstr>Chủ đề Office</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10</cp:lastModifiedBy>
  <cp:revision>12</cp:revision>
  <dcterms:created xsi:type="dcterms:W3CDTF">2024-03-02T10:01:35Z</dcterms:created>
  <dcterms:modified xsi:type="dcterms:W3CDTF">2026-03-20T05:12:27Z</dcterms:modified>
</cp:coreProperties>
</file>