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7" r:id="rId3"/>
    <p:sldId id="268" r:id="rId4"/>
    <p:sldId id="281" r:id="rId5"/>
    <p:sldId id="291" r:id="rId6"/>
    <p:sldId id="292" r:id="rId7"/>
    <p:sldId id="27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8835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7943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5581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71613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81709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6009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35964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48933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481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0752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264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9Slide.vn - 2019">
            <a:extLst>
              <a:ext uri="{FF2B5EF4-FFF2-40B4-BE49-F238E27FC236}">
                <a16:creationId xmlns:a16="http://schemas.microsoft.com/office/drawing/2014/main" id="{64B90B4E-F3E9-CACF-C066-95E507A6BD05}"/>
              </a:ext>
            </a:extLst>
          </p:cNvPr>
          <p:cNvSpPr txBox="1"/>
          <p:nvPr userDrawn="1"/>
        </p:nvSpPr>
        <p:spPr>
          <a:xfrm>
            <a:off x="0" y="-1192887"/>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2/9/2026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
        <p:nvSpPr>
          <p:cNvPr id="7" name="Hình chữ nhật 6">
            <a:extLst>
              <a:ext uri="{FF2B5EF4-FFF2-40B4-BE49-F238E27FC236}">
                <a16:creationId xmlns:a16="http://schemas.microsoft.com/office/drawing/2014/main" id="{9552593A-C3AD-DAF4-1C5C-00393AED7720}"/>
              </a:ext>
            </a:extLst>
          </p:cNvPr>
          <p:cNvSpPr/>
          <p:nvPr userDrawn="1"/>
        </p:nvSpPr>
        <p:spPr>
          <a:xfrm>
            <a:off x="-2661057" y="2522537"/>
            <a:ext cx="2540000" cy="5909310"/>
          </a:xfrm>
          <a:prstGeom prst="rect">
            <a:avLst/>
          </a:prstGeom>
          <a:noFill/>
        </p:spPr>
        <p:txBody>
          <a:bodyPr wrap="square" lIns="91440" tIns="45720" rIns="91440" bIns="4572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just" rtl="0" eaLnBrk="1" latinLnBrk="0" hangingPunct="1">
              <a:spcBef>
                <a:spcPts val="0"/>
              </a:spcBef>
              <a:spcAft>
                <a:spcPts val="0"/>
              </a:spcAft>
            </a:pPr>
            <a:r>
              <a:rPr lang="vi-VN" sz="1800" b="0" kern="1200" spc="0">
                <a:ln>
                  <a:noFill/>
                </a:ln>
                <a:solidFill>
                  <a:srgbClr val="000000"/>
                </a:solidFill>
                <a:effectLst/>
                <a:latin typeface="Arial" panose="020B0604020202020204" pitchFamily="34" charset="0"/>
                <a:ea typeface="+mn-ea"/>
                <a:cs typeface="+mn-cs"/>
              </a:rPr>
              <a:t>Bài giảng thuộc dự án </a:t>
            </a:r>
            <a:r>
              <a:rPr lang="vi-VN" sz="1800" b="1" kern="1200" spc="0">
                <a:ln>
                  <a:noFill/>
                </a:ln>
                <a:solidFill>
                  <a:srgbClr val="000000"/>
                </a:solidFill>
                <a:effectLst/>
                <a:latin typeface="Arial" panose="020B0604020202020204" pitchFamily="34" charset="0"/>
                <a:ea typeface="+mn-ea"/>
                <a:cs typeface="+mn-cs"/>
              </a:rPr>
              <a:t>Hỗ trợ BGĐT miễn phí cho giáo viên </a:t>
            </a:r>
            <a:r>
              <a:rPr lang="vi-VN" sz="1800" kern="1200" spc="0">
                <a:ln>
                  <a:noFill/>
                </a:ln>
                <a:solidFill>
                  <a:srgbClr val="000000"/>
                </a:solidFill>
                <a:effectLst/>
                <a:latin typeface="Arial" panose="020B0604020202020204" pitchFamily="34" charset="0"/>
                <a:ea typeface="+mn-ea"/>
                <a:cs typeface="+mn-cs"/>
              </a:rPr>
              <a:t>của </a:t>
            </a:r>
            <a:r>
              <a:rPr lang="vi-VN" sz="1800" b="1" kern="1200" spc="0">
                <a:ln>
                  <a:noFill/>
                </a:ln>
                <a:solidFill>
                  <a:srgbClr val="000000"/>
                </a:solidFill>
                <a:effectLst/>
                <a:latin typeface="Arial" panose="020B0604020202020204" pitchFamily="34" charset="0"/>
                <a:ea typeface="+mn-ea"/>
                <a:cs typeface="+mn-cs"/>
              </a:rPr>
              <a:t>Học liệu số TuMo.</a:t>
            </a:r>
          </a:p>
          <a:p>
            <a:pPr marL="0" algn="just" rtl="0" eaLnBrk="1" latinLnBrk="0" hangingPunct="1">
              <a:spcBef>
                <a:spcPts val="0"/>
              </a:spcBef>
              <a:spcAft>
                <a:spcPts val="0"/>
              </a:spcAft>
            </a:pPr>
            <a:endParaRPr lang="vi-VN" sz="1800" b="1">
              <a:effectLst/>
            </a:endParaRPr>
          </a:p>
          <a:p>
            <a:pPr marL="0" algn="just" rtl="0" eaLnBrk="1" latinLnBrk="0" hangingPunct="1">
              <a:spcBef>
                <a:spcPts val="0"/>
              </a:spcBef>
              <a:spcAft>
                <a:spcPts val="0"/>
              </a:spcAft>
            </a:pPr>
            <a:r>
              <a:rPr lang="vi-VN" sz="1800" b="0" kern="1200" spc="0">
                <a:ln>
                  <a:noFill/>
                </a:ln>
                <a:solidFill>
                  <a:srgbClr val="000000"/>
                </a:solidFill>
                <a:effectLst/>
                <a:latin typeface="Arial" panose="020B0604020202020204" pitchFamily="34" charset="0"/>
                <a:ea typeface="+mn-ea"/>
                <a:cs typeface="+mn-cs"/>
              </a:rPr>
              <a:t>Quý thầy cô có thể tải miễn phí bài giảng trên Nhóm zalo và FB của Học liệu số TUMO.</a:t>
            </a:r>
          </a:p>
          <a:p>
            <a:pPr marL="0" algn="just" rtl="0" eaLnBrk="1" latinLnBrk="0" hangingPunct="1">
              <a:spcBef>
                <a:spcPts val="0"/>
              </a:spcBef>
              <a:spcAft>
                <a:spcPts val="0"/>
              </a:spcAft>
            </a:pPr>
            <a:endParaRPr lang="vi-VN" sz="1800" b="0"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r>
              <a:rPr lang="vi-VN" sz="1800" b="0" kern="1200" spc="0">
                <a:ln>
                  <a:noFill/>
                </a:ln>
                <a:solidFill>
                  <a:srgbClr val="000000"/>
                </a:solidFill>
                <a:effectLst/>
                <a:latin typeface="Arial" panose="020B0604020202020204" pitchFamily="34" charset="0"/>
                <a:ea typeface="+mn-ea"/>
                <a:cs typeface="+mn-cs"/>
              </a:rPr>
              <a:t>Thầy cô có thể liên hệ admin số điện thoại, zalo 086.883.8870 để được hỗ trợ thêm vào nhóm. </a:t>
            </a:r>
            <a:endParaRPr lang="vi-VN" sz="1800" kern="120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vi-VN" sz="1800" kern="120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r>
              <a:rPr lang="vi-VN" sz="1800" kern="1200">
                <a:ln>
                  <a:noFill/>
                </a:ln>
                <a:solidFill>
                  <a:srgbClr val="000000"/>
                </a:solidFill>
                <a:effectLst/>
                <a:latin typeface="Arial" panose="020B0604020202020204" pitchFamily="34" charset="0"/>
                <a:ea typeface="+mn-ea"/>
                <a:cs typeface="+mn-cs"/>
              </a:rPr>
              <a:t>Vui lòng không sử dụng bài giảng với mục đích thương mại. </a:t>
            </a:r>
          </a:p>
          <a:p>
            <a:pPr marL="0" algn="just" rtl="0" eaLnBrk="1" latinLnBrk="0" hangingPunct="1">
              <a:spcBef>
                <a:spcPts val="0"/>
              </a:spcBef>
              <a:spcAft>
                <a:spcPts val="0"/>
              </a:spcAft>
            </a:pPr>
            <a:endParaRPr lang="vi-VN" sz="1800">
              <a:effectLst/>
            </a:endParaRPr>
          </a:p>
          <a:p>
            <a:pPr marL="0" algn="just" rtl="0" eaLnBrk="1" latinLnBrk="0" hangingPunct="1">
              <a:spcBef>
                <a:spcPts val="0"/>
              </a:spcBef>
              <a:spcAft>
                <a:spcPts val="0"/>
              </a:spcAft>
            </a:pPr>
            <a:r>
              <a:rPr lang="vi-VN" sz="1800" b="0" kern="1200" spc="0">
                <a:ln>
                  <a:noFill/>
                </a:ln>
                <a:solidFill>
                  <a:srgbClr val="000000"/>
                </a:solidFill>
                <a:effectLst/>
                <a:latin typeface="Arial" panose="020B0604020202020204" pitchFamily="34" charset="0"/>
                <a:ea typeface="+mn-ea"/>
                <a:cs typeface="+mn-cs"/>
              </a:rPr>
              <a:t>Chân thành cảm ơn!</a:t>
            </a:r>
            <a:endParaRPr lang="vi-VN" sz="1800">
              <a:effectLst/>
            </a:endParaRPr>
          </a:p>
        </p:txBody>
      </p:sp>
      <p:pic>
        <p:nvPicPr>
          <p:cNvPr id="8" name="Hình ảnh 7" descr="Ảnh có chứa phim hoạt hình, văn bản, vòng tròn, Đồ họa&#10;&#10;Mô tả được tạo tự động">
            <a:extLst>
              <a:ext uri="{FF2B5EF4-FFF2-40B4-BE49-F238E27FC236}">
                <a16:creationId xmlns:a16="http://schemas.microsoft.com/office/drawing/2014/main" id="{D6381A01-3FC0-8250-BC87-3506C2ACF7E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62200" y="274638"/>
            <a:ext cx="2206248" cy="2206248"/>
          </a:xfrm>
          <a:prstGeom prst="rect">
            <a:avLst/>
          </a:prstGeom>
        </p:spPr>
      </p:pic>
    </p:spTree>
    <p:extLst>
      <p:ext uri="{BB962C8B-B14F-4D97-AF65-F5344CB8AC3E}">
        <p14:creationId xmlns:p14="http://schemas.microsoft.com/office/powerpoint/2010/main" val="17282749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0D5"/>
        </a:solidFill>
        <a:effectLst/>
      </p:bgPr>
    </p:bg>
    <p:spTree>
      <p:nvGrpSpPr>
        <p:cNvPr id="1" name=""/>
        <p:cNvGrpSpPr/>
        <p:nvPr/>
      </p:nvGrpSpPr>
      <p:grpSpPr>
        <a:xfrm>
          <a:off x="0" y="0"/>
          <a:ext cx="0" cy="0"/>
          <a:chOff x="0" y="0"/>
          <a:chExt cx="0" cy="0"/>
        </a:xfrm>
      </p:grpSpPr>
      <p:sp>
        <p:nvSpPr>
          <p:cNvPr id="2" name="Freeform 2"/>
          <p:cNvSpPr/>
          <p:nvPr/>
        </p:nvSpPr>
        <p:spPr>
          <a:xfrm flipH="1">
            <a:off x="-13982" y="-659745"/>
            <a:ext cx="12219964" cy="2244030"/>
          </a:xfrm>
          <a:custGeom>
            <a:avLst/>
            <a:gdLst/>
            <a:ahLst/>
            <a:cxnLst/>
            <a:rect l="l" t="t" r="r" b="b"/>
            <a:pathLst>
              <a:path w="18329946" h="3366045">
                <a:moveTo>
                  <a:pt x="18329946" y="0"/>
                </a:moveTo>
                <a:lnTo>
                  <a:pt x="0" y="0"/>
                </a:lnTo>
                <a:lnTo>
                  <a:pt x="0" y="3366045"/>
                </a:lnTo>
                <a:lnTo>
                  <a:pt x="18329946" y="3366045"/>
                </a:lnTo>
                <a:lnTo>
                  <a:pt x="18329946"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pPr defTabSz="609630"/>
            <a:endParaRPr lang="en-US" sz="1200">
              <a:solidFill>
                <a:prstClr val="black"/>
              </a:solidFill>
              <a:latin typeface="Calibri"/>
            </a:endParaRPr>
          </a:p>
        </p:txBody>
      </p:sp>
      <p:grpSp>
        <p:nvGrpSpPr>
          <p:cNvPr id="5" name="Group 5"/>
          <p:cNvGrpSpPr/>
          <p:nvPr/>
        </p:nvGrpSpPr>
        <p:grpSpPr>
          <a:xfrm rot="21500567">
            <a:off x="4137613" y="1375474"/>
            <a:ext cx="3916774" cy="610505"/>
            <a:chOff x="0" y="0"/>
            <a:chExt cx="1648927" cy="257017"/>
          </a:xfrm>
        </p:grpSpPr>
        <p:sp>
          <p:nvSpPr>
            <p:cNvPr id="6" name="Freeform 6"/>
            <p:cNvSpPr/>
            <p:nvPr/>
          </p:nvSpPr>
          <p:spPr>
            <a:xfrm>
              <a:off x="0" y="0"/>
              <a:ext cx="1648927" cy="257017"/>
            </a:xfrm>
            <a:custGeom>
              <a:avLst/>
              <a:gdLst/>
              <a:ahLst/>
              <a:cxnLst/>
              <a:rect l="l" t="t" r="r" b="b"/>
              <a:pathLst>
                <a:path w="1648927" h="257017">
                  <a:moveTo>
                    <a:pt x="0" y="0"/>
                  </a:moveTo>
                  <a:lnTo>
                    <a:pt x="1648927" y="0"/>
                  </a:lnTo>
                  <a:lnTo>
                    <a:pt x="1648927" y="257017"/>
                  </a:lnTo>
                  <a:lnTo>
                    <a:pt x="0" y="257017"/>
                  </a:lnTo>
                  <a:close/>
                </a:path>
              </a:pathLst>
            </a:custGeom>
            <a:solidFill>
              <a:srgbClr val="B76039"/>
            </a:solidFill>
          </p:spPr>
          <p:txBody>
            <a:bodyPr/>
            <a:lstStyle/>
            <a:p>
              <a:pPr defTabSz="609630"/>
              <a:endParaRPr lang="en-US" sz="1200" dirty="0">
                <a:solidFill>
                  <a:prstClr val="black"/>
                </a:solidFill>
                <a:latin typeface="Calibri"/>
              </a:endParaRPr>
            </a:p>
          </p:txBody>
        </p:sp>
        <p:sp>
          <p:nvSpPr>
            <p:cNvPr id="7" name="TextBox 7"/>
            <p:cNvSpPr txBox="1"/>
            <p:nvPr/>
          </p:nvSpPr>
          <p:spPr>
            <a:xfrm>
              <a:off x="0" y="-38100"/>
              <a:ext cx="1648927" cy="295117"/>
            </a:xfrm>
            <a:prstGeom prst="rect">
              <a:avLst/>
            </a:prstGeom>
          </p:spPr>
          <p:txBody>
            <a:bodyPr lIns="33867" tIns="33867" rIns="33867" bIns="33867" rtlCol="0" anchor="ctr"/>
            <a:lstStyle/>
            <a:p>
              <a:pPr algn="ctr" defTabSz="609630">
                <a:lnSpc>
                  <a:spcPts val="1773"/>
                </a:lnSpc>
              </a:pPr>
              <a:endParaRPr sz="1200">
                <a:solidFill>
                  <a:prstClr val="black"/>
                </a:solidFill>
                <a:latin typeface="Calibri"/>
              </a:endParaRPr>
            </a:p>
          </p:txBody>
        </p:sp>
      </p:grpSp>
      <p:sp>
        <p:nvSpPr>
          <p:cNvPr id="22" name="Hộp Văn bản 21">
            <a:extLst>
              <a:ext uri="{FF2B5EF4-FFF2-40B4-BE49-F238E27FC236}">
                <a16:creationId xmlns:a16="http://schemas.microsoft.com/office/drawing/2014/main" id="{41DF85FA-F6EB-10F4-4FFA-8E4580C7C80F}"/>
              </a:ext>
            </a:extLst>
          </p:cNvPr>
          <p:cNvSpPr txBox="1">
            <a:spLocks noChangeAspect="1"/>
          </p:cNvSpPr>
          <p:nvPr/>
        </p:nvSpPr>
        <p:spPr>
          <a:xfrm rot="21500567">
            <a:off x="4847885" y="1480412"/>
            <a:ext cx="2505107" cy="478790"/>
          </a:xfrm>
          <a:custGeom>
            <a:avLst/>
            <a:gdLst/>
            <a:ahLst/>
            <a:cxnLst/>
            <a:rect l="l" t="t" r="r" b="b"/>
            <a:pathLst>
              <a:path w="3757660" h="718185">
                <a:moveTo>
                  <a:pt x="428244" y="610457"/>
                </a:moveTo>
                <a:cubicBezTo>
                  <a:pt x="436499" y="610457"/>
                  <a:pt x="443722" y="611902"/>
                  <a:pt x="449913" y="614791"/>
                </a:cubicBezTo>
                <a:cubicBezTo>
                  <a:pt x="456104" y="617681"/>
                  <a:pt x="461264" y="621602"/>
                  <a:pt x="465392" y="626555"/>
                </a:cubicBezTo>
                <a:cubicBezTo>
                  <a:pt x="469519" y="631508"/>
                  <a:pt x="472615" y="637183"/>
                  <a:pt x="474678" y="643581"/>
                </a:cubicBezTo>
                <a:cubicBezTo>
                  <a:pt x="476742" y="649978"/>
                  <a:pt x="477774" y="656479"/>
                  <a:pt x="477774" y="663083"/>
                </a:cubicBezTo>
                <a:cubicBezTo>
                  <a:pt x="477774" y="670100"/>
                  <a:pt x="476742" y="676807"/>
                  <a:pt x="474678" y="683205"/>
                </a:cubicBezTo>
                <a:cubicBezTo>
                  <a:pt x="472614" y="689602"/>
                  <a:pt x="469416" y="695484"/>
                  <a:pt x="465082" y="700850"/>
                </a:cubicBezTo>
                <a:cubicBezTo>
                  <a:pt x="460748" y="706215"/>
                  <a:pt x="455589" y="710446"/>
                  <a:pt x="449604" y="713542"/>
                </a:cubicBezTo>
                <a:cubicBezTo>
                  <a:pt x="443619" y="716637"/>
                  <a:pt x="436499" y="718185"/>
                  <a:pt x="428244" y="718185"/>
                </a:cubicBezTo>
                <a:cubicBezTo>
                  <a:pt x="410909" y="718185"/>
                  <a:pt x="398319" y="713232"/>
                  <a:pt x="390477" y="703326"/>
                </a:cubicBezTo>
                <a:cubicBezTo>
                  <a:pt x="382635" y="693420"/>
                  <a:pt x="378714" y="682276"/>
                  <a:pt x="378714" y="669893"/>
                </a:cubicBezTo>
                <a:cubicBezTo>
                  <a:pt x="378714" y="662877"/>
                  <a:pt x="379952" y="655757"/>
                  <a:pt x="382429" y="648534"/>
                </a:cubicBezTo>
                <a:cubicBezTo>
                  <a:pt x="384905" y="641310"/>
                  <a:pt x="388311" y="634913"/>
                  <a:pt x="392644" y="629341"/>
                </a:cubicBezTo>
                <a:cubicBezTo>
                  <a:pt x="396978" y="623769"/>
                  <a:pt x="402138" y="619228"/>
                  <a:pt x="408123" y="615720"/>
                </a:cubicBezTo>
                <a:cubicBezTo>
                  <a:pt x="414108" y="612212"/>
                  <a:pt x="420815" y="610457"/>
                  <a:pt x="428244" y="610457"/>
                </a:cubicBezTo>
                <a:close/>
                <a:moveTo>
                  <a:pt x="2961893" y="610457"/>
                </a:moveTo>
                <a:cubicBezTo>
                  <a:pt x="2970149" y="610457"/>
                  <a:pt x="2977372" y="611902"/>
                  <a:pt x="2983563" y="614791"/>
                </a:cubicBezTo>
                <a:cubicBezTo>
                  <a:pt x="2989754" y="617680"/>
                  <a:pt x="2994914" y="621602"/>
                  <a:pt x="2999041" y="626555"/>
                </a:cubicBezTo>
                <a:cubicBezTo>
                  <a:pt x="3003169" y="631508"/>
                  <a:pt x="3006265" y="637183"/>
                  <a:pt x="3008328" y="643581"/>
                </a:cubicBezTo>
                <a:cubicBezTo>
                  <a:pt x="3010392" y="649978"/>
                  <a:pt x="3011423" y="656479"/>
                  <a:pt x="3011424" y="663083"/>
                </a:cubicBezTo>
                <a:cubicBezTo>
                  <a:pt x="3011423" y="670100"/>
                  <a:pt x="3010392" y="676807"/>
                  <a:pt x="3008328" y="683205"/>
                </a:cubicBezTo>
                <a:cubicBezTo>
                  <a:pt x="3006265" y="689602"/>
                  <a:pt x="3003066" y="695484"/>
                  <a:pt x="2998732" y="700850"/>
                </a:cubicBezTo>
                <a:cubicBezTo>
                  <a:pt x="2994398" y="706215"/>
                  <a:pt x="2989238" y="710446"/>
                  <a:pt x="2983253" y="713542"/>
                </a:cubicBezTo>
                <a:cubicBezTo>
                  <a:pt x="2977269" y="716637"/>
                  <a:pt x="2970149" y="718185"/>
                  <a:pt x="2961894" y="718185"/>
                </a:cubicBezTo>
                <a:cubicBezTo>
                  <a:pt x="2944559" y="718185"/>
                  <a:pt x="2931969" y="713232"/>
                  <a:pt x="2924127" y="703326"/>
                </a:cubicBezTo>
                <a:cubicBezTo>
                  <a:pt x="2916285" y="693420"/>
                  <a:pt x="2912364" y="682276"/>
                  <a:pt x="2912364" y="669893"/>
                </a:cubicBezTo>
                <a:cubicBezTo>
                  <a:pt x="2912364" y="662877"/>
                  <a:pt x="2913602" y="655757"/>
                  <a:pt x="2916079" y="648534"/>
                </a:cubicBezTo>
                <a:cubicBezTo>
                  <a:pt x="2918555" y="641311"/>
                  <a:pt x="2921961" y="634913"/>
                  <a:pt x="2926294" y="629341"/>
                </a:cubicBezTo>
                <a:cubicBezTo>
                  <a:pt x="2930628" y="623769"/>
                  <a:pt x="2935788" y="619228"/>
                  <a:pt x="2941772" y="615720"/>
                </a:cubicBezTo>
                <a:cubicBezTo>
                  <a:pt x="2947757" y="612212"/>
                  <a:pt x="2954464" y="610457"/>
                  <a:pt x="2961893" y="610457"/>
                </a:cubicBezTo>
                <a:close/>
                <a:moveTo>
                  <a:pt x="445579" y="287893"/>
                </a:moveTo>
                <a:cubicBezTo>
                  <a:pt x="456724" y="287893"/>
                  <a:pt x="464360" y="290989"/>
                  <a:pt x="468487" y="297180"/>
                </a:cubicBezTo>
                <a:cubicBezTo>
                  <a:pt x="472615" y="303371"/>
                  <a:pt x="474678" y="311833"/>
                  <a:pt x="474678" y="322564"/>
                </a:cubicBezTo>
                <a:cubicBezTo>
                  <a:pt x="474678" y="330819"/>
                  <a:pt x="473750" y="340209"/>
                  <a:pt x="471893" y="350735"/>
                </a:cubicBezTo>
                <a:cubicBezTo>
                  <a:pt x="470035" y="361260"/>
                  <a:pt x="467971" y="372197"/>
                  <a:pt x="465701" y="383548"/>
                </a:cubicBezTo>
                <a:cubicBezTo>
                  <a:pt x="463431" y="394899"/>
                  <a:pt x="461367" y="406456"/>
                  <a:pt x="459510" y="418219"/>
                </a:cubicBezTo>
                <a:cubicBezTo>
                  <a:pt x="457652" y="429982"/>
                  <a:pt x="456724" y="441436"/>
                  <a:pt x="456724" y="452581"/>
                </a:cubicBezTo>
                <a:cubicBezTo>
                  <a:pt x="456724" y="470742"/>
                  <a:pt x="459201" y="488696"/>
                  <a:pt x="464153" y="506444"/>
                </a:cubicBezTo>
                <a:cubicBezTo>
                  <a:pt x="469107" y="524193"/>
                  <a:pt x="478806" y="541734"/>
                  <a:pt x="493252" y="559070"/>
                </a:cubicBezTo>
                <a:cubicBezTo>
                  <a:pt x="485823" y="561547"/>
                  <a:pt x="477361" y="564023"/>
                  <a:pt x="467868" y="566499"/>
                </a:cubicBezTo>
                <a:cubicBezTo>
                  <a:pt x="459613" y="568150"/>
                  <a:pt x="449914" y="569698"/>
                  <a:pt x="438769" y="571143"/>
                </a:cubicBezTo>
                <a:cubicBezTo>
                  <a:pt x="427625" y="572588"/>
                  <a:pt x="415449" y="573310"/>
                  <a:pt x="402241" y="573310"/>
                </a:cubicBezTo>
                <a:cubicBezTo>
                  <a:pt x="391096" y="573310"/>
                  <a:pt x="383564" y="568873"/>
                  <a:pt x="379643" y="559999"/>
                </a:cubicBezTo>
                <a:cubicBezTo>
                  <a:pt x="375722" y="551125"/>
                  <a:pt x="373761" y="539465"/>
                  <a:pt x="373761" y="525018"/>
                </a:cubicBezTo>
                <a:cubicBezTo>
                  <a:pt x="373761" y="506444"/>
                  <a:pt x="375412" y="484775"/>
                  <a:pt x="378714" y="460010"/>
                </a:cubicBezTo>
                <a:cubicBezTo>
                  <a:pt x="382016" y="435245"/>
                  <a:pt x="383667" y="410067"/>
                  <a:pt x="383667" y="384477"/>
                </a:cubicBezTo>
                <a:cubicBezTo>
                  <a:pt x="383667" y="370856"/>
                  <a:pt x="382841" y="357442"/>
                  <a:pt x="381191" y="344234"/>
                </a:cubicBezTo>
                <a:cubicBezTo>
                  <a:pt x="379539" y="331026"/>
                  <a:pt x="376444" y="318437"/>
                  <a:pt x="371904" y="306467"/>
                </a:cubicBezTo>
                <a:cubicBezTo>
                  <a:pt x="380572" y="303165"/>
                  <a:pt x="389239" y="300069"/>
                  <a:pt x="397907" y="297180"/>
                </a:cubicBezTo>
                <a:cubicBezTo>
                  <a:pt x="404924" y="294704"/>
                  <a:pt x="412766" y="292537"/>
                  <a:pt x="421434" y="290679"/>
                </a:cubicBezTo>
                <a:cubicBezTo>
                  <a:pt x="430102" y="288822"/>
                  <a:pt x="438150" y="287893"/>
                  <a:pt x="445579" y="287893"/>
                </a:cubicBezTo>
                <a:close/>
                <a:moveTo>
                  <a:pt x="2091976" y="333709"/>
                </a:moveTo>
                <a:cubicBezTo>
                  <a:pt x="2083721" y="341138"/>
                  <a:pt x="2076291" y="351147"/>
                  <a:pt x="2069687" y="363736"/>
                </a:cubicBezTo>
                <a:cubicBezTo>
                  <a:pt x="2063083" y="376325"/>
                  <a:pt x="2057511" y="389533"/>
                  <a:pt x="2052971" y="403360"/>
                </a:cubicBezTo>
                <a:cubicBezTo>
                  <a:pt x="2048431" y="417187"/>
                  <a:pt x="2045025" y="431014"/>
                  <a:pt x="2042756" y="444842"/>
                </a:cubicBezTo>
                <a:cubicBezTo>
                  <a:pt x="2040485" y="458669"/>
                  <a:pt x="2039350" y="470535"/>
                  <a:pt x="2039350" y="480441"/>
                </a:cubicBezTo>
                <a:cubicBezTo>
                  <a:pt x="2039350" y="488283"/>
                  <a:pt x="2040073" y="494578"/>
                  <a:pt x="2041517" y="499325"/>
                </a:cubicBezTo>
                <a:cubicBezTo>
                  <a:pt x="2042962" y="504071"/>
                  <a:pt x="2045335" y="506444"/>
                  <a:pt x="2048638" y="506444"/>
                </a:cubicBezTo>
                <a:cubicBezTo>
                  <a:pt x="2052764" y="506444"/>
                  <a:pt x="2057821" y="503968"/>
                  <a:pt x="2063806" y="499015"/>
                </a:cubicBezTo>
                <a:cubicBezTo>
                  <a:pt x="2069790" y="494062"/>
                  <a:pt x="2075672" y="486736"/>
                  <a:pt x="2081451" y="477036"/>
                </a:cubicBezTo>
                <a:cubicBezTo>
                  <a:pt x="2087229" y="467336"/>
                  <a:pt x="2092182" y="455573"/>
                  <a:pt x="2096310" y="441746"/>
                </a:cubicBezTo>
                <a:cubicBezTo>
                  <a:pt x="2100437" y="427919"/>
                  <a:pt x="2102501" y="412131"/>
                  <a:pt x="2102501" y="394383"/>
                </a:cubicBezTo>
                <a:cubicBezTo>
                  <a:pt x="2102501" y="386128"/>
                  <a:pt x="2101882" y="377460"/>
                  <a:pt x="2100644" y="368379"/>
                </a:cubicBezTo>
                <a:cubicBezTo>
                  <a:pt x="2098993" y="357235"/>
                  <a:pt x="2096103" y="345678"/>
                  <a:pt x="2091976" y="333709"/>
                </a:cubicBezTo>
                <a:close/>
                <a:moveTo>
                  <a:pt x="3177825" y="333709"/>
                </a:moveTo>
                <a:cubicBezTo>
                  <a:pt x="3169571" y="341138"/>
                  <a:pt x="3162141" y="351147"/>
                  <a:pt x="3155538" y="363736"/>
                </a:cubicBezTo>
                <a:cubicBezTo>
                  <a:pt x="3148933" y="376325"/>
                  <a:pt x="3143361" y="389533"/>
                  <a:pt x="3138821" y="403360"/>
                </a:cubicBezTo>
                <a:cubicBezTo>
                  <a:pt x="3134281" y="417187"/>
                  <a:pt x="3130876" y="431014"/>
                  <a:pt x="3128605" y="444841"/>
                </a:cubicBezTo>
                <a:cubicBezTo>
                  <a:pt x="3126335" y="458669"/>
                  <a:pt x="3125200" y="470535"/>
                  <a:pt x="3125200" y="480441"/>
                </a:cubicBezTo>
                <a:cubicBezTo>
                  <a:pt x="3125200" y="488283"/>
                  <a:pt x="3125922" y="494578"/>
                  <a:pt x="3127367" y="499324"/>
                </a:cubicBezTo>
                <a:cubicBezTo>
                  <a:pt x="3128812" y="504071"/>
                  <a:pt x="3131185" y="506444"/>
                  <a:pt x="3134487" y="506444"/>
                </a:cubicBezTo>
                <a:cubicBezTo>
                  <a:pt x="3138614" y="506444"/>
                  <a:pt x="3143671" y="503968"/>
                  <a:pt x="3149656" y="499015"/>
                </a:cubicBezTo>
                <a:cubicBezTo>
                  <a:pt x="3155641" y="494062"/>
                  <a:pt x="3161522" y="486736"/>
                  <a:pt x="3167300" y="477036"/>
                </a:cubicBezTo>
                <a:cubicBezTo>
                  <a:pt x="3173079" y="467336"/>
                  <a:pt x="3178032" y="455573"/>
                  <a:pt x="3182159" y="441746"/>
                </a:cubicBezTo>
                <a:cubicBezTo>
                  <a:pt x="3186287" y="427919"/>
                  <a:pt x="3188351" y="412131"/>
                  <a:pt x="3188351" y="394383"/>
                </a:cubicBezTo>
                <a:cubicBezTo>
                  <a:pt x="3188351" y="374158"/>
                  <a:pt x="3184842" y="353933"/>
                  <a:pt x="3177825" y="333709"/>
                </a:cubicBezTo>
                <a:close/>
                <a:moveTo>
                  <a:pt x="631793" y="247031"/>
                </a:moveTo>
                <a:cubicBezTo>
                  <a:pt x="645002" y="247031"/>
                  <a:pt x="656455" y="248785"/>
                  <a:pt x="666155" y="252294"/>
                </a:cubicBezTo>
                <a:cubicBezTo>
                  <a:pt x="675854" y="255802"/>
                  <a:pt x="683903" y="260445"/>
                  <a:pt x="690301" y="266224"/>
                </a:cubicBezTo>
                <a:cubicBezTo>
                  <a:pt x="696698" y="272003"/>
                  <a:pt x="701548" y="278710"/>
                  <a:pt x="704850" y="286346"/>
                </a:cubicBezTo>
                <a:cubicBezTo>
                  <a:pt x="708152" y="293981"/>
                  <a:pt x="709803" y="301927"/>
                  <a:pt x="709803" y="310182"/>
                </a:cubicBezTo>
                <a:cubicBezTo>
                  <a:pt x="709803" y="320501"/>
                  <a:pt x="707326" y="329891"/>
                  <a:pt x="702374" y="338352"/>
                </a:cubicBezTo>
                <a:cubicBezTo>
                  <a:pt x="697420" y="346813"/>
                  <a:pt x="691952" y="355068"/>
                  <a:pt x="685967" y="363117"/>
                </a:cubicBezTo>
                <a:cubicBezTo>
                  <a:pt x="679982" y="371166"/>
                  <a:pt x="674203" y="379317"/>
                  <a:pt x="668631" y="387572"/>
                </a:cubicBezTo>
                <a:cubicBezTo>
                  <a:pt x="663059" y="395827"/>
                  <a:pt x="659654" y="405114"/>
                  <a:pt x="658416" y="415433"/>
                </a:cubicBezTo>
                <a:cubicBezTo>
                  <a:pt x="651812" y="414195"/>
                  <a:pt x="646033" y="412131"/>
                  <a:pt x="641080" y="409242"/>
                </a:cubicBezTo>
                <a:cubicBezTo>
                  <a:pt x="636540" y="407178"/>
                  <a:pt x="632413" y="404392"/>
                  <a:pt x="628697" y="400884"/>
                </a:cubicBezTo>
                <a:cubicBezTo>
                  <a:pt x="624983" y="397375"/>
                  <a:pt x="623126" y="392732"/>
                  <a:pt x="623125" y="386953"/>
                </a:cubicBezTo>
                <a:cubicBezTo>
                  <a:pt x="614871" y="387366"/>
                  <a:pt x="607544" y="390049"/>
                  <a:pt x="601147" y="395002"/>
                </a:cubicBezTo>
                <a:cubicBezTo>
                  <a:pt x="594749" y="399955"/>
                  <a:pt x="589280" y="406249"/>
                  <a:pt x="584740" y="413885"/>
                </a:cubicBezTo>
                <a:cubicBezTo>
                  <a:pt x="580200" y="421521"/>
                  <a:pt x="576691" y="429982"/>
                  <a:pt x="574215" y="439269"/>
                </a:cubicBezTo>
                <a:cubicBezTo>
                  <a:pt x="571738" y="448556"/>
                  <a:pt x="570500" y="457946"/>
                  <a:pt x="570500" y="467440"/>
                </a:cubicBezTo>
                <a:cubicBezTo>
                  <a:pt x="570500" y="481886"/>
                  <a:pt x="573596" y="494578"/>
                  <a:pt x="579787" y="505516"/>
                </a:cubicBezTo>
                <a:cubicBezTo>
                  <a:pt x="585978" y="516454"/>
                  <a:pt x="595884" y="521923"/>
                  <a:pt x="609505" y="521922"/>
                </a:cubicBezTo>
                <a:cubicBezTo>
                  <a:pt x="620236" y="521923"/>
                  <a:pt x="630864" y="518105"/>
                  <a:pt x="641390" y="510469"/>
                </a:cubicBezTo>
                <a:cubicBezTo>
                  <a:pt x="651915" y="502833"/>
                  <a:pt x="660273" y="491792"/>
                  <a:pt x="666464" y="477346"/>
                </a:cubicBezTo>
                <a:cubicBezTo>
                  <a:pt x="682149" y="478997"/>
                  <a:pt x="693602" y="484569"/>
                  <a:pt x="700826" y="494062"/>
                </a:cubicBezTo>
                <a:cubicBezTo>
                  <a:pt x="708049" y="503555"/>
                  <a:pt x="711660" y="513049"/>
                  <a:pt x="711661" y="522542"/>
                </a:cubicBezTo>
                <a:cubicBezTo>
                  <a:pt x="711661" y="530384"/>
                  <a:pt x="708874" y="537813"/>
                  <a:pt x="703302" y="544830"/>
                </a:cubicBezTo>
                <a:cubicBezTo>
                  <a:pt x="697730" y="551847"/>
                  <a:pt x="690404" y="557935"/>
                  <a:pt x="681323" y="563094"/>
                </a:cubicBezTo>
                <a:cubicBezTo>
                  <a:pt x="672243" y="568254"/>
                  <a:pt x="661821" y="572278"/>
                  <a:pt x="650058" y="575167"/>
                </a:cubicBezTo>
                <a:cubicBezTo>
                  <a:pt x="638294" y="578056"/>
                  <a:pt x="626221" y="579501"/>
                  <a:pt x="613839" y="579501"/>
                </a:cubicBezTo>
                <a:cubicBezTo>
                  <a:pt x="599393" y="579501"/>
                  <a:pt x="585049" y="577334"/>
                  <a:pt x="570810" y="573000"/>
                </a:cubicBezTo>
                <a:cubicBezTo>
                  <a:pt x="556569" y="568667"/>
                  <a:pt x="543878" y="561753"/>
                  <a:pt x="532734" y="552260"/>
                </a:cubicBezTo>
                <a:cubicBezTo>
                  <a:pt x="521589" y="542766"/>
                  <a:pt x="512509" y="530281"/>
                  <a:pt x="505492" y="514803"/>
                </a:cubicBezTo>
                <a:cubicBezTo>
                  <a:pt x="498475" y="499325"/>
                  <a:pt x="494967" y="480441"/>
                  <a:pt x="494967" y="458153"/>
                </a:cubicBezTo>
                <a:cubicBezTo>
                  <a:pt x="494967" y="434213"/>
                  <a:pt x="498475" y="409758"/>
                  <a:pt x="505492" y="384786"/>
                </a:cubicBezTo>
                <a:cubicBezTo>
                  <a:pt x="512509" y="359815"/>
                  <a:pt x="522208" y="337114"/>
                  <a:pt x="534591" y="316683"/>
                </a:cubicBezTo>
                <a:cubicBezTo>
                  <a:pt x="546973" y="296251"/>
                  <a:pt x="561523" y="279535"/>
                  <a:pt x="578239" y="266533"/>
                </a:cubicBezTo>
                <a:cubicBezTo>
                  <a:pt x="594956" y="253532"/>
                  <a:pt x="612807" y="247031"/>
                  <a:pt x="631793" y="247031"/>
                </a:cubicBezTo>
                <a:close/>
                <a:moveTo>
                  <a:pt x="1229011" y="255699"/>
                </a:moveTo>
                <a:cubicBezTo>
                  <a:pt x="1239743" y="255699"/>
                  <a:pt x="1250061" y="256834"/>
                  <a:pt x="1259967" y="259104"/>
                </a:cubicBezTo>
                <a:cubicBezTo>
                  <a:pt x="1269873" y="261374"/>
                  <a:pt x="1278643" y="264883"/>
                  <a:pt x="1286279" y="269629"/>
                </a:cubicBezTo>
                <a:cubicBezTo>
                  <a:pt x="1293915" y="274376"/>
                  <a:pt x="1300004" y="280154"/>
                  <a:pt x="1304544" y="286965"/>
                </a:cubicBezTo>
                <a:cubicBezTo>
                  <a:pt x="1309085" y="293775"/>
                  <a:pt x="1311355" y="301720"/>
                  <a:pt x="1311354" y="310801"/>
                </a:cubicBezTo>
                <a:cubicBezTo>
                  <a:pt x="1311354" y="319056"/>
                  <a:pt x="1309188" y="327311"/>
                  <a:pt x="1304853" y="335566"/>
                </a:cubicBezTo>
                <a:cubicBezTo>
                  <a:pt x="1300520" y="343821"/>
                  <a:pt x="1294122" y="351354"/>
                  <a:pt x="1285661" y="358164"/>
                </a:cubicBezTo>
                <a:cubicBezTo>
                  <a:pt x="1277199" y="364974"/>
                  <a:pt x="1266881" y="370443"/>
                  <a:pt x="1254704" y="374571"/>
                </a:cubicBezTo>
                <a:cubicBezTo>
                  <a:pt x="1242529" y="378698"/>
                  <a:pt x="1228392" y="380762"/>
                  <a:pt x="1212294" y="380762"/>
                </a:cubicBezTo>
                <a:cubicBezTo>
                  <a:pt x="1215596" y="375396"/>
                  <a:pt x="1218485" y="369824"/>
                  <a:pt x="1220962" y="364046"/>
                </a:cubicBezTo>
                <a:cubicBezTo>
                  <a:pt x="1223026" y="359505"/>
                  <a:pt x="1224884" y="354346"/>
                  <a:pt x="1226534" y="348568"/>
                </a:cubicBezTo>
                <a:cubicBezTo>
                  <a:pt x="1228185" y="342789"/>
                  <a:pt x="1229011" y="337423"/>
                  <a:pt x="1229011" y="332470"/>
                </a:cubicBezTo>
                <a:cubicBezTo>
                  <a:pt x="1229011" y="325866"/>
                  <a:pt x="1227153" y="321120"/>
                  <a:pt x="1223439" y="318230"/>
                </a:cubicBezTo>
                <a:cubicBezTo>
                  <a:pt x="1219724" y="315341"/>
                  <a:pt x="1215183" y="313897"/>
                  <a:pt x="1209818" y="313897"/>
                </a:cubicBezTo>
                <a:cubicBezTo>
                  <a:pt x="1201976" y="313897"/>
                  <a:pt x="1194133" y="316579"/>
                  <a:pt x="1186292" y="321945"/>
                </a:cubicBezTo>
                <a:cubicBezTo>
                  <a:pt x="1178449" y="327311"/>
                  <a:pt x="1174527" y="334121"/>
                  <a:pt x="1174528" y="342376"/>
                </a:cubicBezTo>
                <a:cubicBezTo>
                  <a:pt x="1174528" y="351457"/>
                  <a:pt x="1176695" y="358990"/>
                  <a:pt x="1181029" y="364974"/>
                </a:cubicBezTo>
                <a:cubicBezTo>
                  <a:pt x="1185363" y="370959"/>
                  <a:pt x="1190832" y="376119"/>
                  <a:pt x="1197435" y="380452"/>
                </a:cubicBezTo>
                <a:cubicBezTo>
                  <a:pt x="1204040" y="384786"/>
                  <a:pt x="1211469" y="388811"/>
                  <a:pt x="1219724" y="392526"/>
                </a:cubicBezTo>
                <a:cubicBezTo>
                  <a:pt x="1227979" y="396240"/>
                  <a:pt x="1236027" y="400574"/>
                  <a:pt x="1243869" y="405527"/>
                </a:cubicBezTo>
                <a:cubicBezTo>
                  <a:pt x="1266158" y="418735"/>
                  <a:pt x="1282153" y="432769"/>
                  <a:pt x="1291852" y="447627"/>
                </a:cubicBezTo>
                <a:cubicBezTo>
                  <a:pt x="1301551" y="462486"/>
                  <a:pt x="1306402" y="477139"/>
                  <a:pt x="1306402" y="491585"/>
                </a:cubicBezTo>
                <a:cubicBezTo>
                  <a:pt x="1306402" y="503555"/>
                  <a:pt x="1303203" y="514906"/>
                  <a:pt x="1296805" y="525637"/>
                </a:cubicBezTo>
                <a:cubicBezTo>
                  <a:pt x="1290407" y="536369"/>
                  <a:pt x="1281534" y="545759"/>
                  <a:pt x="1270182" y="553807"/>
                </a:cubicBezTo>
                <a:cubicBezTo>
                  <a:pt x="1258832" y="561856"/>
                  <a:pt x="1245211" y="568254"/>
                  <a:pt x="1229320" y="573000"/>
                </a:cubicBezTo>
                <a:cubicBezTo>
                  <a:pt x="1213430" y="577747"/>
                  <a:pt x="1195991" y="580120"/>
                  <a:pt x="1177004" y="580120"/>
                </a:cubicBezTo>
                <a:cubicBezTo>
                  <a:pt x="1150588" y="580120"/>
                  <a:pt x="1130982" y="574342"/>
                  <a:pt x="1118187" y="562785"/>
                </a:cubicBezTo>
                <a:cubicBezTo>
                  <a:pt x="1105392" y="551228"/>
                  <a:pt x="1098994" y="536782"/>
                  <a:pt x="1098994" y="519446"/>
                </a:cubicBezTo>
                <a:cubicBezTo>
                  <a:pt x="1098995" y="511191"/>
                  <a:pt x="1100542" y="502420"/>
                  <a:pt x="1103638" y="493133"/>
                </a:cubicBezTo>
                <a:cubicBezTo>
                  <a:pt x="1106734" y="483846"/>
                  <a:pt x="1111377" y="474663"/>
                  <a:pt x="1117568" y="465582"/>
                </a:cubicBezTo>
                <a:cubicBezTo>
                  <a:pt x="1124173" y="472186"/>
                  <a:pt x="1132118" y="477242"/>
                  <a:pt x="1141405" y="480751"/>
                </a:cubicBezTo>
                <a:cubicBezTo>
                  <a:pt x="1150692" y="484259"/>
                  <a:pt x="1159669" y="486013"/>
                  <a:pt x="1168336" y="486013"/>
                </a:cubicBezTo>
                <a:cubicBezTo>
                  <a:pt x="1176178" y="486013"/>
                  <a:pt x="1182783" y="484362"/>
                  <a:pt x="1188149" y="481060"/>
                </a:cubicBezTo>
                <a:cubicBezTo>
                  <a:pt x="1193514" y="477758"/>
                  <a:pt x="1196197" y="472599"/>
                  <a:pt x="1196197" y="465582"/>
                </a:cubicBezTo>
                <a:cubicBezTo>
                  <a:pt x="1196197" y="459391"/>
                  <a:pt x="1191760" y="452581"/>
                  <a:pt x="1182886" y="445151"/>
                </a:cubicBezTo>
                <a:cubicBezTo>
                  <a:pt x="1174012" y="437722"/>
                  <a:pt x="1164312" y="429260"/>
                  <a:pt x="1153787" y="419767"/>
                </a:cubicBezTo>
                <a:cubicBezTo>
                  <a:pt x="1143262" y="410274"/>
                  <a:pt x="1133562" y="399129"/>
                  <a:pt x="1124689" y="386334"/>
                </a:cubicBezTo>
                <a:cubicBezTo>
                  <a:pt x="1115814" y="373539"/>
                  <a:pt x="1111377" y="358886"/>
                  <a:pt x="1111377" y="342376"/>
                </a:cubicBezTo>
                <a:cubicBezTo>
                  <a:pt x="1111377" y="327930"/>
                  <a:pt x="1114886" y="315341"/>
                  <a:pt x="1121902" y="304610"/>
                </a:cubicBezTo>
                <a:cubicBezTo>
                  <a:pt x="1128919" y="293878"/>
                  <a:pt x="1138103" y="284901"/>
                  <a:pt x="1149453" y="277678"/>
                </a:cubicBezTo>
                <a:cubicBezTo>
                  <a:pt x="1160804" y="270455"/>
                  <a:pt x="1173496" y="264986"/>
                  <a:pt x="1187530" y="261271"/>
                </a:cubicBezTo>
                <a:cubicBezTo>
                  <a:pt x="1201563" y="257556"/>
                  <a:pt x="1215391" y="255699"/>
                  <a:pt x="1229011" y="255699"/>
                </a:cubicBezTo>
                <a:close/>
                <a:moveTo>
                  <a:pt x="2979229" y="287893"/>
                </a:moveTo>
                <a:cubicBezTo>
                  <a:pt x="2990374" y="287893"/>
                  <a:pt x="2998010" y="290989"/>
                  <a:pt x="3002137" y="297180"/>
                </a:cubicBezTo>
                <a:cubicBezTo>
                  <a:pt x="3006265" y="303371"/>
                  <a:pt x="3008328" y="311833"/>
                  <a:pt x="3008329" y="322564"/>
                </a:cubicBezTo>
                <a:cubicBezTo>
                  <a:pt x="3008328" y="330819"/>
                  <a:pt x="3007400" y="340209"/>
                  <a:pt x="3005542" y="350734"/>
                </a:cubicBezTo>
                <a:cubicBezTo>
                  <a:pt x="3003685" y="361260"/>
                  <a:pt x="3001621" y="372197"/>
                  <a:pt x="2999351" y="383548"/>
                </a:cubicBezTo>
                <a:cubicBezTo>
                  <a:pt x="2997081" y="394899"/>
                  <a:pt x="2995017" y="406456"/>
                  <a:pt x="2993160" y="418219"/>
                </a:cubicBezTo>
                <a:cubicBezTo>
                  <a:pt x="2991302" y="429982"/>
                  <a:pt x="2990373" y="441436"/>
                  <a:pt x="2990373" y="452581"/>
                </a:cubicBezTo>
                <a:cubicBezTo>
                  <a:pt x="2990374" y="470741"/>
                  <a:pt x="2992850" y="488696"/>
                  <a:pt x="2997803" y="506444"/>
                </a:cubicBezTo>
                <a:cubicBezTo>
                  <a:pt x="3002756" y="524193"/>
                  <a:pt x="3012456" y="541735"/>
                  <a:pt x="3026902" y="559070"/>
                </a:cubicBezTo>
                <a:cubicBezTo>
                  <a:pt x="3019472" y="561546"/>
                  <a:pt x="3011011" y="564023"/>
                  <a:pt x="3001518" y="566499"/>
                </a:cubicBezTo>
                <a:cubicBezTo>
                  <a:pt x="2993262" y="568150"/>
                  <a:pt x="2983563" y="569698"/>
                  <a:pt x="2972419" y="571143"/>
                </a:cubicBezTo>
                <a:cubicBezTo>
                  <a:pt x="2961274" y="572587"/>
                  <a:pt x="2949098" y="573310"/>
                  <a:pt x="2935891" y="573310"/>
                </a:cubicBezTo>
                <a:cubicBezTo>
                  <a:pt x="2924746" y="573310"/>
                  <a:pt x="2917213" y="568873"/>
                  <a:pt x="2913292" y="559999"/>
                </a:cubicBezTo>
                <a:cubicBezTo>
                  <a:pt x="2909371" y="551125"/>
                  <a:pt x="2907411" y="539464"/>
                  <a:pt x="2907412" y="525018"/>
                </a:cubicBezTo>
                <a:cubicBezTo>
                  <a:pt x="2907411" y="506444"/>
                  <a:pt x="2909062" y="484775"/>
                  <a:pt x="2912364" y="460010"/>
                </a:cubicBezTo>
                <a:cubicBezTo>
                  <a:pt x="2915666" y="435245"/>
                  <a:pt x="2917317" y="410067"/>
                  <a:pt x="2917317" y="384477"/>
                </a:cubicBezTo>
                <a:cubicBezTo>
                  <a:pt x="2917317" y="370856"/>
                  <a:pt x="2916492" y="357442"/>
                  <a:pt x="2914841" y="344234"/>
                </a:cubicBezTo>
                <a:cubicBezTo>
                  <a:pt x="2913189" y="331026"/>
                  <a:pt x="2910094" y="318437"/>
                  <a:pt x="2905553" y="306467"/>
                </a:cubicBezTo>
                <a:cubicBezTo>
                  <a:pt x="2914221" y="303165"/>
                  <a:pt x="2922890" y="300069"/>
                  <a:pt x="2931557" y="297180"/>
                </a:cubicBezTo>
                <a:cubicBezTo>
                  <a:pt x="2938573" y="294704"/>
                  <a:pt x="2946415" y="292537"/>
                  <a:pt x="2955084" y="290679"/>
                </a:cubicBezTo>
                <a:cubicBezTo>
                  <a:pt x="2963752" y="288822"/>
                  <a:pt x="2971800" y="287893"/>
                  <a:pt x="2979229" y="287893"/>
                </a:cubicBezTo>
                <a:close/>
                <a:moveTo>
                  <a:pt x="2080213" y="257556"/>
                </a:moveTo>
                <a:cubicBezTo>
                  <a:pt x="2088468" y="257556"/>
                  <a:pt x="2095484" y="259207"/>
                  <a:pt x="2101262" y="262509"/>
                </a:cubicBezTo>
                <a:cubicBezTo>
                  <a:pt x="2107041" y="265811"/>
                  <a:pt x="2111994" y="270042"/>
                  <a:pt x="2116121" y="275201"/>
                </a:cubicBezTo>
                <a:cubicBezTo>
                  <a:pt x="2120250" y="280361"/>
                  <a:pt x="2123654" y="285933"/>
                  <a:pt x="2126337" y="291918"/>
                </a:cubicBezTo>
                <a:cubicBezTo>
                  <a:pt x="2129020" y="297902"/>
                  <a:pt x="2131187" y="303578"/>
                  <a:pt x="2132838" y="308943"/>
                </a:cubicBezTo>
                <a:cubicBezTo>
                  <a:pt x="2137791" y="307705"/>
                  <a:pt x="2142847" y="306673"/>
                  <a:pt x="2148006" y="305848"/>
                </a:cubicBezTo>
                <a:cubicBezTo>
                  <a:pt x="2153166" y="305022"/>
                  <a:pt x="2158016" y="304610"/>
                  <a:pt x="2162556" y="304610"/>
                </a:cubicBezTo>
                <a:cubicBezTo>
                  <a:pt x="2169985" y="304610"/>
                  <a:pt x="2176177" y="305951"/>
                  <a:pt x="2181130" y="308634"/>
                </a:cubicBezTo>
                <a:cubicBezTo>
                  <a:pt x="2186082" y="311317"/>
                  <a:pt x="2188559" y="316373"/>
                  <a:pt x="2188559" y="323803"/>
                </a:cubicBezTo>
                <a:cubicBezTo>
                  <a:pt x="2188559" y="351870"/>
                  <a:pt x="2187528" y="375603"/>
                  <a:pt x="2185464" y="395002"/>
                </a:cubicBezTo>
                <a:cubicBezTo>
                  <a:pt x="2183400" y="414401"/>
                  <a:pt x="2182368" y="432149"/>
                  <a:pt x="2182369" y="448247"/>
                </a:cubicBezTo>
                <a:cubicBezTo>
                  <a:pt x="2182368" y="457327"/>
                  <a:pt x="2182988" y="466201"/>
                  <a:pt x="2184225" y="474869"/>
                </a:cubicBezTo>
                <a:cubicBezTo>
                  <a:pt x="2185463" y="483537"/>
                  <a:pt x="2187734" y="492308"/>
                  <a:pt x="2191035" y="501182"/>
                </a:cubicBezTo>
                <a:cubicBezTo>
                  <a:pt x="2194338" y="510056"/>
                  <a:pt x="2198774" y="519240"/>
                  <a:pt x="2204347" y="528733"/>
                </a:cubicBezTo>
                <a:cubicBezTo>
                  <a:pt x="2209919" y="538226"/>
                  <a:pt x="2217245" y="548339"/>
                  <a:pt x="2226326" y="559070"/>
                </a:cubicBezTo>
                <a:cubicBezTo>
                  <a:pt x="2218896" y="562785"/>
                  <a:pt x="2211261" y="566087"/>
                  <a:pt x="2203418" y="568976"/>
                </a:cubicBezTo>
                <a:cubicBezTo>
                  <a:pt x="2196401" y="571452"/>
                  <a:pt x="2188559" y="573723"/>
                  <a:pt x="2179891" y="575786"/>
                </a:cubicBezTo>
                <a:cubicBezTo>
                  <a:pt x="2171224" y="577850"/>
                  <a:pt x="2162556" y="578882"/>
                  <a:pt x="2153889" y="578882"/>
                </a:cubicBezTo>
                <a:cubicBezTo>
                  <a:pt x="2146045" y="578882"/>
                  <a:pt x="2139545" y="576715"/>
                  <a:pt x="2134386" y="572381"/>
                </a:cubicBezTo>
                <a:cubicBezTo>
                  <a:pt x="2129227" y="568047"/>
                  <a:pt x="2125099" y="562166"/>
                  <a:pt x="2122004" y="554736"/>
                </a:cubicBezTo>
                <a:cubicBezTo>
                  <a:pt x="2118907" y="547307"/>
                  <a:pt x="2116535" y="538432"/>
                  <a:pt x="2114884" y="528114"/>
                </a:cubicBezTo>
                <a:cubicBezTo>
                  <a:pt x="2113232" y="517795"/>
                  <a:pt x="2111994" y="506444"/>
                  <a:pt x="2111169" y="494062"/>
                </a:cubicBezTo>
                <a:cubicBezTo>
                  <a:pt x="2102088" y="513048"/>
                  <a:pt x="2093110" y="528114"/>
                  <a:pt x="2084236" y="539258"/>
                </a:cubicBezTo>
                <a:cubicBezTo>
                  <a:pt x="2075362" y="550402"/>
                  <a:pt x="2066901" y="558864"/>
                  <a:pt x="2058853" y="564642"/>
                </a:cubicBezTo>
                <a:cubicBezTo>
                  <a:pt x="2050804" y="570421"/>
                  <a:pt x="2043066" y="574135"/>
                  <a:pt x="2035636" y="575786"/>
                </a:cubicBezTo>
                <a:cubicBezTo>
                  <a:pt x="2028206" y="577438"/>
                  <a:pt x="2020983" y="578263"/>
                  <a:pt x="2013966" y="578263"/>
                </a:cubicBezTo>
                <a:cubicBezTo>
                  <a:pt x="2002409" y="578263"/>
                  <a:pt x="1992297" y="575374"/>
                  <a:pt x="1983629" y="569595"/>
                </a:cubicBezTo>
                <a:cubicBezTo>
                  <a:pt x="1974962" y="563817"/>
                  <a:pt x="1967841" y="555975"/>
                  <a:pt x="1962269" y="546069"/>
                </a:cubicBezTo>
                <a:cubicBezTo>
                  <a:pt x="1956697" y="536162"/>
                  <a:pt x="1952569" y="524502"/>
                  <a:pt x="1949886" y="511088"/>
                </a:cubicBezTo>
                <a:cubicBezTo>
                  <a:pt x="1947204" y="497674"/>
                  <a:pt x="1945862" y="483330"/>
                  <a:pt x="1945863" y="468059"/>
                </a:cubicBezTo>
                <a:lnTo>
                  <a:pt x="1951857" y="421500"/>
                </a:lnTo>
                <a:lnTo>
                  <a:pt x="1942005" y="425649"/>
                </a:lnTo>
                <a:cubicBezTo>
                  <a:pt x="1937464" y="427093"/>
                  <a:pt x="1932821" y="428331"/>
                  <a:pt x="1928074" y="429363"/>
                </a:cubicBezTo>
                <a:cubicBezTo>
                  <a:pt x="1923327" y="430395"/>
                  <a:pt x="1919716" y="430911"/>
                  <a:pt x="1917240" y="430911"/>
                </a:cubicBezTo>
                <a:cubicBezTo>
                  <a:pt x="1912287" y="449898"/>
                  <a:pt x="1906095" y="468472"/>
                  <a:pt x="1898666" y="486633"/>
                </a:cubicBezTo>
                <a:cubicBezTo>
                  <a:pt x="1891236" y="504793"/>
                  <a:pt x="1882671" y="520891"/>
                  <a:pt x="1872972" y="534924"/>
                </a:cubicBezTo>
                <a:cubicBezTo>
                  <a:pt x="1863273" y="548958"/>
                  <a:pt x="1852541" y="560205"/>
                  <a:pt x="1840777" y="568666"/>
                </a:cubicBezTo>
                <a:cubicBezTo>
                  <a:pt x="1829015" y="577128"/>
                  <a:pt x="1816116" y="581359"/>
                  <a:pt x="1802082" y="581358"/>
                </a:cubicBezTo>
                <a:cubicBezTo>
                  <a:pt x="1786397" y="581358"/>
                  <a:pt x="1773190" y="576818"/>
                  <a:pt x="1762458" y="567738"/>
                </a:cubicBezTo>
                <a:cubicBezTo>
                  <a:pt x="1751726" y="558657"/>
                  <a:pt x="1743162" y="546791"/>
                  <a:pt x="1736764" y="532138"/>
                </a:cubicBezTo>
                <a:cubicBezTo>
                  <a:pt x="1730367" y="517485"/>
                  <a:pt x="1725827" y="500769"/>
                  <a:pt x="1723144" y="481989"/>
                </a:cubicBezTo>
                <a:cubicBezTo>
                  <a:pt x="1720461" y="463209"/>
                  <a:pt x="1719120" y="444325"/>
                  <a:pt x="1719119" y="425339"/>
                </a:cubicBezTo>
                <a:cubicBezTo>
                  <a:pt x="1719120" y="405114"/>
                  <a:pt x="1720358" y="385715"/>
                  <a:pt x="1722834" y="367141"/>
                </a:cubicBezTo>
                <a:cubicBezTo>
                  <a:pt x="1725311" y="348568"/>
                  <a:pt x="1728407" y="332677"/>
                  <a:pt x="1732121" y="319469"/>
                </a:cubicBezTo>
                <a:cubicBezTo>
                  <a:pt x="1734185" y="312452"/>
                  <a:pt x="1738209" y="305848"/>
                  <a:pt x="1744194" y="299657"/>
                </a:cubicBezTo>
                <a:cubicBezTo>
                  <a:pt x="1750179" y="293465"/>
                  <a:pt x="1756989" y="287996"/>
                  <a:pt x="1764625" y="283250"/>
                </a:cubicBezTo>
                <a:cubicBezTo>
                  <a:pt x="1772261" y="278503"/>
                  <a:pt x="1780310" y="274789"/>
                  <a:pt x="1788771" y="272106"/>
                </a:cubicBezTo>
                <a:cubicBezTo>
                  <a:pt x="1797233" y="269423"/>
                  <a:pt x="1804765" y="268081"/>
                  <a:pt x="1811369" y="268081"/>
                </a:cubicBezTo>
                <a:cubicBezTo>
                  <a:pt x="1814671" y="268081"/>
                  <a:pt x="1817663" y="268391"/>
                  <a:pt x="1820347" y="269010"/>
                </a:cubicBezTo>
                <a:cubicBezTo>
                  <a:pt x="1823030" y="269629"/>
                  <a:pt x="1825403" y="270764"/>
                  <a:pt x="1827467" y="272415"/>
                </a:cubicBezTo>
                <a:cubicBezTo>
                  <a:pt x="1819211" y="295942"/>
                  <a:pt x="1813330" y="317198"/>
                  <a:pt x="1809822" y="336185"/>
                </a:cubicBezTo>
                <a:cubicBezTo>
                  <a:pt x="1806313" y="355172"/>
                  <a:pt x="1804559" y="372301"/>
                  <a:pt x="1804559" y="387573"/>
                </a:cubicBezTo>
                <a:cubicBezTo>
                  <a:pt x="1804559" y="416052"/>
                  <a:pt x="1809203" y="437515"/>
                  <a:pt x="1818489" y="451961"/>
                </a:cubicBezTo>
                <a:cubicBezTo>
                  <a:pt x="1827776" y="466408"/>
                  <a:pt x="1837785" y="473631"/>
                  <a:pt x="1848517" y="473631"/>
                </a:cubicBezTo>
                <a:cubicBezTo>
                  <a:pt x="1856772" y="473631"/>
                  <a:pt x="1864511" y="469400"/>
                  <a:pt x="1871734" y="460939"/>
                </a:cubicBezTo>
                <a:cubicBezTo>
                  <a:pt x="1878957" y="452477"/>
                  <a:pt x="1884013" y="439579"/>
                  <a:pt x="1886903" y="422243"/>
                </a:cubicBezTo>
                <a:cubicBezTo>
                  <a:pt x="1874933" y="414401"/>
                  <a:pt x="1865955" y="402844"/>
                  <a:pt x="1859970" y="387573"/>
                </a:cubicBezTo>
                <a:cubicBezTo>
                  <a:pt x="1853986" y="372301"/>
                  <a:pt x="1850993" y="356616"/>
                  <a:pt x="1850993" y="340519"/>
                </a:cubicBezTo>
                <a:cubicBezTo>
                  <a:pt x="1850993" y="331026"/>
                  <a:pt x="1852128" y="321945"/>
                  <a:pt x="1854399" y="313277"/>
                </a:cubicBezTo>
                <a:cubicBezTo>
                  <a:pt x="1856668" y="304610"/>
                  <a:pt x="1860074" y="296871"/>
                  <a:pt x="1864614" y="290060"/>
                </a:cubicBezTo>
                <a:cubicBezTo>
                  <a:pt x="1869154" y="283250"/>
                  <a:pt x="1875139" y="277884"/>
                  <a:pt x="1882568" y="273963"/>
                </a:cubicBezTo>
                <a:cubicBezTo>
                  <a:pt x="1889998" y="270042"/>
                  <a:pt x="1898666" y="268081"/>
                  <a:pt x="1908571" y="268081"/>
                </a:cubicBezTo>
                <a:cubicBezTo>
                  <a:pt x="1916414" y="268081"/>
                  <a:pt x="1922193" y="273757"/>
                  <a:pt x="1925907" y="285107"/>
                </a:cubicBezTo>
                <a:cubicBezTo>
                  <a:pt x="1929623" y="296458"/>
                  <a:pt x="1931480" y="311214"/>
                  <a:pt x="1931479" y="329375"/>
                </a:cubicBezTo>
                <a:cubicBezTo>
                  <a:pt x="1931479" y="335566"/>
                  <a:pt x="1931067" y="341860"/>
                  <a:pt x="1930241" y="348258"/>
                </a:cubicBezTo>
                <a:cubicBezTo>
                  <a:pt x="1929415" y="354656"/>
                  <a:pt x="1929003" y="361363"/>
                  <a:pt x="1929003" y="368379"/>
                </a:cubicBezTo>
                <a:cubicBezTo>
                  <a:pt x="1929003" y="383651"/>
                  <a:pt x="1931996" y="394589"/>
                  <a:pt x="1937980" y="401193"/>
                </a:cubicBezTo>
                <a:cubicBezTo>
                  <a:pt x="1940973" y="404495"/>
                  <a:pt x="1944043" y="407230"/>
                  <a:pt x="1947190" y="409397"/>
                </a:cubicBezTo>
                <a:lnTo>
                  <a:pt x="1953041" y="412299"/>
                </a:lnTo>
                <a:lnTo>
                  <a:pt x="1955148" y="395931"/>
                </a:lnTo>
                <a:cubicBezTo>
                  <a:pt x="1961340" y="370959"/>
                  <a:pt x="1970111" y="348258"/>
                  <a:pt x="1981462" y="327827"/>
                </a:cubicBezTo>
                <a:cubicBezTo>
                  <a:pt x="1992813" y="307396"/>
                  <a:pt x="2006846" y="290576"/>
                  <a:pt x="2023562" y="277368"/>
                </a:cubicBezTo>
                <a:cubicBezTo>
                  <a:pt x="2040279" y="264160"/>
                  <a:pt x="2059162" y="257556"/>
                  <a:pt x="2080213" y="257556"/>
                </a:cubicBezTo>
                <a:close/>
                <a:moveTo>
                  <a:pt x="3655504" y="287893"/>
                </a:moveTo>
                <a:cubicBezTo>
                  <a:pt x="3666649" y="287893"/>
                  <a:pt x="3674284" y="290989"/>
                  <a:pt x="3678411" y="297180"/>
                </a:cubicBezTo>
                <a:cubicBezTo>
                  <a:pt x="3682540" y="303371"/>
                  <a:pt x="3684604" y="311833"/>
                  <a:pt x="3684604" y="322564"/>
                </a:cubicBezTo>
                <a:cubicBezTo>
                  <a:pt x="3684603" y="330819"/>
                  <a:pt x="3683675" y="340209"/>
                  <a:pt x="3681818" y="350734"/>
                </a:cubicBezTo>
                <a:cubicBezTo>
                  <a:pt x="3679961" y="361260"/>
                  <a:pt x="3677895" y="372197"/>
                  <a:pt x="3675626" y="383548"/>
                </a:cubicBezTo>
                <a:cubicBezTo>
                  <a:pt x="3673355" y="394899"/>
                  <a:pt x="3671292" y="406456"/>
                  <a:pt x="3669435" y="418219"/>
                </a:cubicBezTo>
                <a:cubicBezTo>
                  <a:pt x="3667578" y="429982"/>
                  <a:pt x="3666648" y="441436"/>
                  <a:pt x="3666648" y="452581"/>
                </a:cubicBezTo>
                <a:cubicBezTo>
                  <a:pt x="3666649" y="470741"/>
                  <a:pt x="3669125" y="488696"/>
                  <a:pt x="3674078" y="506444"/>
                </a:cubicBezTo>
                <a:cubicBezTo>
                  <a:pt x="3679031" y="524193"/>
                  <a:pt x="3688731" y="541734"/>
                  <a:pt x="3703178" y="559070"/>
                </a:cubicBezTo>
                <a:cubicBezTo>
                  <a:pt x="3695747" y="561547"/>
                  <a:pt x="3687286" y="564023"/>
                  <a:pt x="3677793" y="566500"/>
                </a:cubicBezTo>
                <a:cubicBezTo>
                  <a:pt x="3669538" y="568150"/>
                  <a:pt x="3659838" y="569698"/>
                  <a:pt x="3648694" y="571143"/>
                </a:cubicBezTo>
                <a:cubicBezTo>
                  <a:pt x="3637550" y="572588"/>
                  <a:pt x="3625373" y="573310"/>
                  <a:pt x="3612166" y="573310"/>
                </a:cubicBezTo>
                <a:cubicBezTo>
                  <a:pt x="3601021" y="573310"/>
                  <a:pt x="3593488" y="568873"/>
                  <a:pt x="3589567" y="559999"/>
                </a:cubicBezTo>
                <a:cubicBezTo>
                  <a:pt x="3585646" y="551125"/>
                  <a:pt x="3583686" y="539464"/>
                  <a:pt x="3583686" y="525018"/>
                </a:cubicBezTo>
                <a:cubicBezTo>
                  <a:pt x="3583686" y="506444"/>
                  <a:pt x="3585337" y="484775"/>
                  <a:pt x="3588639" y="460010"/>
                </a:cubicBezTo>
                <a:cubicBezTo>
                  <a:pt x="3591941" y="435245"/>
                  <a:pt x="3593592" y="410067"/>
                  <a:pt x="3593592" y="384477"/>
                </a:cubicBezTo>
                <a:cubicBezTo>
                  <a:pt x="3593592" y="370856"/>
                  <a:pt x="3592767" y="357442"/>
                  <a:pt x="3591116" y="344234"/>
                </a:cubicBezTo>
                <a:cubicBezTo>
                  <a:pt x="3589464" y="331026"/>
                  <a:pt x="3586369" y="318437"/>
                  <a:pt x="3581828" y="306467"/>
                </a:cubicBezTo>
                <a:cubicBezTo>
                  <a:pt x="3590496" y="303165"/>
                  <a:pt x="3599164" y="300069"/>
                  <a:pt x="3607832" y="297180"/>
                </a:cubicBezTo>
                <a:cubicBezTo>
                  <a:pt x="3614848" y="294704"/>
                  <a:pt x="3622691" y="292537"/>
                  <a:pt x="3631358" y="290679"/>
                </a:cubicBezTo>
                <a:cubicBezTo>
                  <a:pt x="3640027" y="288822"/>
                  <a:pt x="3648075" y="287893"/>
                  <a:pt x="3655504" y="287893"/>
                </a:cubicBezTo>
                <a:close/>
                <a:moveTo>
                  <a:pt x="1559910" y="222885"/>
                </a:moveTo>
                <a:cubicBezTo>
                  <a:pt x="1597057" y="222885"/>
                  <a:pt x="1619552" y="229902"/>
                  <a:pt x="1627394" y="243935"/>
                </a:cubicBezTo>
                <a:cubicBezTo>
                  <a:pt x="1629044" y="247237"/>
                  <a:pt x="1628736" y="252087"/>
                  <a:pt x="1626465" y="258485"/>
                </a:cubicBezTo>
                <a:cubicBezTo>
                  <a:pt x="1624195" y="264883"/>
                  <a:pt x="1620274" y="271693"/>
                  <a:pt x="1614702" y="278916"/>
                </a:cubicBezTo>
                <a:cubicBezTo>
                  <a:pt x="1609130" y="286139"/>
                  <a:pt x="1602113" y="293259"/>
                  <a:pt x="1593652" y="300276"/>
                </a:cubicBezTo>
                <a:cubicBezTo>
                  <a:pt x="1585190" y="307293"/>
                  <a:pt x="1576006" y="313071"/>
                  <a:pt x="1566101" y="317611"/>
                </a:cubicBezTo>
                <a:cubicBezTo>
                  <a:pt x="1564449" y="325041"/>
                  <a:pt x="1562799" y="333502"/>
                  <a:pt x="1561148" y="342995"/>
                </a:cubicBezTo>
                <a:cubicBezTo>
                  <a:pt x="1559496" y="352489"/>
                  <a:pt x="1558052" y="362601"/>
                  <a:pt x="1556813" y="373333"/>
                </a:cubicBezTo>
                <a:cubicBezTo>
                  <a:pt x="1555576" y="384064"/>
                  <a:pt x="1554647" y="395208"/>
                  <a:pt x="1554027" y="406765"/>
                </a:cubicBezTo>
                <a:cubicBezTo>
                  <a:pt x="1553409" y="418322"/>
                  <a:pt x="1553098" y="429673"/>
                  <a:pt x="1553099" y="440817"/>
                </a:cubicBezTo>
                <a:cubicBezTo>
                  <a:pt x="1553099" y="454025"/>
                  <a:pt x="1553718" y="466717"/>
                  <a:pt x="1554956" y="478893"/>
                </a:cubicBezTo>
                <a:cubicBezTo>
                  <a:pt x="1556194" y="491069"/>
                  <a:pt x="1558155" y="501801"/>
                  <a:pt x="1560838" y="511088"/>
                </a:cubicBezTo>
                <a:cubicBezTo>
                  <a:pt x="1563521" y="520375"/>
                  <a:pt x="1567029" y="527804"/>
                  <a:pt x="1571363" y="533377"/>
                </a:cubicBezTo>
                <a:cubicBezTo>
                  <a:pt x="1575698" y="538948"/>
                  <a:pt x="1580959" y="541735"/>
                  <a:pt x="1587151" y="541735"/>
                </a:cubicBezTo>
                <a:cubicBezTo>
                  <a:pt x="1586738" y="547513"/>
                  <a:pt x="1585087" y="552466"/>
                  <a:pt x="1582198" y="556594"/>
                </a:cubicBezTo>
                <a:cubicBezTo>
                  <a:pt x="1579722" y="560721"/>
                  <a:pt x="1576110" y="564333"/>
                  <a:pt x="1571363" y="567428"/>
                </a:cubicBezTo>
                <a:cubicBezTo>
                  <a:pt x="1566617" y="570524"/>
                  <a:pt x="1559703" y="572071"/>
                  <a:pt x="1550622" y="572072"/>
                </a:cubicBezTo>
                <a:cubicBezTo>
                  <a:pt x="1536589" y="572072"/>
                  <a:pt x="1522659" y="566603"/>
                  <a:pt x="1508831" y="555665"/>
                </a:cubicBezTo>
                <a:cubicBezTo>
                  <a:pt x="1495004" y="544727"/>
                  <a:pt x="1483963" y="526256"/>
                  <a:pt x="1475708" y="500253"/>
                </a:cubicBezTo>
                <a:cubicBezTo>
                  <a:pt x="1467454" y="527907"/>
                  <a:pt x="1457444" y="548442"/>
                  <a:pt x="1445681" y="561856"/>
                </a:cubicBezTo>
                <a:cubicBezTo>
                  <a:pt x="1433918" y="575271"/>
                  <a:pt x="1421638" y="581978"/>
                  <a:pt x="1408843" y="581978"/>
                </a:cubicBezTo>
                <a:cubicBezTo>
                  <a:pt x="1391507" y="581978"/>
                  <a:pt x="1377268" y="577541"/>
                  <a:pt x="1366123" y="568666"/>
                </a:cubicBezTo>
                <a:cubicBezTo>
                  <a:pt x="1354979" y="559792"/>
                  <a:pt x="1346208" y="548132"/>
                  <a:pt x="1339810" y="533686"/>
                </a:cubicBezTo>
                <a:cubicBezTo>
                  <a:pt x="1333412" y="519240"/>
                  <a:pt x="1329079" y="502936"/>
                  <a:pt x="1326808" y="484775"/>
                </a:cubicBezTo>
                <a:cubicBezTo>
                  <a:pt x="1324539" y="466614"/>
                  <a:pt x="1323403" y="448453"/>
                  <a:pt x="1323404" y="430292"/>
                </a:cubicBezTo>
                <a:cubicBezTo>
                  <a:pt x="1323404" y="417910"/>
                  <a:pt x="1323817" y="405733"/>
                  <a:pt x="1324641" y="393764"/>
                </a:cubicBezTo>
                <a:cubicBezTo>
                  <a:pt x="1325467" y="381794"/>
                  <a:pt x="1326396" y="370753"/>
                  <a:pt x="1327428" y="360640"/>
                </a:cubicBezTo>
                <a:cubicBezTo>
                  <a:pt x="1328459" y="350528"/>
                  <a:pt x="1329595" y="341654"/>
                  <a:pt x="1330833" y="334018"/>
                </a:cubicBezTo>
                <a:cubicBezTo>
                  <a:pt x="1332071" y="326382"/>
                  <a:pt x="1332897" y="320501"/>
                  <a:pt x="1333309" y="316373"/>
                </a:cubicBezTo>
                <a:cubicBezTo>
                  <a:pt x="1334960" y="312246"/>
                  <a:pt x="1337850" y="308531"/>
                  <a:pt x="1341977" y="305229"/>
                </a:cubicBezTo>
                <a:cubicBezTo>
                  <a:pt x="1345692" y="302752"/>
                  <a:pt x="1351161" y="300379"/>
                  <a:pt x="1358384" y="298109"/>
                </a:cubicBezTo>
                <a:cubicBezTo>
                  <a:pt x="1365608" y="295839"/>
                  <a:pt x="1375203" y="294704"/>
                  <a:pt x="1387173" y="294704"/>
                </a:cubicBezTo>
                <a:cubicBezTo>
                  <a:pt x="1392952" y="294704"/>
                  <a:pt x="1399453" y="295013"/>
                  <a:pt x="1406676" y="295632"/>
                </a:cubicBezTo>
                <a:cubicBezTo>
                  <a:pt x="1413899" y="296251"/>
                  <a:pt x="1421844" y="297386"/>
                  <a:pt x="1430512" y="299038"/>
                </a:cubicBezTo>
                <a:cubicBezTo>
                  <a:pt x="1425146" y="321326"/>
                  <a:pt x="1421328" y="341860"/>
                  <a:pt x="1419059" y="360640"/>
                </a:cubicBezTo>
                <a:cubicBezTo>
                  <a:pt x="1416789" y="379421"/>
                  <a:pt x="1415653" y="396240"/>
                  <a:pt x="1415653" y="411099"/>
                </a:cubicBezTo>
                <a:cubicBezTo>
                  <a:pt x="1415653" y="435039"/>
                  <a:pt x="1418130" y="453509"/>
                  <a:pt x="1423083" y="466511"/>
                </a:cubicBezTo>
                <a:cubicBezTo>
                  <a:pt x="1428036" y="479512"/>
                  <a:pt x="1434227" y="486013"/>
                  <a:pt x="1441657" y="486013"/>
                </a:cubicBezTo>
                <a:cubicBezTo>
                  <a:pt x="1449912" y="486013"/>
                  <a:pt x="1458579" y="477552"/>
                  <a:pt x="1467660" y="460629"/>
                </a:cubicBezTo>
                <a:cubicBezTo>
                  <a:pt x="1466834" y="454025"/>
                  <a:pt x="1466215" y="447112"/>
                  <a:pt x="1465803" y="439888"/>
                </a:cubicBezTo>
                <a:cubicBezTo>
                  <a:pt x="1465389" y="432665"/>
                  <a:pt x="1465183" y="424926"/>
                  <a:pt x="1465184" y="416671"/>
                </a:cubicBezTo>
                <a:cubicBezTo>
                  <a:pt x="1465183" y="400574"/>
                  <a:pt x="1465802" y="384993"/>
                  <a:pt x="1467040" y="369927"/>
                </a:cubicBezTo>
                <a:cubicBezTo>
                  <a:pt x="1468279" y="354862"/>
                  <a:pt x="1469723" y="341345"/>
                  <a:pt x="1471375" y="329375"/>
                </a:cubicBezTo>
                <a:cubicBezTo>
                  <a:pt x="1473026" y="315754"/>
                  <a:pt x="1475089" y="302959"/>
                  <a:pt x="1477566" y="290989"/>
                </a:cubicBezTo>
                <a:cubicBezTo>
                  <a:pt x="1478391" y="286449"/>
                  <a:pt x="1482829" y="282940"/>
                  <a:pt x="1490877" y="280464"/>
                </a:cubicBezTo>
                <a:cubicBezTo>
                  <a:pt x="1498926" y="277987"/>
                  <a:pt x="1508315" y="276749"/>
                  <a:pt x="1519047" y="276749"/>
                </a:cubicBezTo>
                <a:cubicBezTo>
                  <a:pt x="1522349" y="276749"/>
                  <a:pt x="1525549" y="276852"/>
                  <a:pt x="1528644" y="277059"/>
                </a:cubicBezTo>
                <a:cubicBezTo>
                  <a:pt x="1531739" y="277265"/>
                  <a:pt x="1534938" y="277575"/>
                  <a:pt x="1538240" y="277987"/>
                </a:cubicBezTo>
                <a:cubicBezTo>
                  <a:pt x="1546082" y="272622"/>
                  <a:pt x="1551655" y="265811"/>
                  <a:pt x="1554957" y="257556"/>
                </a:cubicBezTo>
                <a:cubicBezTo>
                  <a:pt x="1558258" y="249301"/>
                  <a:pt x="1559910" y="237744"/>
                  <a:pt x="1559910" y="222885"/>
                </a:cubicBezTo>
                <a:close/>
                <a:moveTo>
                  <a:pt x="3166062" y="257556"/>
                </a:moveTo>
                <a:cubicBezTo>
                  <a:pt x="3174317" y="257556"/>
                  <a:pt x="3181334" y="259207"/>
                  <a:pt x="3187112" y="262509"/>
                </a:cubicBezTo>
                <a:cubicBezTo>
                  <a:pt x="3192891" y="265811"/>
                  <a:pt x="3197844" y="270042"/>
                  <a:pt x="3201971" y="275201"/>
                </a:cubicBezTo>
                <a:cubicBezTo>
                  <a:pt x="3206099" y="280361"/>
                  <a:pt x="3209504" y="285933"/>
                  <a:pt x="3212187" y="291918"/>
                </a:cubicBezTo>
                <a:cubicBezTo>
                  <a:pt x="3214870" y="297903"/>
                  <a:pt x="3217037" y="303578"/>
                  <a:pt x="3218688" y="308944"/>
                </a:cubicBezTo>
                <a:cubicBezTo>
                  <a:pt x="3223641" y="307705"/>
                  <a:pt x="3228697" y="306674"/>
                  <a:pt x="3233856" y="305848"/>
                </a:cubicBezTo>
                <a:cubicBezTo>
                  <a:pt x="3239016" y="305023"/>
                  <a:pt x="3243865" y="304610"/>
                  <a:pt x="3248406" y="304610"/>
                </a:cubicBezTo>
                <a:cubicBezTo>
                  <a:pt x="3255835" y="304610"/>
                  <a:pt x="3262026" y="305951"/>
                  <a:pt x="3266980" y="308634"/>
                </a:cubicBezTo>
                <a:cubicBezTo>
                  <a:pt x="3271932" y="311317"/>
                  <a:pt x="3274409" y="316373"/>
                  <a:pt x="3274409" y="323803"/>
                </a:cubicBezTo>
                <a:cubicBezTo>
                  <a:pt x="3274409" y="351869"/>
                  <a:pt x="3273378" y="375603"/>
                  <a:pt x="3271314" y="395002"/>
                </a:cubicBezTo>
                <a:cubicBezTo>
                  <a:pt x="3269250" y="414401"/>
                  <a:pt x="3268218" y="432149"/>
                  <a:pt x="3268218" y="448247"/>
                </a:cubicBezTo>
                <a:cubicBezTo>
                  <a:pt x="3268218" y="457327"/>
                  <a:pt x="3268837" y="466201"/>
                  <a:pt x="3270076" y="474869"/>
                </a:cubicBezTo>
                <a:cubicBezTo>
                  <a:pt x="3271313" y="483537"/>
                  <a:pt x="3273584" y="492308"/>
                  <a:pt x="3276885" y="501182"/>
                </a:cubicBezTo>
                <a:cubicBezTo>
                  <a:pt x="3280188" y="510056"/>
                  <a:pt x="3284624" y="519240"/>
                  <a:pt x="3290196" y="528733"/>
                </a:cubicBezTo>
                <a:cubicBezTo>
                  <a:pt x="3295769" y="538226"/>
                  <a:pt x="3303095" y="548339"/>
                  <a:pt x="3312176" y="559070"/>
                </a:cubicBezTo>
                <a:cubicBezTo>
                  <a:pt x="3304747" y="562785"/>
                  <a:pt x="3297111" y="566087"/>
                  <a:pt x="3289268" y="568976"/>
                </a:cubicBezTo>
                <a:cubicBezTo>
                  <a:pt x="3282251" y="571453"/>
                  <a:pt x="3274409" y="573723"/>
                  <a:pt x="3265741" y="575786"/>
                </a:cubicBezTo>
                <a:cubicBezTo>
                  <a:pt x="3257074" y="577850"/>
                  <a:pt x="3248406" y="578882"/>
                  <a:pt x="3239738" y="578882"/>
                </a:cubicBezTo>
                <a:cubicBezTo>
                  <a:pt x="3231896" y="578882"/>
                  <a:pt x="3225396" y="576715"/>
                  <a:pt x="3220236" y="572381"/>
                </a:cubicBezTo>
                <a:cubicBezTo>
                  <a:pt x="3215076" y="568047"/>
                  <a:pt x="3210948" y="562166"/>
                  <a:pt x="3207854" y="554736"/>
                </a:cubicBezTo>
                <a:cubicBezTo>
                  <a:pt x="3204757" y="547307"/>
                  <a:pt x="3202384" y="538433"/>
                  <a:pt x="3200733" y="528114"/>
                </a:cubicBezTo>
                <a:cubicBezTo>
                  <a:pt x="3199082" y="517795"/>
                  <a:pt x="3197844" y="506444"/>
                  <a:pt x="3197018" y="494062"/>
                </a:cubicBezTo>
                <a:cubicBezTo>
                  <a:pt x="3187938" y="513048"/>
                  <a:pt x="3178961" y="528114"/>
                  <a:pt x="3170087" y="539258"/>
                </a:cubicBezTo>
                <a:cubicBezTo>
                  <a:pt x="3161213" y="550402"/>
                  <a:pt x="3152751" y="558864"/>
                  <a:pt x="3144702" y="564642"/>
                </a:cubicBezTo>
                <a:cubicBezTo>
                  <a:pt x="3136653" y="570420"/>
                  <a:pt x="3128915" y="574135"/>
                  <a:pt x="3121485" y="575786"/>
                </a:cubicBezTo>
                <a:cubicBezTo>
                  <a:pt x="3114056" y="577437"/>
                  <a:pt x="3106832" y="578263"/>
                  <a:pt x="3099816" y="578263"/>
                </a:cubicBezTo>
                <a:cubicBezTo>
                  <a:pt x="3088259" y="578263"/>
                  <a:pt x="3078147" y="575374"/>
                  <a:pt x="3069478" y="569595"/>
                </a:cubicBezTo>
                <a:cubicBezTo>
                  <a:pt x="3060811" y="563817"/>
                  <a:pt x="3053692" y="555974"/>
                  <a:pt x="3048119" y="546068"/>
                </a:cubicBezTo>
                <a:cubicBezTo>
                  <a:pt x="3042547" y="536162"/>
                  <a:pt x="3038419" y="524502"/>
                  <a:pt x="3035736" y="511088"/>
                </a:cubicBezTo>
                <a:cubicBezTo>
                  <a:pt x="3033054" y="497673"/>
                  <a:pt x="3031712" y="483330"/>
                  <a:pt x="3031712" y="468059"/>
                </a:cubicBezTo>
                <a:cubicBezTo>
                  <a:pt x="3031712" y="444945"/>
                  <a:pt x="3034808" y="420902"/>
                  <a:pt x="3040999" y="395931"/>
                </a:cubicBezTo>
                <a:cubicBezTo>
                  <a:pt x="3047190" y="370959"/>
                  <a:pt x="3055962" y="348258"/>
                  <a:pt x="3067311" y="327827"/>
                </a:cubicBezTo>
                <a:cubicBezTo>
                  <a:pt x="3078663" y="307396"/>
                  <a:pt x="3092696" y="290576"/>
                  <a:pt x="3109412" y="277368"/>
                </a:cubicBezTo>
                <a:cubicBezTo>
                  <a:pt x="3126129" y="264160"/>
                  <a:pt x="3145012" y="257556"/>
                  <a:pt x="3166062" y="257556"/>
                </a:cubicBezTo>
                <a:close/>
                <a:moveTo>
                  <a:pt x="430102" y="157877"/>
                </a:moveTo>
                <a:cubicBezTo>
                  <a:pt x="438357" y="157877"/>
                  <a:pt x="445580" y="159322"/>
                  <a:pt x="451771" y="162211"/>
                </a:cubicBezTo>
                <a:cubicBezTo>
                  <a:pt x="457962" y="165100"/>
                  <a:pt x="463122" y="169021"/>
                  <a:pt x="467249" y="173974"/>
                </a:cubicBezTo>
                <a:cubicBezTo>
                  <a:pt x="471377" y="178927"/>
                  <a:pt x="474472" y="184603"/>
                  <a:pt x="476536" y="191000"/>
                </a:cubicBezTo>
                <a:cubicBezTo>
                  <a:pt x="478599" y="197398"/>
                  <a:pt x="479631" y="203899"/>
                  <a:pt x="479631" y="210503"/>
                </a:cubicBezTo>
                <a:cubicBezTo>
                  <a:pt x="479631" y="217107"/>
                  <a:pt x="478599" y="223711"/>
                  <a:pt x="476536" y="230315"/>
                </a:cubicBezTo>
                <a:cubicBezTo>
                  <a:pt x="474472" y="236919"/>
                  <a:pt x="471273" y="242904"/>
                  <a:pt x="466939" y="248269"/>
                </a:cubicBezTo>
                <a:cubicBezTo>
                  <a:pt x="462605" y="253635"/>
                  <a:pt x="457446" y="257866"/>
                  <a:pt x="451461" y="260961"/>
                </a:cubicBezTo>
                <a:cubicBezTo>
                  <a:pt x="445476" y="264057"/>
                  <a:pt x="438357" y="265605"/>
                  <a:pt x="430102" y="265605"/>
                </a:cubicBezTo>
                <a:cubicBezTo>
                  <a:pt x="412766" y="265605"/>
                  <a:pt x="400177" y="260652"/>
                  <a:pt x="392335" y="250746"/>
                </a:cubicBezTo>
                <a:cubicBezTo>
                  <a:pt x="384493" y="240840"/>
                  <a:pt x="380571" y="229695"/>
                  <a:pt x="380571" y="217313"/>
                </a:cubicBezTo>
                <a:cubicBezTo>
                  <a:pt x="380571" y="210296"/>
                  <a:pt x="381810" y="203176"/>
                  <a:pt x="384286" y="195953"/>
                </a:cubicBezTo>
                <a:cubicBezTo>
                  <a:pt x="386763" y="188730"/>
                  <a:pt x="390168" y="182332"/>
                  <a:pt x="394502" y="176760"/>
                </a:cubicBezTo>
                <a:cubicBezTo>
                  <a:pt x="398836" y="171188"/>
                  <a:pt x="403995" y="166648"/>
                  <a:pt x="409980" y="163140"/>
                </a:cubicBezTo>
                <a:cubicBezTo>
                  <a:pt x="415965" y="159631"/>
                  <a:pt x="422672" y="157877"/>
                  <a:pt x="430102" y="157877"/>
                </a:cubicBezTo>
                <a:close/>
                <a:moveTo>
                  <a:pt x="1473232" y="115157"/>
                </a:moveTo>
                <a:cubicBezTo>
                  <a:pt x="1491806" y="115158"/>
                  <a:pt x="1504910" y="120523"/>
                  <a:pt x="1512546" y="131255"/>
                </a:cubicBezTo>
                <a:cubicBezTo>
                  <a:pt x="1520183" y="141986"/>
                  <a:pt x="1523794" y="154781"/>
                  <a:pt x="1523381" y="169640"/>
                </a:cubicBezTo>
                <a:cubicBezTo>
                  <a:pt x="1523381" y="179959"/>
                  <a:pt x="1521524" y="190588"/>
                  <a:pt x="1517809" y="201525"/>
                </a:cubicBezTo>
                <a:cubicBezTo>
                  <a:pt x="1514094" y="212463"/>
                  <a:pt x="1509038" y="222473"/>
                  <a:pt x="1502640" y="231553"/>
                </a:cubicBezTo>
                <a:cubicBezTo>
                  <a:pt x="1496243" y="240633"/>
                  <a:pt x="1488710" y="247960"/>
                  <a:pt x="1480042" y="253532"/>
                </a:cubicBezTo>
                <a:cubicBezTo>
                  <a:pt x="1471374" y="259104"/>
                  <a:pt x="1462088" y="261890"/>
                  <a:pt x="1452182" y="261890"/>
                </a:cubicBezTo>
                <a:cubicBezTo>
                  <a:pt x="1442689" y="261890"/>
                  <a:pt x="1433401" y="259001"/>
                  <a:pt x="1424321" y="253222"/>
                </a:cubicBezTo>
                <a:cubicBezTo>
                  <a:pt x="1437529" y="245793"/>
                  <a:pt x="1446299" y="238467"/>
                  <a:pt x="1450634" y="231243"/>
                </a:cubicBezTo>
                <a:cubicBezTo>
                  <a:pt x="1454968" y="224020"/>
                  <a:pt x="1457341" y="217519"/>
                  <a:pt x="1457753" y="211741"/>
                </a:cubicBezTo>
                <a:cubicBezTo>
                  <a:pt x="1457753" y="207201"/>
                  <a:pt x="1456928" y="203692"/>
                  <a:pt x="1455278" y="201216"/>
                </a:cubicBezTo>
                <a:cubicBezTo>
                  <a:pt x="1442069" y="200803"/>
                  <a:pt x="1432576" y="196985"/>
                  <a:pt x="1426798" y="189762"/>
                </a:cubicBezTo>
                <a:cubicBezTo>
                  <a:pt x="1421018" y="182539"/>
                  <a:pt x="1418130" y="174181"/>
                  <a:pt x="1418129" y="164687"/>
                </a:cubicBezTo>
                <a:cubicBezTo>
                  <a:pt x="1418129" y="158496"/>
                  <a:pt x="1419368" y="152511"/>
                  <a:pt x="1421844" y="146733"/>
                </a:cubicBezTo>
                <a:cubicBezTo>
                  <a:pt x="1424321" y="140954"/>
                  <a:pt x="1427932" y="135692"/>
                  <a:pt x="1432679" y="130945"/>
                </a:cubicBezTo>
                <a:cubicBezTo>
                  <a:pt x="1437426" y="126199"/>
                  <a:pt x="1443204" y="122381"/>
                  <a:pt x="1450015" y="119491"/>
                </a:cubicBezTo>
                <a:cubicBezTo>
                  <a:pt x="1456825" y="116602"/>
                  <a:pt x="1464564" y="115157"/>
                  <a:pt x="1473232" y="115157"/>
                </a:cubicBezTo>
                <a:close/>
                <a:moveTo>
                  <a:pt x="2963751" y="157877"/>
                </a:moveTo>
                <a:cubicBezTo>
                  <a:pt x="2972006" y="157877"/>
                  <a:pt x="2979230" y="159322"/>
                  <a:pt x="2985421" y="162211"/>
                </a:cubicBezTo>
                <a:cubicBezTo>
                  <a:pt x="2991612" y="165100"/>
                  <a:pt x="2996771" y="169021"/>
                  <a:pt x="3000899" y="173974"/>
                </a:cubicBezTo>
                <a:cubicBezTo>
                  <a:pt x="3005026" y="178927"/>
                  <a:pt x="3008121" y="184602"/>
                  <a:pt x="3010186" y="191000"/>
                </a:cubicBezTo>
                <a:cubicBezTo>
                  <a:pt x="3012250" y="197398"/>
                  <a:pt x="3013282" y="203899"/>
                  <a:pt x="3013282" y="210503"/>
                </a:cubicBezTo>
                <a:cubicBezTo>
                  <a:pt x="3013282" y="217107"/>
                  <a:pt x="3012249" y="223711"/>
                  <a:pt x="3010185" y="230315"/>
                </a:cubicBezTo>
                <a:cubicBezTo>
                  <a:pt x="3008122" y="236919"/>
                  <a:pt x="3004923" y="242904"/>
                  <a:pt x="3000589" y="248269"/>
                </a:cubicBezTo>
                <a:cubicBezTo>
                  <a:pt x="2996255" y="253635"/>
                  <a:pt x="2991097" y="257866"/>
                  <a:pt x="2985112" y="260961"/>
                </a:cubicBezTo>
                <a:cubicBezTo>
                  <a:pt x="2979127" y="264057"/>
                  <a:pt x="2972007" y="265605"/>
                  <a:pt x="2963751" y="265605"/>
                </a:cubicBezTo>
                <a:cubicBezTo>
                  <a:pt x="2946416" y="265605"/>
                  <a:pt x="2933827" y="260652"/>
                  <a:pt x="2925984" y="250746"/>
                </a:cubicBezTo>
                <a:cubicBezTo>
                  <a:pt x="2918142" y="240840"/>
                  <a:pt x="2914221" y="229696"/>
                  <a:pt x="2914221" y="217313"/>
                </a:cubicBezTo>
                <a:cubicBezTo>
                  <a:pt x="2914221" y="210296"/>
                  <a:pt x="2915460" y="203176"/>
                  <a:pt x="2917936" y="195953"/>
                </a:cubicBezTo>
                <a:cubicBezTo>
                  <a:pt x="2920412" y="188730"/>
                  <a:pt x="2923818" y="182332"/>
                  <a:pt x="2928152" y="176760"/>
                </a:cubicBezTo>
                <a:cubicBezTo>
                  <a:pt x="2932486" y="171188"/>
                  <a:pt x="2937645" y="166648"/>
                  <a:pt x="2943630" y="163140"/>
                </a:cubicBezTo>
                <a:cubicBezTo>
                  <a:pt x="2949614" y="159631"/>
                  <a:pt x="2956322" y="157877"/>
                  <a:pt x="2963751" y="157877"/>
                </a:cubicBezTo>
                <a:close/>
                <a:moveTo>
                  <a:pt x="2052971" y="117015"/>
                </a:moveTo>
                <a:cubicBezTo>
                  <a:pt x="2075259" y="144256"/>
                  <a:pt x="2097238" y="165100"/>
                  <a:pt x="2118908" y="179546"/>
                </a:cubicBezTo>
                <a:cubicBezTo>
                  <a:pt x="2140577" y="193993"/>
                  <a:pt x="2165239" y="201422"/>
                  <a:pt x="2192893" y="201835"/>
                </a:cubicBezTo>
                <a:cubicBezTo>
                  <a:pt x="2194544" y="203899"/>
                  <a:pt x="2196195" y="206169"/>
                  <a:pt x="2197846" y="208645"/>
                </a:cubicBezTo>
                <a:cubicBezTo>
                  <a:pt x="2198672" y="210709"/>
                  <a:pt x="2199601" y="212876"/>
                  <a:pt x="2200632" y="215146"/>
                </a:cubicBezTo>
                <a:cubicBezTo>
                  <a:pt x="2201664" y="217416"/>
                  <a:pt x="2202180" y="219789"/>
                  <a:pt x="2202180" y="222266"/>
                </a:cubicBezTo>
                <a:cubicBezTo>
                  <a:pt x="2202180" y="225981"/>
                  <a:pt x="2200425" y="229180"/>
                  <a:pt x="2196917" y="231863"/>
                </a:cubicBezTo>
                <a:cubicBezTo>
                  <a:pt x="2193409" y="234545"/>
                  <a:pt x="2186702" y="235887"/>
                  <a:pt x="2176796" y="235887"/>
                </a:cubicBezTo>
                <a:cubicBezTo>
                  <a:pt x="2154920" y="235887"/>
                  <a:pt x="2134180" y="234339"/>
                  <a:pt x="2114574" y="231243"/>
                </a:cubicBezTo>
                <a:cubicBezTo>
                  <a:pt x="2094968" y="228148"/>
                  <a:pt x="2077839" y="223814"/>
                  <a:pt x="2063186" y="218242"/>
                </a:cubicBezTo>
                <a:cubicBezTo>
                  <a:pt x="2048533" y="212670"/>
                  <a:pt x="2036873" y="205859"/>
                  <a:pt x="2028207" y="197811"/>
                </a:cubicBezTo>
                <a:cubicBezTo>
                  <a:pt x="2019538" y="189762"/>
                  <a:pt x="2015205" y="180785"/>
                  <a:pt x="2015204" y="170879"/>
                </a:cubicBezTo>
                <a:cubicBezTo>
                  <a:pt x="2015205" y="163036"/>
                  <a:pt x="2018197" y="154575"/>
                  <a:pt x="2024182" y="145494"/>
                </a:cubicBezTo>
                <a:cubicBezTo>
                  <a:pt x="2030167" y="136414"/>
                  <a:pt x="2039764" y="126921"/>
                  <a:pt x="2052971" y="117015"/>
                </a:cubicBezTo>
                <a:close/>
                <a:moveTo>
                  <a:pt x="2696099" y="125682"/>
                </a:moveTo>
                <a:cubicBezTo>
                  <a:pt x="2682478" y="125683"/>
                  <a:pt x="2665142" y="127953"/>
                  <a:pt x="2644092" y="132493"/>
                </a:cubicBezTo>
                <a:cubicBezTo>
                  <a:pt x="2623042" y="137033"/>
                  <a:pt x="2600754" y="143844"/>
                  <a:pt x="2577226" y="152924"/>
                </a:cubicBezTo>
                <a:cubicBezTo>
                  <a:pt x="2553700" y="162004"/>
                  <a:pt x="2530277" y="172942"/>
                  <a:pt x="2506956" y="185738"/>
                </a:cubicBezTo>
                <a:cubicBezTo>
                  <a:pt x="2483636" y="198533"/>
                  <a:pt x="2462895" y="213392"/>
                  <a:pt x="2444735" y="230315"/>
                </a:cubicBezTo>
                <a:cubicBezTo>
                  <a:pt x="2448449" y="228251"/>
                  <a:pt x="2453196" y="225981"/>
                  <a:pt x="2458974" y="223504"/>
                </a:cubicBezTo>
                <a:cubicBezTo>
                  <a:pt x="2464753" y="221028"/>
                  <a:pt x="2470944" y="218655"/>
                  <a:pt x="2477547" y="216384"/>
                </a:cubicBezTo>
                <a:cubicBezTo>
                  <a:pt x="2484152" y="214114"/>
                  <a:pt x="2490962" y="212154"/>
                  <a:pt x="2497979" y="210503"/>
                </a:cubicBezTo>
                <a:cubicBezTo>
                  <a:pt x="2504996" y="208852"/>
                  <a:pt x="2511599" y="208026"/>
                  <a:pt x="2517791" y="208026"/>
                </a:cubicBezTo>
                <a:cubicBezTo>
                  <a:pt x="2526459" y="208026"/>
                  <a:pt x="2533682" y="210090"/>
                  <a:pt x="2539460" y="214217"/>
                </a:cubicBezTo>
                <a:cubicBezTo>
                  <a:pt x="2545239" y="218345"/>
                  <a:pt x="2548127" y="225981"/>
                  <a:pt x="2548128" y="237125"/>
                </a:cubicBezTo>
                <a:cubicBezTo>
                  <a:pt x="2548128" y="249920"/>
                  <a:pt x="2547716" y="262612"/>
                  <a:pt x="2546889" y="275201"/>
                </a:cubicBezTo>
                <a:cubicBezTo>
                  <a:pt x="2546064" y="287790"/>
                  <a:pt x="2545239" y="300276"/>
                  <a:pt x="2544413" y="312658"/>
                </a:cubicBezTo>
                <a:cubicBezTo>
                  <a:pt x="2562161" y="310595"/>
                  <a:pt x="2577020" y="308840"/>
                  <a:pt x="2588990" y="307396"/>
                </a:cubicBezTo>
                <a:cubicBezTo>
                  <a:pt x="2600960" y="305951"/>
                  <a:pt x="2610660" y="304610"/>
                  <a:pt x="2618089" y="303371"/>
                </a:cubicBezTo>
                <a:cubicBezTo>
                  <a:pt x="2626757" y="301720"/>
                  <a:pt x="2633774" y="300276"/>
                  <a:pt x="2639139" y="299038"/>
                </a:cubicBezTo>
                <a:cubicBezTo>
                  <a:pt x="2642029" y="304816"/>
                  <a:pt x="2644299" y="310388"/>
                  <a:pt x="2645950" y="315754"/>
                </a:cubicBezTo>
                <a:cubicBezTo>
                  <a:pt x="2647601" y="321120"/>
                  <a:pt x="2648427" y="326486"/>
                  <a:pt x="2648426" y="331851"/>
                </a:cubicBezTo>
                <a:cubicBezTo>
                  <a:pt x="2649252" y="345885"/>
                  <a:pt x="2644918" y="357029"/>
                  <a:pt x="2635425" y="365284"/>
                </a:cubicBezTo>
                <a:cubicBezTo>
                  <a:pt x="2625932" y="373539"/>
                  <a:pt x="2613136" y="378079"/>
                  <a:pt x="2597039" y="378905"/>
                </a:cubicBezTo>
                <a:lnTo>
                  <a:pt x="2538221" y="382619"/>
                </a:lnTo>
                <a:cubicBezTo>
                  <a:pt x="2536983" y="397891"/>
                  <a:pt x="2536365" y="412750"/>
                  <a:pt x="2536365" y="427196"/>
                </a:cubicBezTo>
                <a:cubicBezTo>
                  <a:pt x="2536365" y="430498"/>
                  <a:pt x="2536364" y="433800"/>
                  <a:pt x="2536365" y="437102"/>
                </a:cubicBezTo>
                <a:cubicBezTo>
                  <a:pt x="2536365" y="440404"/>
                  <a:pt x="2536571" y="443706"/>
                  <a:pt x="2536984" y="447008"/>
                </a:cubicBezTo>
                <a:cubicBezTo>
                  <a:pt x="2573306" y="438341"/>
                  <a:pt x="2606223" y="424410"/>
                  <a:pt x="2635735" y="405217"/>
                </a:cubicBezTo>
                <a:cubicBezTo>
                  <a:pt x="2665246" y="386025"/>
                  <a:pt x="2690526" y="364665"/>
                  <a:pt x="2711577" y="341138"/>
                </a:cubicBezTo>
                <a:cubicBezTo>
                  <a:pt x="2732627" y="317611"/>
                  <a:pt x="2748828" y="293362"/>
                  <a:pt x="2760179" y="268391"/>
                </a:cubicBezTo>
                <a:cubicBezTo>
                  <a:pt x="2771530" y="243419"/>
                  <a:pt x="2777204" y="220409"/>
                  <a:pt x="2777204" y="199359"/>
                </a:cubicBezTo>
                <a:cubicBezTo>
                  <a:pt x="2777204" y="177895"/>
                  <a:pt x="2770703" y="160250"/>
                  <a:pt x="2757702" y="146423"/>
                </a:cubicBezTo>
                <a:cubicBezTo>
                  <a:pt x="2744700" y="132596"/>
                  <a:pt x="2724166" y="125683"/>
                  <a:pt x="2696099" y="125682"/>
                </a:cubicBezTo>
                <a:close/>
                <a:moveTo>
                  <a:pt x="789956" y="60674"/>
                </a:moveTo>
                <a:cubicBezTo>
                  <a:pt x="798624" y="60675"/>
                  <a:pt x="805847" y="62738"/>
                  <a:pt x="811625" y="66866"/>
                </a:cubicBezTo>
                <a:cubicBezTo>
                  <a:pt x="817404" y="70993"/>
                  <a:pt x="820293" y="78629"/>
                  <a:pt x="820293" y="89773"/>
                </a:cubicBezTo>
                <a:cubicBezTo>
                  <a:pt x="820293" y="102156"/>
                  <a:pt x="819984" y="116293"/>
                  <a:pt x="819364" y="132183"/>
                </a:cubicBezTo>
                <a:cubicBezTo>
                  <a:pt x="818745" y="148074"/>
                  <a:pt x="818023" y="165203"/>
                  <a:pt x="817197" y="183571"/>
                </a:cubicBezTo>
                <a:cubicBezTo>
                  <a:pt x="816372" y="201938"/>
                  <a:pt x="815443" y="221131"/>
                  <a:pt x="814412" y="241149"/>
                </a:cubicBezTo>
                <a:cubicBezTo>
                  <a:pt x="813379" y="261168"/>
                  <a:pt x="812451" y="281496"/>
                  <a:pt x="811625" y="302133"/>
                </a:cubicBezTo>
                <a:cubicBezTo>
                  <a:pt x="825659" y="288512"/>
                  <a:pt x="840621" y="279122"/>
                  <a:pt x="856512" y="273963"/>
                </a:cubicBezTo>
                <a:cubicBezTo>
                  <a:pt x="872403" y="268804"/>
                  <a:pt x="885301" y="266224"/>
                  <a:pt x="895207" y="266224"/>
                </a:cubicBezTo>
                <a:cubicBezTo>
                  <a:pt x="908415" y="266224"/>
                  <a:pt x="919250" y="268597"/>
                  <a:pt x="927711" y="273344"/>
                </a:cubicBezTo>
                <a:cubicBezTo>
                  <a:pt x="936173" y="278091"/>
                  <a:pt x="942880" y="284694"/>
                  <a:pt x="947833" y="293156"/>
                </a:cubicBezTo>
                <a:cubicBezTo>
                  <a:pt x="952786" y="301617"/>
                  <a:pt x="956191" y="311420"/>
                  <a:pt x="958049" y="322564"/>
                </a:cubicBezTo>
                <a:cubicBezTo>
                  <a:pt x="959906" y="333708"/>
                  <a:pt x="960834" y="345678"/>
                  <a:pt x="960834" y="358473"/>
                </a:cubicBezTo>
                <a:cubicBezTo>
                  <a:pt x="960834" y="380349"/>
                  <a:pt x="959390" y="403051"/>
                  <a:pt x="956500" y="426577"/>
                </a:cubicBezTo>
                <a:cubicBezTo>
                  <a:pt x="953611" y="450104"/>
                  <a:pt x="952167" y="472186"/>
                  <a:pt x="952167" y="492824"/>
                </a:cubicBezTo>
                <a:cubicBezTo>
                  <a:pt x="952167" y="507683"/>
                  <a:pt x="953508" y="520891"/>
                  <a:pt x="956191" y="532448"/>
                </a:cubicBezTo>
                <a:cubicBezTo>
                  <a:pt x="958874" y="544005"/>
                  <a:pt x="964343" y="552879"/>
                  <a:pt x="972598" y="559070"/>
                </a:cubicBezTo>
                <a:cubicBezTo>
                  <a:pt x="966819" y="563198"/>
                  <a:pt x="960834" y="566912"/>
                  <a:pt x="954643" y="570214"/>
                </a:cubicBezTo>
                <a:cubicBezTo>
                  <a:pt x="949277" y="572691"/>
                  <a:pt x="943086" y="575064"/>
                  <a:pt x="936070" y="577334"/>
                </a:cubicBezTo>
                <a:cubicBezTo>
                  <a:pt x="929053" y="579604"/>
                  <a:pt x="921830" y="580739"/>
                  <a:pt x="914400" y="580740"/>
                </a:cubicBezTo>
                <a:cubicBezTo>
                  <a:pt x="904494" y="580740"/>
                  <a:pt x="896136" y="578882"/>
                  <a:pt x="889326" y="575167"/>
                </a:cubicBezTo>
                <a:cubicBezTo>
                  <a:pt x="882515" y="571453"/>
                  <a:pt x="877150" y="566396"/>
                  <a:pt x="873229" y="559999"/>
                </a:cubicBezTo>
                <a:cubicBezTo>
                  <a:pt x="869307" y="553601"/>
                  <a:pt x="866418" y="546068"/>
                  <a:pt x="864561" y="537401"/>
                </a:cubicBezTo>
                <a:cubicBezTo>
                  <a:pt x="862703" y="528733"/>
                  <a:pt x="861774" y="519652"/>
                  <a:pt x="861775" y="510159"/>
                </a:cubicBezTo>
                <a:cubicBezTo>
                  <a:pt x="861774" y="500253"/>
                  <a:pt x="862394" y="489728"/>
                  <a:pt x="863632" y="478584"/>
                </a:cubicBezTo>
                <a:cubicBezTo>
                  <a:pt x="864870" y="467440"/>
                  <a:pt x="866211" y="456398"/>
                  <a:pt x="867656" y="445461"/>
                </a:cubicBezTo>
                <a:cubicBezTo>
                  <a:pt x="869101" y="434523"/>
                  <a:pt x="870442" y="423791"/>
                  <a:pt x="871680" y="413266"/>
                </a:cubicBezTo>
                <a:cubicBezTo>
                  <a:pt x="872919" y="402741"/>
                  <a:pt x="873538" y="392938"/>
                  <a:pt x="873538" y="383858"/>
                </a:cubicBezTo>
                <a:cubicBezTo>
                  <a:pt x="873538" y="368173"/>
                  <a:pt x="870855" y="355481"/>
                  <a:pt x="865489" y="345782"/>
                </a:cubicBezTo>
                <a:cubicBezTo>
                  <a:pt x="860123" y="336082"/>
                  <a:pt x="849805" y="331232"/>
                  <a:pt x="834533" y="331232"/>
                </a:cubicBezTo>
                <a:cubicBezTo>
                  <a:pt x="825865" y="331232"/>
                  <a:pt x="817816" y="335359"/>
                  <a:pt x="810387" y="343615"/>
                </a:cubicBezTo>
                <a:cubicBezTo>
                  <a:pt x="809974" y="353108"/>
                  <a:pt x="809768" y="362601"/>
                  <a:pt x="809768" y="372094"/>
                </a:cubicBezTo>
                <a:cubicBezTo>
                  <a:pt x="809768" y="381588"/>
                  <a:pt x="809768" y="390874"/>
                  <a:pt x="809768" y="399955"/>
                </a:cubicBezTo>
                <a:cubicBezTo>
                  <a:pt x="809768" y="440817"/>
                  <a:pt x="811522" y="476107"/>
                  <a:pt x="815030" y="505825"/>
                </a:cubicBezTo>
                <a:cubicBezTo>
                  <a:pt x="818539" y="535543"/>
                  <a:pt x="825453" y="556181"/>
                  <a:pt x="835771" y="567738"/>
                </a:cubicBezTo>
                <a:cubicBezTo>
                  <a:pt x="812244" y="571453"/>
                  <a:pt x="792432" y="573310"/>
                  <a:pt x="776335" y="573310"/>
                </a:cubicBezTo>
                <a:cubicBezTo>
                  <a:pt x="754872" y="573310"/>
                  <a:pt x="739394" y="568563"/>
                  <a:pt x="729901" y="559070"/>
                </a:cubicBezTo>
                <a:cubicBezTo>
                  <a:pt x="720408" y="549577"/>
                  <a:pt x="715661" y="532654"/>
                  <a:pt x="715661" y="508302"/>
                </a:cubicBezTo>
                <a:cubicBezTo>
                  <a:pt x="715661" y="493030"/>
                  <a:pt x="715867" y="479616"/>
                  <a:pt x="716280" y="468059"/>
                </a:cubicBezTo>
                <a:cubicBezTo>
                  <a:pt x="716693" y="456502"/>
                  <a:pt x="717312" y="445357"/>
                  <a:pt x="718138" y="434626"/>
                </a:cubicBezTo>
                <a:cubicBezTo>
                  <a:pt x="718963" y="423894"/>
                  <a:pt x="719685" y="412544"/>
                  <a:pt x="720305" y="400574"/>
                </a:cubicBezTo>
                <a:cubicBezTo>
                  <a:pt x="720924" y="388604"/>
                  <a:pt x="721646" y="374468"/>
                  <a:pt x="722471" y="358164"/>
                </a:cubicBezTo>
                <a:cubicBezTo>
                  <a:pt x="723297" y="341860"/>
                  <a:pt x="723916" y="322358"/>
                  <a:pt x="724329" y="299657"/>
                </a:cubicBezTo>
                <a:cubicBezTo>
                  <a:pt x="724742" y="276955"/>
                  <a:pt x="724948" y="249714"/>
                  <a:pt x="724948" y="217932"/>
                </a:cubicBezTo>
                <a:cubicBezTo>
                  <a:pt x="724948" y="190691"/>
                  <a:pt x="723813" y="165719"/>
                  <a:pt x="721543" y="143018"/>
                </a:cubicBezTo>
                <a:cubicBezTo>
                  <a:pt x="719272" y="120317"/>
                  <a:pt x="715042" y="101743"/>
                  <a:pt x="708851" y="87297"/>
                </a:cubicBezTo>
                <a:cubicBezTo>
                  <a:pt x="718344" y="82344"/>
                  <a:pt x="727837" y="77804"/>
                  <a:pt x="737331" y="73676"/>
                </a:cubicBezTo>
                <a:cubicBezTo>
                  <a:pt x="745586" y="70374"/>
                  <a:pt x="754356" y="67382"/>
                  <a:pt x="763643" y="64699"/>
                </a:cubicBezTo>
                <a:cubicBezTo>
                  <a:pt x="772930" y="62016"/>
                  <a:pt x="781701" y="60674"/>
                  <a:pt x="789956" y="60674"/>
                </a:cubicBezTo>
                <a:close/>
                <a:moveTo>
                  <a:pt x="163449" y="37148"/>
                </a:moveTo>
                <a:cubicBezTo>
                  <a:pt x="177896" y="37148"/>
                  <a:pt x="190278" y="39212"/>
                  <a:pt x="200597" y="43339"/>
                </a:cubicBezTo>
                <a:cubicBezTo>
                  <a:pt x="210915" y="47466"/>
                  <a:pt x="216075" y="55102"/>
                  <a:pt x="216074" y="66247"/>
                </a:cubicBezTo>
                <a:cubicBezTo>
                  <a:pt x="216075" y="79454"/>
                  <a:pt x="215043" y="96893"/>
                  <a:pt x="212979" y="118562"/>
                </a:cubicBezTo>
                <a:cubicBezTo>
                  <a:pt x="210915" y="140232"/>
                  <a:pt x="208542" y="164172"/>
                  <a:pt x="205859" y="190381"/>
                </a:cubicBezTo>
                <a:cubicBezTo>
                  <a:pt x="203176" y="216591"/>
                  <a:pt x="200803" y="244039"/>
                  <a:pt x="198739" y="272725"/>
                </a:cubicBezTo>
                <a:cubicBezTo>
                  <a:pt x="196675" y="301411"/>
                  <a:pt x="195643" y="329581"/>
                  <a:pt x="195644" y="357235"/>
                </a:cubicBezTo>
                <a:cubicBezTo>
                  <a:pt x="195643" y="378698"/>
                  <a:pt x="196469" y="399233"/>
                  <a:pt x="198120" y="418838"/>
                </a:cubicBezTo>
                <a:cubicBezTo>
                  <a:pt x="199771" y="438444"/>
                  <a:pt x="202867" y="456295"/>
                  <a:pt x="207407" y="472393"/>
                </a:cubicBezTo>
                <a:cubicBezTo>
                  <a:pt x="227219" y="465789"/>
                  <a:pt x="242491" y="458978"/>
                  <a:pt x="253222" y="451962"/>
                </a:cubicBezTo>
                <a:cubicBezTo>
                  <a:pt x="263954" y="444945"/>
                  <a:pt x="272209" y="438341"/>
                  <a:pt x="277987" y="432149"/>
                </a:cubicBezTo>
                <a:cubicBezTo>
                  <a:pt x="284179" y="425133"/>
                  <a:pt x="288100" y="418116"/>
                  <a:pt x="289751" y="411099"/>
                </a:cubicBezTo>
                <a:cubicBezTo>
                  <a:pt x="300482" y="416465"/>
                  <a:pt x="310491" y="422759"/>
                  <a:pt x="319778" y="429983"/>
                </a:cubicBezTo>
                <a:cubicBezTo>
                  <a:pt x="329065" y="437206"/>
                  <a:pt x="337217" y="444841"/>
                  <a:pt x="344233" y="452890"/>
                </a:cubicBezTo>
                <a:cubicBezTo>
                  <a:pt x="351250" y="460939"/>
                  <a:pt x="356823" y="469297"/>
                  <a:pt x="360950" y="477965"/>
                </a:cubicBezTo>
                <a:cubicBezTo>
                  <a:pt x="365077" y="486632"/>
                  <a:pt x="367141" y="495094"/>
                  <a:pt x="367141" y="503349"/>
                </a:cubicBezTo>
                <a:cubicBezTo>
                  <a:pt x="367141" y="515319"/>
                  <a:pt x="362807" y="525637"/>
                  <a:pt x="354140" y="534305"/>
                </a:cubicBezTo>
                <a:cubicBezTo>
                  <a:pt x="345472" y="542973"/>
                  <a:pt x="333915" y="550093"/>
                  <a:pt x="319469" y="555665"/>
                </a:cubicBezTo>
                <a:cubicBezTo>
                  <a:pt x="305022" y="561237"/>
                  <a:pt x="288615" y="565571"/>
                  <a:pt x="270248" y="568666"/>
                </a:cubicBezTo>
                <a:cubicBezTo>
                  <a:pt x="251881" y="571762"/>
                  <a:pt x="233101" y="574032"/>
                  <a:pt x="213908" y="575477"/>
                </a:cubicBezTo>
                <a:cubicBezTo>
                  <a:pt x="194715" y="576922"/>
                  <a:pt x="175728" y="577850"/>
                  <a:pt x="156948" y="578263"/>
                </a:cubicBezTo>
                <a:cubicBezTo>
                  <a:pt x="138168" y="578676"/>
                  <a:pt x="121349" y="578882"/>
                  <a:pt x="106490" y="578882"/>
                </a:cubicBezTo>
                <a:cubicBezTo>
                  <a:pt x="95758" y="578882"/>
                  <a:pt x="84201" y="578366"/>
                  <a:pt x="71819" y="577334"/>
                </a:cubicBezTo>
                <a:cubicBezTo>
                  <a:pt x="59436" y="576302"/>
                  <a:pt x="47879" y="573826"/>
                  <a:pt x="37147" y="569905"/>
                </a:cubicBezTo>
                <a:cubicBezTo>
                  <a:pt x="26416" y="565984"/>
                  <a:pt x="17542" y="560205"/>
                  <a:pt x="10525" y="552569"/>
                </a:cubicBezTo>
                <a:cubicBezTo>
                  <a:pt x="3509" y="544933"/>
                  <a:pt x="0" y="534718"/>
                  <a:pt x="0" y="521923"/>
                </a:cubicBezTo>
                <a:cubicBezTo>
                  <a:pt x="0" y="513667"/>
                  <a:pt x="1445" y="505000"/>
                  <a:pt x="4334" y="495919"/>
                </a:cubicBezTo>
                <a:cubicBezTo>
                  <a:pt x="33226" y="495919"/>
                  <a:pt x="59230" y="495094"/>
                  <a:pt x="82344" y="493443"/>
                </a:cubicBezTo>
                <a:cubicBezTo>
                  <a:pt x="105458" y="491792"/>
                  <a:pt x="126302" y="489522"/>
                  <a:pt x="144875" y="486632"/>
                </a:cubicBezTo>
                <a:cubicBezTo>
                  <a:pt x="132906" y="479616"/>
                  <a:pt x="122380" y="471567"/>
                  <a:pt x="113300" y="462487"/>
                </a:cubicBezTo>
                <a:cubicBezTo>
                  <a:pt x="104220" y="453406"/>
                  <a:pt x="99679" y="444738"/>
                  <a:pt x="99679" y="436483"/>
                </a:cubicBezTo>
                <a:cubicBezTo>
                  <a:pt x="99679" y="420799"/>
                  <a:pt x="100298" y="403463"/>
                  <a:pt x="101536" y="384477"/>
                </a:cubicBezTo>
                <a:cubicBezTo>
                  <a:pt x="102775" y="365490"/>
                  <a:pt x="104116" y="345885"/>
                  <a:pt x="105561" y="325660"/>
                </a:cubicBezTo>
                <a:cubicBezTo>
                  <a:pt x="107006" y="305435"/>
                  <a:pt x="108347" y="284901"/>
                  <a:pt x="109585" y="264057"/>
                </a:cubicBezTo>
                <a:cubicBezTo>
                  <a:pt x="110824" y="243213"/>
                  <a:pt x="111443" y="222885"/>
                  <a:pt x="111443" y="203073"/>
                </a:cubicBezTo>
                <a:cubicBezTo>
                  <a:pt x="111442" y="184912"/>
                  <a:pt x="110720" y="167680"/>
                  <a:pt x="109276" y="151376"/>
                </a:cubicBezTo>
                <a:cubicBezTo>
                  <a:pt x="107831" y="135073"/>
                  <a:pt x="105354" y="120317"/>
                  <a:pt x="101846" y="107109"/>
                </a:cubicBezTo>
                <a:cubicBezTo>
                  <a:pt x="98337" y="93901"/>
                  <a:pt x="93488" y="82550"/>
                  <a:pt x="87297" y="73057"/>
                </a:cubicBezTo>
                <a:cubicBezTo>
                  <a:pt x="81106" y="63564"/>
                  <a:pt x="73263" y="56753"/>
                  <a:pt x="63770" y="52626"/>
                </a:cubicBezTo>
                <a:cubicBezTo>
                  <a:pt x="74502" y="49736"/>
                  <a:pt x="85646" y="47054"/>
                  <a:pt x="97203" y="44577"/>
                </a:cubicBezTo>
                <a:cubicBezTo>
                  <a:pt x="106696" y="42513"/>
                  <a:pt x="117427" y="40759"/>
                  <a:pt x="129397" y="39315"/>
                </a:cubicBezTo>
                <a:cubicBezTo>
                  <a:pt x="141367" y="37870"/>
                  <a:pt x="152718" y="37148"/>
                  <a:pt x="163449" y="37148"/>
                </a:cubicBezTo>
                <a:close/>
                <a:moveTo>
                  <a:pt x="3713083" y="117015"/>
                </a:moveTo>
                <a:cubicBezTo>
                  <a:pt x="3728768" y="124032"/>
                  <a:pt x="3740118" y="131358"/>
                  <a:pt x="3747135" y="138994"/>
                </a:cubicBezTo>
                <a:cubicBezTo>
                  <a:pt x="3754152" y="146630"/>
                  <a:pt x="3757660" y="154369"/>
                  <a:pt x="3757660" y="162211"/>
                </a:cubicBezTo>
                <a:cubicBezTo>
                  <a:pt x="3757660" y="171704"/>
                  <a:pt x="3753016" y="180888"/>
                  <a:pt x="3743729" y="189762"/>
                </a:cubicBezTo>
                <a:cubicBezTo>
                  <a:pt x="3734442" y="198636"/>
                  <a:pt x="3721956" y="206478"/>
                  <a:pt x="3706273" y="213289"/>
                </a:cubicBezTo>
                <a:cubicBezTo>
                  <a:pt x="3690588" y="220099"/>
                  <a:pt x="3672634" y="225568"/>
                  <a:pt x="3652409" y="229696"/>
                </a:cubicBezTo>
                <a:cubicBezTo>
                  <a:pt x="3632184" y="233823"/>
                  <a:pt x="3611134" y="235887"/>
                  <a:pt x="3589258" y="235887"/>
                </a:cubicBezTo>
                <a:cubicBezTo>
                  <a:pt x="3579352" y="235887"/>
                  <a:pt x="3572644" y="234545"/>
                  <a:pt x="3569136" y="231862"/>
                </a:cubicBezTo>
                <a:cubicBezTo>
                  <a:pt x="3565628" y="229180"/>
                  <a:pt x="3563874" y="225981"/>
                  <a:pt x="3563874" y="222266"/>
                </a:cubicBezTo>
                <a:cubicBezTo>
                  <a:pt x="3563873" y="219789"/>
                  <a:pt x="3564390" y="217416"/>
                  <a:pt x="3565422" y="215146"/>
                </a:cubicBezTo>
                <a:cubicBezTo>
                  <a:pt x="3566453" y="212876"/>
                  <a:pt x="3567588" y="210709"/>
                  <a:pt x="3568827" y="208645"/>
                </a:cubicBezTo>
                <a:cubicBezTo>
                  <a:pt x="3570065" y="206169"/>
                  <a:pt x="3571510" y="203899"/>
                  <a:pt x="3573160" y="201835"/>
                </a:cubicBezTo>
                <a:cubicBezTo>
                  <a:pt x="3596274" y="201835"/>
                  <a:pt x="3620008" y="194199"/>
                  <a:pt x="3644361" y="178927"/>
                </a:cubicBezTo>
                <a:cubicBezTo>
                  <a:pt x="3668713" y="163655"/>
                  <a:pt x="3691621" y="143018"/>
                  <a:pt x="3713083" y="117015"/>
                </a:cubicBezTo>
                <a:close/>
                <a:moveTo>
                  <a:pt x="3513487" y="60674"/>
                </a:moveTo>
                <a:cubicBezTo>
                  <a:pt x="3522154" y="60674"/>
                  <a:pt x="3529378" y="62738"/>
                  <a:pt x="3535156" y="66866"/>
                </a:cubicBezTo>
                <a:cubicBezTo>
                  <a:pt x="3540935" y="70993"/>
                  <a:pt x="3543823" y="78629"/>
                  <a:pt x="3543823" y="89773"/>
                </a:cubicBezTo>
                <a:cubicBezTo>
                  <a:pt x="3543824" y="107109"/>
                  <a:pt x="3543308" y="127849"/>
                  <a:pt x="3542276" y="151996"/>
                </a:cubicBezTo>
                <a:cubicBezTo>
                  <a:pt x="3541244" y="176141"/>
                  <a:pt x="3540006" y="202041"/>
                  <a:pt x="3538561" y="229696"/>
                </a:cubicBezTo>
                <a:cubicBezTo>
                  <a:pt x="3537117" y="257350"/>
                  <a:pt x="3535879" y="285829"/>
                  <a:pt x="3534846" y="315135"/>
                </a:cubicBezTo>
                <a:cubicBezTo>
                  <a:pt x="3533815" y="344440"/>
                  <a:pt x="3533298" y="372713"/>
                  <a:pt x="3533298" y="399955"/>
                </a:cubicBezTo>
                <a:cubicBezTo>
                  <a:pt x="3533298" y="420180"/>
                  <a:pt x="3533711" y="439579"/>
                  <a:pt x="3534537" y="458153"/>
                </a:cubicBezTo>
                <a:cubicBezTo>
                  <a:pt x="3535363" y="476726"/>
                  <a:pt x="3536704" y="493649"/>
                  <a:pt x="3538561" y="508921"/>
                </a:cubicBezTo>
                <a:cubicBezTo>
                  <a:pt x="3540418" y="524193"/>
                  <a:pt x="3543101" y="537401"/>
                  <a:pt x="3546610" y="548545"/>
                </a:cubicBezTo>
                <a:cubicBezTo>
                  <a:pt x="3550118" y="559689"/>
                  <a:pt x="3554349" y="568150"/>
                  <a:pt x="3559302" y="573929"/>
                </a:cubicBezTo>
                <a:cubicBezTo>
                  <a:pt x="3548571" y="575993"/>
                  <a:pt x="3538768" y="577541"/>
                  <a:pt x="3529893" y="578572"/>
                </a:cubicBezTo>
                <a:cubicBezTo>
                  <a:pt x="3521020" y="579604"/>
                  <a:pt x="3512867" y="580120"/>
                  <a:pt x="3505438" y="580120"/>
                </a:cubicBezTo>
                <a:cubicBezTo>
                  <a:pt x="3493468" y="580120"/>
                  <a:pt x="3483356" y="578263"/>
                  <a:pt x="3475101" y="574548"/>
                </a:cubicBezTo>
                <a:cubicBezTo>
                  <a:pt x="3466847" y="570833"/>
                  <a:pt x="3460242" y="564436"/>
                  <a:pt x="3455289" y="555355"/>
                </a:cubicBezTo>
                <a:cubicBezTo>
                  <a:pt x="3450336" y="546275"/>
                  <a:pt x="3446725" y="533892"/>
                  <a:pt x="3444454" y="518208"/>
                </a:cubicBezTo>
                <a:cubicBezTo>
                  <a:pt x="3442184" y="502523"/>
                  <a:pt x="3441049" y="482918"/>
                  <a:pt x="3441049" y="459391"/>
                </a:cubicBezTo>
                <a:cubicBezTo>
                  <a:pt x="3441049" y="441230"/>
                  <a:pt x="3441462" y="422140"/>
                  <a:pt x="3442287" y="402122"/>
                </a:cubicBezTo>
                <a:cubicBezTo>
                  <a:pt x="3443113" y="382103"/>
                  <a:pt x="3443938" y="361672"/>
                  <a:pt x="3444763" y="340828"/>
                </a:cubicBezTo>
                <a:cubicBezTo>
                  <a:pt x="3445589" y="319985"/>
                  <a:pt x="3446415" y="299141"/>
                  <a:pt x="3447241" y="278297"/>
                </a:cubicBezTo>
                <a:cubicBezTo>
                  <a:pt x="3448066" y="257453"/>
                  <a:pt x="3448479" y="237331"/>
                  <a:pt x="3448479" y="217932"/>
                </a:cubicBezTo>
                <a:cubicBezTo>
                  <a:pt x="3448479" y="190691"/>
                  <a:pt x="3447343" y="165719"/>
                  <a:pt x="3445073" y="143018"/>
                </a:cubicBezTo>
                <a:cubicBezTo>
                  <a:pt x="3442803" y="120317"/>
                  <a:pt x="3438573" y="101743"/>
                  <a:pt x="3432381" y="87297"/>
                </a:cubicBezTo>
                <a:cubicBezTo>
                  <a:pt x="3441874" y="82344"/>
                  <a:pt x="3451367" y="77804"/>
                  <a:pt x="3460861" y="73676"/>
                </a:cubicBezTo>
                <a:cubicBezTo>
                  <a:pt x="3469116" y="70374"/>
                  <a:pt x="3477887" y="67381"/>
                  <a:pt x="3487173" y="64699"/>
                </a:cubicBezTo>
                <a:cubicBezTo>
                  <a:pt x="3496460" y="62016"/>
                  <a:pt x="3505232" y="60675"/>
                  <a:pt x="3513487" y="60674"/>
                </a:cubicBezTo>
                <a:close/>
                <a:moveTo>
                  <a:pt x="2688670" y="0"/>
                </a:moveTo>
                <a:cubicBezTo>
                  <a:pt x="2715499" y="0"/>
                  <a:pt x="2740676" y="4024"/>
                  <a:pt x="2764203" y="12073"/>
                </a:cubicBezTo>
                <a:cubicBezTo>
                  <a:pt x="2787729" y="20122"/>
                  <a:pt x="2808160" y="32298"/>
                  <a:pt x="2825496" y="48602"/>
                </a:cubicBezTo>
                <a:cubicBezTo>
                  <a:pt x="2842831" y="64905"/>
                  <a:pt x="2856556" y="85336"/>
                  <a:pt x="2866668" y="109895"/>
                </a:cubicBezTo>
                <a:cubicBezTo>
                  <a:pt x="2876780" y="134453"/>
                  <a:pt x="2881836" y="163449"/>
                  <a:pt x="2881837" y="196882"/>
                </a:cubicBezTo>
                <a:cubicBezTo>
                  <a:pt x="2881837" y="224949"/>
                  <a:pt x="2878534" y="253841"/>
                  <a:pt x="2871930" y="283559"/>
                </a:cubicBezTo>
                <a:cubicBezTo>
                  <a:pt x="2865326" y="313277"/>
                  <a:pt x="2856040" y="342273"/>
                  <a:pt x="2844070" y="370546"/>
                </a:cubicBezTo>
                <a:cubicBezTo>
                  <a:pt x="2832100" y="398820"/>
                  <a:pt x="2817654" y="425649"/>
                  <a:pt x="2800731" y="451033"/>
                </a:cubicBezTo>
                <a:cubicBezTo>
                  <a:pt x="2783808" y="476417"/>
                  <a:pt x="2764822" y="498499"/>
                  <a:pt x="2743772" y="517279"/>
                </a:cubicBezTo>
                <a:cubicBezTo>
                  <a:pt x="2722721" y="536059"/>
                  <a:pt x="2700020" y="551021"/>
                  <a:pt x="2675668" y="562166"/>
                </a:cubicBezTo>
                <a:cubicBezTo>
                  <a:pt x="2651315" y="573310"/>
                  <a:pt x="2625931" y="578882"/>
                  <a:pt x="2599515" y="578882"/>
                </a:cubicBezTo>
                <a:cubicBezTo>
                  <a:pt x="2590022" y="578057"/>
                  <a:pt x="2581252" y="575683"/>
                  <a:pt x="2573202" y="571762"/>
                </a:cubicBezTo>
                <a:cubicBezTo>
                  <a:pt x="2565154" y="567841"/>
                  <a:pt x="2557621" y="562578"/>
                  <a:pt x="2550605" y="555975"/>
                </a:cubicBezTo>
                <a:cubicBezTo>
                  <a:pt x="2542349" y="560102"/>
                  <a:pt x="2533269" y="563920"/>
                  <a:pt x="2523362" y="567428"/>
                </a:cubicBezTo>
                <a:cubicBezTo>
                  <a:pt x="2513457" y="570936"/>
                  <a:pt x="2503758" y="572691"/>
                  <a:pt x="2494264" y="572691"/>
                </a:cubicBezTo>
                <a:cubicBezTo>
                  <a:pt x="2483946" y="572691"/>
                  <a:pt x="2476207" y="567428"/>
                  <a:pt x="2471047" y="556903"/>
                </a:cubicBezTo>
                <a:cubicBezTo>
                  <a:pt x="2465887" y="546378"/>
                  <a:pt x="2462379" y="532448"/>
                  <a:pt x="2460522" y="515112"/>
                </a:cubicBezTo>
                <a:cubicBezTo>
                  <a:pt x="2458665" y="497777"/>
                  <a:pt x="2457736" y="477965"/>
                  <a:pt x="2457736" y="455676"/>
                </a:cubicBezTo>
                <a:cubicBezTo>
                  <a:pt x="2457735" y="433388"/>
                  <a:pt x="2457530" y="410480"/>
                  <a:pt x="2457116" y="386953"/>
                </a:cubicBezTo>
                <a:lnTo>
                  <a:pt x="2419969" y="388811"/>
                </a:lnTo>
                <a:cubicBezTo>
                  <a:pt x="2409651" y="389223"/>
                  <a:pt x="2402530" y="386541"/>
                  <a:pt x="2398610" y="380762"/>
                </a:cubicBezTo>
                <a:cubicBezTo>
                  <a:pt x="2394688" y="374983"/>
                  <a:pt x="2392521" y="368173"/>
                  <a:pt x="2392109" y="360331"/>
                </a:cubicBezTo>
                <a:cubicBezTo>
                  <a:pt x="2392108" y="355791"/>
                  <a:pt x="2392314" y="351354"/>
                  <a:pt x="2392728" y="347020"/>
                </a:cubicBezTo>
                <a:cubicBezTo>
                  <a:pt x="2393141" y="342686"/>
                  <a:pt x="2393759" y="338868"/>
                  <a:pt x="2394585" y="335566"/>
                </a:cubicBezTo>
                <a:cubicBezTo>
                  <a:pt x="2395411" y="331438"/>
                  <a:pt x="2396443" y="327517"/>
                  <a:pt x="2397681" y="323803"/>
                </a:cubicBezTo>
                <a:cubicBezTo>
                  <a:pt x="2408000" y="322977"/>
                  <a:pt x="2417803" y="322461"/>
                  <a:pt x="2427089" y="322255"/>
                </a:cubicBezTo>
                <a:cubicBezTo>
                  <a:pt x="2436376" y="322048"/>
                  <a:pt x="2445353" y="321532"/>
                  <a:pt x="2454021" y="320707"/>
                </a:cubicBezTo>
                <a:cubicBezTo>
                  <a:pt x="2452783" y="305023"/>
                  <a:pt x="2450926" y="290163"/>
                  <a:pt x="2448449" y="276130"/>
                </a:cubicBezTo>
                <a:cubicBezTo>
                  <a:pt x="2445972" y="262096"/>
                  <a:pt x="2442464" y="249301"/>
                  <a:pt x="2437924" y="237744"/>
                </a:cubicBezTo>
                <a:cubicBezTo>
                  <a:pt x="2426367" y="249714"/>
                  <a:pt x="2416667" y="262303"/>
                  <a:pt x="2408825" y="275511"/>
                </a:cubicBezTo>
                <a:cubicBezTo>
                  <a:pt x="2400983" y="288719"/>
                  <a:pt x="2395823" y="302752"/>
                  <a:pt x="2393347" y="317611"/>
                </a:cubicBezTo>
                <a:cubicBezTo>
                  <a:pt x="2380965" y="317611"/>
                  <a:pt x="2370852" y="315857"/>
                  <a:pt x="2363009" y="312349"/>
                </a:cubicBezTo>
                <a:cubicBezTo>
                  <a:pt x="2355167" y="308840"/>
                  <a:pt x="2348976" y="304197"/>
                  <a:pt x="2344436" y="298418"/>
                </a:cubicBezTo>
                <a:cubicBezTo>
                  <a:pt x="2339896" y="292640"/>
                  <a:pt x="2336800" y="285726"/>
                  <a:pt x="2335149" y="277678"/>
                </a:cubicBezTo>
                <a:cubicBezTo>
                  <a:pt x="2333498" y="269629"/>
                  <a:pt x="2332673" y="261271"/>
                  <a:pt x="2332672" y="252603"/>
                </a:cubicBezTo>
                <a:cubicBezTo>
                  <a:pt x="2332672" y="231140"/>
                  <a:pt x="2338141" y="209987"/>
                  <a:pt x="2349080" y="189143"/>
                </a:cubicBezTo>
                <a:cubicBezTo>
                  <a:pt x="2360017" y="168299"/>
                  <a:pt x="2374566" y="148487"/>
                  <a:pt x="2392728" y="129707"/>
                </a:cubicBezTo>
                <a:cubicBezTo>
                  <a:pt x="2410888" y="110927"/>
                  <a:pt x="2432042" y="93591"/>
                  <a:pt x="2456188" y="77700"/>
                </a:cubicBezTo>
                <a:cubicBezTo>
                  <a:pt x="2480334" y="61810"/>
                  <a:pt x="2505511" y="48085"/>
                  <a:pt x="2531721" y="36529"/>
                </a:cubicBezTo>
                <a:cubicBezTo>
                  <a:pt x="2557931" y="24972"/>
                  <a:pt x="2584553" y="15994"/>
                  <a:pt x="2611588" y="9597"/>
                </a:cubicBezTo>
                <a:cubicBezTo>
                  <a:pt x="2638623" y="3199"/>
                  <a:pt x="2664317" y="0"/>
                  <a:pt x="2688670" y="0"/>
                </a:cubicBezTo>
                <a:close/>
              </a:path>
            </a:pathLst>
          </a:custGeom>
          <a:solidFill>
            <a:srgbClr val="FFEECE"/>
          </a:solidFill>
          <a:ln>
            <a:noFill/>
          </a:ln>
          <a:effectLst/>
        </p:spPr>
        <p:txBody>
          <a:bodyPr rot="0" spcFirstLastPara="0" vertOverflow="overflow" horzOverflow="overflow" vert="horz" wrap="square" lIns="60960" tIns="30480" rIns="60960" bIns="30480" numCol="1" spcCol="0" rtlCol="0" fromWordArt="0" anchor="t" anchorCtr="0" forceAA="0" compatLnSpc="1">
            <a:prstTxWarp prst="textNoShape">
              <a:avLst/>
            </a:prstTxWarp>
            <a:noAutofit/>
          </a:bodyPr>
          <a:lstStyle/>
          <a:p>
            <a:pPr algn="ctr" defTabSz="609630">
              <a:lnSpc>
                <a:spcPts val="4576"/>
              </a:lnSpc>
              <a:spcBef>
                <a:spcPct val="0"/>
              </a:spcBef>
            </a:pPr>
            <a:endParaRPr lang="en-US" sz="3269" dirty="0">
              <a:solidFill>
                <a:srgbClr val="FFEECE"/>
              </a:solidFill>
              <a:latin typeface="SVN-Candy Script" panose="02000503000000020003" pitchFamily="2" charset="0"/>
            </a:endParaRPr>
          </a:p>
        </p:txBody>
      </p:sp>
      <p:grpSp>
        <p:nvGrpSpPr>
          <p:cNvPr id="9" name="Group 9"/>
          <p:cNvGrpSpPr/>
          <p:nvPr/>
        </p:nvGrpSpPr>
        <p:grpSpPr>
          <a:xfrm>
            <a:off x="-540171" y="4803050"/>
            <a:ext cx="13272341" cy="3185362"/>
            <a:chOff x="0" y="0"/>
            <a:chExt cx="26544683" cy="6370724"/>
          </a:xfrm>
        </p:grpSpPr>
        <p:sp>
          <p:nvSpPr>
            <p:cNvPr id="10" name="Freeform 10"/>
            <p:cNvSpPr/>
            <p:nvPr/>
          </p:nvSpPr>
          <p:spPr>
            <a:xfrm>
              <a:off x="0" y="0"/>
              <a:ext cx="26544683" cy="6370724"/>
            </a:xfrm>
            <a:custGeom>
              <a:avLst/>
              <a:gdLst/>
              <a:ahLst/>
              <a:cxnLst/>
              <a:rect l="l" t="t" r="r" b="b"/>
              <a:pathLst>
                <a:path w="26544683" h="6370724">
                  <a:moveTo>
                    <a:pt x="0" y="0"/>
                  </a:moveTo>
                  <a:lnTo>
                    <a:pt x="26544683" y="0"/>
                  </a:lnTo>
                  <a:lnTo>
                    <a:pt x="26544683" y="6370724"/>
                  </a:lnTo>
                  <a:lnTo>
                    <a:pt x="0" y="637072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defTabSz="609630"/>
              <a:endParaRPr lang="en-US" sz="1200">
                <a:solidFill>
                  <a:prstClr val="black"/>
                </a:solidFill>
                <a:latin typeface="Calibri"/>
              </a:endParaRPr>
            </a:p>
          </p:txBody>
        </p:sp>
        <p:sp>
          <p:nvSpPr>
            <p:cNvPr id="13" name="TextBox 13"/>
            <p:cNvSpPr txBox="1"/>
            <p:nvPr/>
          </p:nvSpPr>
          <p:spPr>
            <a:xfrm>
              <a:off x="9301232" y="695188"/>
              <a:ext cx="1509943" cy="1740281"/>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
        <p:nvSpPr>
          <p:cNvPr id="3" name="Rectangle 2">
            <a:extLst>
              <a:ext uri="{FF2B5EF4-FFF2-40B4-BE49-F238E27FC236}">
                <a16:creationId xmlns:a16="http://schemas.microsoft.com/office/drawing/2014/main" id="{FA213D08-4352-2F1C-CC14-9BC371FEA7E2}"/>
              </a:ext>
            </a:extLst>
          </p:cNvPr>
          <p:cNvSpPr/>
          <p:nvPr/>
        </p:nvSpPr>
        <p:spPr>
          <a:xfrm>
            <a:off x="765314" y="2415209"/>
            <a:ext cx="10952922" cy="234067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latin typeface="Algerian" panose="04020705040A02060702" pitchFamily="82" charset="0"/>
              </a:rPr>
              <a:t>MỘT SỐ NÉT VĂN HÓA Ở BẮC TRUNG BỘ VÀ NAM TRUNG BỘ </a:t>
            </a:r>
          </a:p>
          <a:p>
            <a:pPr algn="ctr"/>
            <a:r>
              <a:rPr lang="en-US" sz="5400" dirty="0">
                <a:latin typeface="Algerian" panose="04020705040A02060702" pitchFamily="82" charset="0"/>
              </a:rPr>
              <a:t>( TIẾT 1)</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Nhóm 29">
            <a:extLst>
              <a:ext uri="{FF2B5EF4-FFF2-40B4-BE49-F238E27FC236}">
                <a16:creationId xmlns:a16="http://schemas.microsoft.com/office/drawing/2014/main" id="{F4B1030B-3D13-BE2D-5BC7-F02546840BD8}"/>
              </a:ext>
            </a:extLst>
          </p:cNvPr>
          <p:cNvGrpSpPr/>
          <p:nvPr/>
        </p:nvGrpSpPr>
        <p:grpSpPr>
          <a:xfrm>
            <a:off x="258840" y="2227468"/>
            <a:ext cx="11837082" cy="4415059"/>
            <a:chOff x="2592651" y="3547105"/>
            <a:chExt cx="13102697" cy="2761058"/>
          </a:xfrm>
        </p:grpSpPr>
        <p:grpSp>
          <p:nvGrpSpPr>
            <p:cNvPr id="3" name="Group 3"/>
            <p:cNvGrpSpPr/>
            <p:nvPr/>
          </p:nvGrpSpPr>
          <p:grpSpPr>
            <a:xfrm>
              <a:off x="2745051" y="3699505"/>
              <a:ext cx="12950297" cy="2608658"/>
              <a:chOff x="0" y="0"/>
              <a:chExt cx="3410778" cy="687054"/>
            </a:xfrm>
          </p:grpSpPr>
          <p:sp>
            <p:nvSpPr>
              <p:cNvPr id="4" name="Freeform 4"/>
              <p:cNvSpPr/>
              <p:nvPr/>
            </p:nvSpPr>
            <p:spPr>
              <a:xfrm>
                <a:off x="0" y="0"/>
                <a:ext cx="3410778" cy="687054"/>
              </a:xfrm>
              <a:custGeom>
                <a:avLst/>
                <a:gdLst/>
                <a:ahLst/>
                <a:cxnLst/>
                <a:rect l="l" t="t" r="r" b="b"/>
                <a:pathLst>
                  <a:path w="3410778" h="687054">
                    <a:moveTo>
                      <a:pt x="28695" y="0"/>
                    </a:moveTo>
                    <a:lnTo>
                      <a:pt x="3382083" y="0"/>
                    </a:lnTo>
                    <a:cubicBezTo>
                      <a:pt x="3389693" y="0"/>
                      <a:pt x="3396992" y="3023"/>
                      <a:pt x="3402373" y="8405"/>
                    </a:cubicBezTo>
                    <a:cubicBezTo>
                      <a:pt x="3407755" y="13786"/>
                      <a:pt x="3410778" y="21085"/>
                      <a:pt x="3410778" y="28695"/>
                    </a:cubicBezTo>
                    <a:lnTo>
                      <a:pt x="3410778" y="658359"/>
                    </a:lnTo>
                    <a:cubicBezTo>
                      <a:pt x="3410778" y="665969"/>
                      <a:pt x="3407755" y="673268"/>
                      <a:pt x="3402373" y="678649"/>
                    </a:cubicBezTo>
                    <a:cubicBezTo>
                      <a:pt x="3396992" y="684031"/>
                      <a:pt x="3389693" y="687054"/>
                      <a:pt x="3382083" y="687054"/>
                    </a:cubicBezTo>
                    <a:lnTo>
                      <a:pt x="28695" y="687054"/>
                    </a:lnTo>
                    <a:cubicBezTo>
                      <a:pt x="21085" y="687054"/>
                      <a:pt x="13786" y="684031"/>
                      <a:pt x="8405" y="678649"/>
                    </a:cubicBezTo>
                    <a:cubicBezTo>
                      <a:pt x="3023" y="673268"/>
                      <a:pt x="0" y="665969"/>
                      <a:pt x="0" y="658359"/>
                    </a:cubicBezTo>
                    <a:lnTo>
                      <a:pt x="0" y="28695"/>
                    </a:lnTo>
                    <a:cubicBezTo>
                      <a:pt x="0" y="21085"/>
                      <a:pt x="3023" y="13786"/>
                      <a:pt x="8405" y="8405"/>
                    </a:cubicBezTo>
                    <a:cubicBezTo>
                      <a:pt x="13786" y="3023"/>
                      <a:pt x="21085" y="0"/>
                      <a:pt x="28695" y="0"/>
                    </a:cubicBezTo>
                    <a:close/>
                  </a:path>
                </a:pathLst>
              </a:custGeom>
            </p:spPr>
            <p:style>
              <a:lnRef idx="2">
                <a:schemeClr val="accent6"/>
              </a:lnRef>
              <a:fillRef idx="1">
                <a:schemeClr val="lt1"/>
              </a:fillRef>
              <a:effectRef idx="0">
                <a:schemeClr val="accent6"/>
              </a:effectRef>
              <a:fontRef idx="minor">
                <a:schemeClr val="dk1"/>
              </a:fontRef>
            </p:style>
            <p:txBody>
              <a:bodyPr/>
              <a:lstStyle/>
              <a:p>
                <a:endParaRPr lang="en-US" sz="1200"/>
              </a:p>
            </p:txBody>
          </p:sp>
          <p:sp>
            <p:nvSpPr>
              <p:cNvPr id="5" name="TextBox 5"/>
              <p:cNvSpPr txBox="1"/>
              <p:nvPr/>
            </p:nvSpPr>
            <p:spPr>
              <a:xfrm>
                <a:off x="0" y="-47625"/>
                <a:ext cx="3410778" cy="734679"/>
              </a:xfrm>
              <a:prstGeom prst="rect">
                <a:avLst/>
              </a:prstGeom>
            </p:spPr>
            <p:style>
              <a:lnRef idx="2">
                <a:schemeClr val="accent6"/>
              </a:lnRef>
              <a:fillRef idx="1">
                <a:schemeClr val="lt1"/>
              </a:fillRef>
              <a:effectRef idx="0">
                <a:schemeClr val="accent6"/>
              </a:effectRef>
              <a:fontRef idx="minor">
                <a:schemeClr val="dk1"/>
              </a:fontRef>
            </p:style>
            <p:txBody>
              <a:bodyPr lIns="33867" tIns="33867" rIns="33867" bIns="33867" rtlCol="0" anchor="ctr"/>
              <a:lstStyle/>
              <a:p>
                <a:pPr algn="ctr">
                  <a:lnSpc>
                    <a:spcPts val="1889"/>
                  </a:lnSpc>
                </a:pPr>
                <a:endParaRPr sz="1200"/>
              </a:p>
            </p:txBody>
          </p:sp>
        </p:grpSp>
        <p:grpSp>
          <p:nvGrpSpPr>
            <p:cNvPr id="6" name="Group 6"/>
            <p:cNvGrpSpPr/>
            <p:nvPr/>
          </p:nvGrpSpPr>
          <p:grpSpPr>
            <a:xfrm>
              <a:off x="2592651" y="3547105"/>
              <a:ext cx="12950297" cy="2608658"/>
              <a:chOff x="0" y="0"/>
              <a:chExt cx="3410778" cy="687054"/>
            </a:xfrm>
          </p:grpSpPr>
          <p:sp>
            <p:nvSpPr>
              <p:cNvPr id="7" name="Freeform 7"/>
              <p:cNvSpPr/>
              <p:nvPr/>
            </p:nvSpPr>
            <p:spPr>
              <a:xfrm>
                <a:off x="0" y="0"/>
                <a:ext cx="3410778" cy="687054"/>
              </a:xfrm>
              <a:custGeom>
                <a:avLst/>
                <a:gdLst/>
                <a:ahLst/>
                <a:cxnLst/>
                <a:rect l="l" t="t" r="r" b="b"/>
                <a:pathLst>
                  <a:path w="3410778" h="687054">
                    <a:moveTo>
                      <a:pt x="28695" y="0"/>
                    </a:moveTo>
                    <a:lnTo>
                      <a:pt x="3382083" y="0"/>
                    </a:lnTo>
                    <a:cubicBezTo>
                      <a:pt x="3389693" y="0"/>
                      <a:pt x="3396992" y="3023"/>
                      <a:pt x="3402373" y="8405"/>
                    </a:cubicBezTo>
                    <a:cubicBezTo>
                      <a:pt x="3407755" y="13786"/>
                      <a:pt x="3410778" y="21085"/>
                      <a:pt x="3410778" y="28695"/>
                    </a:cubicBezTo>
                    <a:lnTo>
                      <a:pt x="3410778" y="658359"/>
                    </a:lnTo>
                    <a:cubicBezTo>
                      <a:pt x="3410778" y="665969"/>
                      <a:pt x="3407755" y="673268"/>
                      <a:pt x="3402373" y="678649"/>
                    </a:cubicBezTo>
                    <a:cubicBezTo>
                      <a:pt x="3396992" y="684031"/>
                      <a:pt x="3389693" y="687054"/>
                      <a:pt x="3382083" y="687054"/>
                    </a:cubicBezTo>
                    <a:lnTo>
                      <a:pt x="28695" y="687054"/>
                    </a:lnTo>
                    <a:cubicBezTo>
                      <a:pt x="21085" y="687054"/>
                      <a:pt x="13786" y="684031"/>
                      <a:pt x="8405" y="678649"/>
                    </a:cubicBezTo>
                    <a:cubicBezTo>
                      <a:pt x="3023" y="673268"/>
                      <a:pt x="0" y="665969"/>
                      <a:pt x="0" y="658359"/>
                    </a:cubicBezTo>
                    <a:lnTo>
                      <a:pt x="0" y="28695"/>
                    </a:lnTo>
                    <a:cubicBezTo>
                      <a:pt x="0" y="21085"/>
                      <a:pt x="3023" y="13786"/>
                      <a:pt x="8405" y="8405"/>
                    </a:cubicBezTo>
                    <a:cubicBezTo>
                      <a:pt x="13786" y="3023"/>
                      <a:pt x="21085" y="0"/>
                      <a:pt x="28695" y="0"/>
                    </a:cubicBezTo>
                    <a:close/>
                  </a:path>
                </a:pathLst>
              </a:custGeom>
            </p:spPr>
            <p:style>
              <a:lnRef idx="2">
                <a:schemeClr val="accent6"/>
              </a:lnRef>
              <a:fillRef idx="1">
                <a:schemeClr val="lt1"/>
              </a:fillRef>
              <a:effectRef idx="0">
                <a:schemeClr val="accent6"/>
              </a:effectRef>
              <a:fontRef idx="minor">
                <a:schemeClr val="dk1"/>
              </a:fontRef>
            </p:style>
            <p:txBody>
              <a:bodyPr/>
              <a:lstStyle/>
              <a:p>
                <a:endParaRPr lang="en-US" sz="1200"/>
              </a:p>
            </p:txBody>
          </p:sp>
          <p:sp>
            <p:nvSpPr>
              <p:cNvPr id="8" name="TextBox 8"/>
              <p:cNvSpPr txBox="1"/>
              <p:nvPr/>
            </p:nvSpPr>
            <p:spPr>
              <a:xfrm>
                <a:off x="0" y="-47625"/>
                <a:ext cx="3410778" cy="734679"/>
              </a:xfrm>
              <a:prstGeom prst="rect">
                <a:avLst/>
              </a:prstGeom>
            </p:spPr>
            <p:style>
              <a:lnRef idx="2">
                <a:schemeClr val="accent6"/>
              </a:lnRef>
              <a:fillRef idx="1">
                <a:schemeClr val="lt1"/>
              </a:fillRef>
              <a:effectRef idx="0">
                <a:schemeClr val="accent6"/>
              </a:effectRef>
              <a:fontRef idx="minor">
                <a:schemeClr val="dk1"/>
              </a:fontRef>
            </p:style>
            <p:txBody>
              <a:bodyPr lIns="33867" tIns="33867" rIns="33867" bIns="33867" rtlCol="0" anchor="ctr"/>
              <a:lstStyle/>
              <a:p>
                <a:pPr algn="ctr">
                  <a:lnSpc>
                    <a:spcPts val="1889"/>
                  </a:lnSpc>
                </a:pPr>
                <a:endParaRPr sz="1200"/>
              </a:p>
            </p:txBody>
          </p:sp>
        </p:grpSp>
      </p:grpSp>
      <p:sp>
        <p:nvSpPr>
          <p:cNvPr id="32" name="Hộp Văn bản 31">
            <a:extLst>
              <a:ext uri="{FF2B5EF4-FFF2-40B4-BE49-F238E27FC236}">
                <a16:creationId xmlns:a16="http://schemas.microsoft.com/office/drawing/2014/main" id="{EE810BDB-DEE5-9559-095B-A3FBB3471910}"/>
              </a:ext>
            </a:extLst>
          </p:cNvPr>
          <p:cNvSpPr txBox="1"/>
          <p:nvPr/>
        </p:nvSpPr>
        <p:spPr>
          <a:xfrm>
            <a:off x="258839" y="1938319"/>
            <a:ext cx="11674321" cy="4401205"/>
          </a:xfrm>
          <a:prstGeom prst="rect">
            <a:avLst/>
          </a:prstGeom>
          <a:noFill/>
        </p:spPr>
        <p:txBody>
          <a:bodyPr wrap="square">
            <a:spAutoFit/>
          </a:bodyPr>
          <a:lstStyle/>
          <a:p>
            <a:r>
              <a:rPr lang="en-US" sz="4000" i="1" kern="0" dirty="0">
                <a:solidFill>
                  <a:srgbClr val="000000"/>
                </a:solidFill>
                <a:latin typeface="Times New Roman" panose="02020603050405020304" pitchFamily="18" charset="0"/>
                <a:ea typeface="Calibri" panose="020F0502020204030204" pitchFamily="34" charset="0"/>
              </a:rPr>
              <a:t>	Di </a:t>
            </a:r>
            <a:r>
              <a:rPr lang="en-US" sz="4000" i="1" kern="0" dirty="0" err="1">
                <a:solidFill>
                  <a:srgbClr val="000000"/>
                </a:solidFill>
                <a:latin typeface="Times New Roman" panose="02020603050405020304" pitchFamily="18" charset="0"/>
                <a:ea typeface="Calibri" panose="020F0502020204030204" pitchFamily="34" charset="0"/>
              </a:rPr>
              <a:t>sản</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thế</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giới</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là</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những</a:t>
            </a:r>
            <a:r>
              <a:rPr lang="en-US" sz="4000" i="1" kern="0" dirty="0">
                <a:solidFill>
                  <a:srgbClr val="000000"/>
                </a:solidFill>
                <a:latin typeface="Times New Roman" panose="02020603050405020304" pitchFamily="18" charset="0"/>
                <a:ea typeface="Calibri" panose="020F0502020204030204" pitchFamily="34" charset="0"/>
              </a:rPr>
              <a:t> di </a:t>
            </a:r>
            <a:r>
              <a:rPr lang="en-US" sz="4000" i="1" kern="0" dirty="0" err="1">
                <a:solidFill>
                  <a:srgbClr val="000000"/>
                </a:solidFill>
                <a:latin typeface="Times New Roman" panose="02020603050405020304" pitchFamily="18" charset="0"/>
                <a:ea typeface="Calibri" panose="020F0502020204030204" pitchFamily="34" charset="0"/>
              </a:rPr>
              <a:t>chỉ</a:t>
            </a:r>
            <a:r>
              <a:rPr lang="en-US" sz="4000" i="1" kern="0" dirty="0">
                <a:solidFill>
                  <a:srgbClr val="000000"/>
                </a:solidFill>
                <a:latin typeface="Times New Roman" panose="02020603050405020304" pitchFamily="18" charset="0"/>
                <a:ea typeface="Calibri" panose="020F0502020204030204" pitchFamily="34" charset="0"/>
              </a:rPr>
              <a:t> hay di </a:t>
            </a:r>
            <a:r>
              <a:rPr lang="en-US" sz="4000" i="1" kern="0" dirty="0" err="1">
                <a:solidFill>
                  <a:srgbClr val="000000"/>
                </a:solidFill>
                <a:latin typeface="Times New Roman" panose="02020603050405020304" pitchFamily="18" charset="0"/>
                <a:ea typeface="Calibri" panose="020F0502020204030204" pitchFamily="34" charset="0"/>
              </a:rPr>
              <a:t>tích</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danh</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thắng</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của</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một</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quốc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gia</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như</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rừng</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dãy</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núi</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hồ</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sa</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mạc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quần</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thể</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kiến</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trúc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công</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trình</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nghệ</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thuật</a:t>
            </a:r>
            <a:r>
              <a:rPr lang="en-US" sz="4000" i="1" kern="0" dirty="0">
                <a:solidFill>
                  <a:srgbClr val="000000"/>
                </a:solidFill>
                <a:latin typeface="Times New Roman" panose="02020603050405020304" pitchFamily="18" charset="0"/>
                <a:ea typeface="Calibri" panose="020F0502020204030204" pitchFamily="34" charset="0"/>
              </a:rPr>
              <a:t>... do </a:t>
            </a:r>
            <a:r>
              <a:rPr lang="en-US" sz="4000" i="1" kern="0" dirty="0" err="1">
                <a:solidFill>
                  <a:srgbClr val="000000"/>
                </a:solidFill>
                <a:latin typeface="Times New Roman" panose="02020603050405020304" pitchFamily="18" charset="0"/>
                <a:ea typeface="Calibri" panose="020F0502020204030204" pitchFamily="34" charset="0"/>
              </a:rPr>
              <a:t>các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nước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tham</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gia</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vào</a:t>
            </a:r>
            <a:r>
              <a:rPr lang="en-US" sz="4000" i="1" kern="0" dirty="0">
                <a:solidFill>
                  <a:srgbClr val="000000"/>
                </a:solidFill>
                <a:latin typeface="Times New Roman" panose="02020603050405020304" pitchFamily="18" charset="0"/>
                <a:ea typeface="Calibri" panose="020F0502020204030204" pitchFamily="34" charset="0"/>
              </a:rPr>
              <a:t> Công </a:t>
            </a:r>
            <a:r>
              <a:rPr lang="en-US" sz="4000" i="1" kern="0" dirty="0" err="1">
                <a:solidFill>
                  <a:srgbClr val="000000"/>
                </a:solidFill>
                <a:latin typeface="Times New Roman" panose="02020603050405020304" pitchFamily="18" charset="0"/>
                <a:ea typeface="Calibri" panose="020F0502020204030204" pitchFamily="34" charset="0"/>
              </a:rPr>
              <a:t>ước</a:t>
            </a:r>
            <a:r>
              <a:rPr lang="en-US" sz="4000" i="1" kern="0" dirty="0">
                <a:solidFill>
                  <a:srgbClr val="000000"/>
                </a:solidFill>
                <a:latin typeface="Times New Roman" panose="02020603050405020304" pitchFamily="18" charset="0"/>
                <a:ea typeface="Calibri" panose="020F0502020204030204" pitchFamily="34" charset="0"/>
              </a:rPr>
              <a:t> di </a:t>
            </a:r>
            <a:r>
              <a:rPr lang="en-US" sz="4000" i="1" kern="0" dirty="0" err="1">
                <a:solidFill>
                  <a:srgbClr val="000000"/>
                </a:solidFill>
                <a:latin typeface="Times New Roman" panose="02020603050405020304" pitchFamily="18" charset="0"/>
                <a:ea typeface="Calibri" panose="020F0502020204030204" pitchFamily="34" charset="0"/>
              </a:rPr>
              <a:t>sản</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thế</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giới</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đề</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cử</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cho</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Ủy</a:t>
            </a:r>
            <a:r>
              <a:rPr lang="en-US" sz="4000" i="1" kern="0" dirty="0">
                <a:solidFill>
                  <a:srgbClr val="000000"/>
                </a:solidFill>
                <a:latin typeface="Times New Roman" panose="02020603050405020304" pitchFamily="18" charset="0"/>
                <a:ea typeface="Calibri" panose="020F0502020204030204" pitchFamily="34" charset="0"/>
              </a:rPr>
              <a:t> ban di </a:t>
            </a:r>
            <a:r>
              <a:rPr lang="en-US" sz="4000" i="1" kern="0" dirty="0" err="1">
                <a:solidFill>
                  <a:srgbClr val="000000"/>
                </a:solidFill>
                <a:latin typeface="Times New Roman" panose="02020603050405020304" pitchFamily="18" charset="0"/>
                <a:ea typeface="Calibri" panose="020F0502020204030204" pitchFamily="34" charset="0"/>
              </a:rPr>
              <a:t>sản</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thế</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giới</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được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xét</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duyệt</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công</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nhận</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và</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quản</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lý</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bởi</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Tổ</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chức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Giáo</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dục</a:t>
            </a:r>
            <a:r>
              <a:rPr lang="en-US" sz="4000" i="1" kern="0" dirty="0">
                <a:solidFill>
                  <a:srgbClr val="000000"/>
                </a:solidFill>
                <a:latin typeface="Times New Roman" panose="02020603050405020304" pitchFamily="18" charset="0"/>
                <a:ea typeface="Calibri" panose="020F0502020204030204" pitchFamily="34" charset="0"/>
              </a:rPr>
              <a:t>, Khoa </a:t>
            </a:r>
            <a:r>
              <a:rPr lang="en-US" sz="4000" i="1" kern="0" dirty="0" err="1">
                <a:solidFill>
                  <a:srgbClr val="000000"/>
                </a:solidFill>
                <a:latin typeface="Times New Roman" panose="02020603050405020304" pitchFamily="18" charset="0"/>
                <a:ea typeface="Calibri" panose="020F0502020204030204" pitchFamily="34" charset="0"/>
              </a:rPr>
              <a:t>học</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và</a:t>
            </a:r>
            <a:r>
              <a:rPr lang="en-US" sz="4000" i="1" kern="0" dirty="0">
                <a:solidFill>
                  <a:srgbClr val="000000"/>
                </a:solidFill>
                <a:latin typeface="Times New Roman" panose="02020603050405020304" pitchFamily="18" charset="0"/>
                <a:ea typeface="Calibri" panose="020F0502020204030204" pitchFamily="34" charset="0"/>
              </a:rPr>
              <a:t> Văn </a:t>
            </a:r>
            <a:r>
              <a:rPr lang="en-US" sz="4000" i="1" kern="0" dirty="0" err="1">
                <a:solidFill>
                  <a:srgbClr val="000000"/>
                </a:solidFill>
                <a:latin typeface="Times New Roman" panose="02020603050405020304" pitchFamily="18" charset="0"/>
                <a:ea typeface="Calibri" panose="020F0502020204030204" pitchFamily="34" charset="0"/>
              </a:rPr>
              <a:t>hóa</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của</a:t>
            </a:r>
            <a:r>
              <a:rPr lang="en-US" sz="4000" i="1" kern="0" dirty="0">
                <a:solidFill>
                  <a:srgbClr val="000000"/>
                </a:solidFill>
                <a:latin typeface="Times New Roman" panose="02020603050405020304" pitchFamily="18" charset="0"/>
                <a:ea typeface="Calibri" panose="020F0502020204030204" pitchFamily="34" charset="0"/>
              </a:rPr>
              <a:t> Liên </a:t>
            </a:r>
            <a:r>
              <a:rPr lang="en-US" sz="4000" i="1" kern="0" dirty="0" err="1">
                <a:solidFill>
                  <a:srgbClr val="000000"/>
                </a:solidFill>
                <a:latin typeface="Times New Roman" panose="02020603050405020304" pitchFamily="18" charset="0"/>
                <a:ea typeface="Calibri" panose="020F0502020204030204" pitchFamily="34" charset="0"/>
              </a:rPr>
              <a:t>hợp</a:t>
            </a:r>
            <a:r>
              <a:rPr lang="en-US" sz="4000" i="1" kern="0" dirty="0">
                <a:solidFill>
                  <a:srgbClr val="000000"/>
                </a:solidFill>
                <a:latin typeface="Times New Roman" panose="02020603050405020304" pitchFamily="18" charset="0"/>
                <a:ea typeface="Calibri" panose="020F0502020204030204" pitchFamily="34" charset="0"/>
              </a:rPr>
              <a:t> </a:t>
            </a:r>
            <a:r>
              <a:rPr lang="en-US" sz="4000" i="1" kern="0" dirty="0" err="1">
                <a:solidFill>
                  <a:srgbClr val="000000"/>
                </a:solidFill>
                <a:latin typeface="Times New Roman" panose="02020603050405020304" pitchFamily="18" charset="0"/>
                <a:ea typeface="Calibri" panose="020F0502020204030204" pitchFamily="34" charset="0"/>
              </a:rPr>
              <a:t>quốc</a:t>
            </a:r>
            <a:r>
              <a:rPr lang="en-US" sz="4000" i="1" kern="0" dirty="0">
                <a:solidFill>
                  <a:srgbClr val="000000"/>
                </a:solidFill>
                <a:latin typeface="Times New Roman" panose="02020603050405020304" pitchFamily="18" charset="0"/>
                <a:ea typeface="Calibri" panose="020F0502020204030204" pitchFamily="34" charset="0"/>
              </a:rPr>
              <a:t> (UNESCO). </a:t>
            </a:r>
            <a:endParaRPr lang="en-US" sz="4000" dirty="0">
              <a:solidFill>
                <a:srgbClr val="FFFFCC"/>
              </a:solidFill>
              <a:latin typeface="Arial" panose="020B0604020202020204" pitchFamily="34" charset="0"/>
              <a:cs typeface="Arial" panose="020B0604020202020204" pitchFamily="34" charset="0"/>
            </a:endParaRPr>
          </a:p>
        </p:txBody>
      </p:sp>
      <p:sp>
        <p:nvSpPr>
          <p:cNvPr id="25" name="Hộp Văn bản 24">
            <a:extLst>
              <a:ext uri="{FF2B5EF4-FFF2-40B4-BE49-F238E27FC236}">
                <a16:creationId xmlns:a16="http://schemas.microsoft.com/office/drawing/2014/main" id="{193EC5C5-4D39-C53A-C934-F4B40F3D0A74}"/>
              </a:ext>
            </a:extLst>
          </p:cNvPr>
          <p:cNvSpPr txBox="1"/>
          <p:nvPr/>
        </p:nvSpPr>
        <p:spPr>
          <a:xfrm>
            <a:off x="396519" y="215472"/>
            <a:ext cx="11699403" cy="1323439"/>
          </a:xfrm>
          <a:prstGeom prst="rect">
            <a:avLst/>
          </a:prstGeom>
          <a:noFill/>
        </p:spPr>
        <p:txBody>
          <a:bodyPr wrap="square">
            <a:spAutoFit/>
          </a:bodyPr>
          <a:lstStyle/>
          <a:p>
            <a:r>
              <a:rPr lang="en-US" sz="4000" b="1" dirty="0">
                <a:solidFill>
                  <a:srgbClr val="FF0000"/>
                </a:solidFill>
                <a:latin typeface="Times New Roman" panose="02020603050405020304" pitchFamily="18" charset="0"/>
                <a:cs typeface="Times New Roman" panose="02020603050405020304" pitchFamily="18" charset="0"/>
              </a:rPr>
              <a:t>1. Các di </a:t>
            </a:r>
            <a:r>
              <a:rPr lang="en-US" sz="4000" b="1" dirty="0" err="1">
                <a:solidFill>
                  <a:srgbClr val="FF0000"/>
                </a:solidFill>
                <a:latin typeface="Times New Roman" panose="02020603050405020304" pitchFamily="18" charset="0"/>
                <a:cs typeface="Times New Roman" panose="02020603050405020304" pitchFamily="18" charset="0"/>
              </a:rPr>
              <a:t>sản</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thế</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giới</a:t>
            </a:r>
            <a:r>
              <a:rPr lang="en-US" sz="4000" b="1" dirty="0">
                <a:solidFill>
                  <a:srgbClr val="FF0000"/>
                </a:solidFill>
                <a:latin typeface="Times New Roman" panose="02020603050405020304" pitchFamily="18" charset="0"/>
                <a:cs typeface="Times New Roman" panose="02020603050405020304" pitchFamily="18" charset="0"/>
              </a:rPr>
              <a:t> ở </a:t>
            </a:r>
            <a:r>
              <a:rPr lang="en-US" sz="4000" b="1" dirty="0" err="1">
                <a:solidFill>
                  <a:srgbClr val="FF0000"/>
                </a:solidFill>
                <a:latin typeface="Times New Roman" panose="02020603050405020304" pitchFamily="18" charset="0"/>
                <a:cs typeface="Times New Roman" panose="02020603050405020304" pitchFamily="18" charset="0"/>
              </a:rPr>
              <a:t>vùng</a:t>
            </a:r>
            <a:r>
              <a:rPr lang="en-US" sz="4000" b="1" dirty="0">
                <a:solidFill>
                  <a:srgbClr val="FF0000"/>
                </a:solidFill>
                <a:latin typeface="Times New Roman" panose="02020603050405020304" pitchFamily="18" charset="0"/>
                <a:cs typeface="Times New Roman" panose="02020603050405020304" pitchFamily="18" charset="0"/>
              </a:rPr>
              <a:t> Bắc Trung </a:t>
            </a:r>
            <a:r>
              <a:rPr lang="en-US" sz="4000" b="1" dirty="0" err="1">
                <a:solidFill>
                  <a:srgbClr val="FF0000"/>
                </a:solidFill>
                <a:latin typeface="Times New Roman" panose="02020603050405020304" pitchFamily="18" charset="0"/>
                <a:cs typeface="Times New Roman" panose="02020603050405020304" pitchFamily="18" charset="0"/>
              </a:rPr>
              <a:t>Bộ</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và</a:t>
            </a:r>
            <a:r>
              <a:rPr lang="en-US" sz="4000" b="1" dirty="0">
                <a:solidFill>
                  <a:srgbClr val="FF0000"/>
                </a:solidFill>
                <a:latin typeface="Times New Roman" panose="02020603050405020304" pitchFamily="18" charset="0"/>
                <a:cs typeface="Times New Roman" panose="02020603050405020304" pitchFamily="18" charset="0"/>
              </a:rPr>
              <a:t> Nam Trung </a:t>
            </a:r>
            <a:r>
              <a:rPr lang="en-US" sz="4000" b="1" dirty="0" err="1">
                <a:solidFill>
                  <a:srgbClr val="FF0000"/>
                </a:solidFill>
                <a:latin typeface="Times New Roman" panose="02020603050405020304" pitchFamily="18" charset="0"/>
                <a:cs typeface="Times New Roman" panose="02020603050405020304" pitchFamily="18" charset="0"/>
              </a:rPr>
              <a:t>Bộ</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179506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arn(outVertic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2">
                                            <p:txEl>
                                              <p:pRg st="0" end="0"/>
                                            </p:txEl>
                                          </p:spTgt>
                                        </p:tgtEl>
                                        <p:attrNameLst>
                                          <p:attrName>style.visibility</p:attrName>
                                        </p:attrNameLst>
                                      </p:cBhvr>
                                      <p:to>
                                        <p:strVal val="visible"/>
                                      </p:to>
                                    </p:set>
                                    <p:animEffect transition="in" filter="fade">
                                      <p:cBhvr>
                                        <p:cTn id="12" dur="1000"/>
                                        <p:tgtEl>
                                          <p:spTgt spid="32">
                                            <p:txEl>
                                              <p:pRg st="0" end="0"/>
                                            </p:txEl>
                                          </p:spTgt>
                                        </p:tgtEl>
                                      </p:cBhvr>
                                    </p:animEffect>
                                    <p:anim calcmode="lin" valueType="num">
                                      <p:cBhvr>
                                        <p:cTn id="13" dur="10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C859E25-E31C-E5F4-CE58-CA19D694BCDE}"/>
              </a:ext>
            </a:extLst>
          </p:cNvPr>
          <p:cNvGraphicFramePr>
            <a:graphicFrameLocks noGrp="1"/>
          </p:cNvGraphicFramePr>
          <p:nvPr>
            <p:extLst>
              <p:ext uri="{D42A27DB-BD31-4B8C-83A1-F6EECF244321}">
                <p14:modId xmlns:p14="http://schemas.microsoft.com/office/powerpoint/2010/main" val="382207756"/>
              </p:ext>
            </p:extLst>
          </p:nvPr>
        </p:nvGraphicFramePr>
        <p:xfrm>
          <a:off x="72736" y="0"/>
          <a:ext cx="12043063" cy="6614160"/>
        </p:xfrm>
        <a:graphic>
          <a:graphicData uri="http://schemas.openxmlformats.org/drawingml/2006/table">
            <a:tbl>
              <a:tblPr firstRow="1" firstCol="1" bandRow="1"/>
              <a:tblGrid>
                <a:gridCol w="12043063">
                  <a:extLst>
                    <a:ext uri="{9D8B030D-6E8A-4147-A177-3AD203B41FA5}">
                      <a16:colId xmlns:a16="http://schemas.microsoft.com/office/drawing/2014/main" val="671803377"/>
                    </a:ext>
                  </a:extLst>
                </a:gridCol>
              </a:tblGrid>
              <a:tr h="3017838">
                <a:tc>
                  <a:txBody>
                    <a:bodyPr/>
                    <a:lstStyle/>
                    <a:p>
                      <a:pPr marR="24130" algn="ctr">
                        <a:lnSpc>
                          <a:spcPct val="100000"/>
                        </a:lnSpc>
                        <a:spcAft>
                          <a:spcPts val="800"/>
                        </a:spcAft>
                        <a:buNone/>
                      </a:pP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Phiếu</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tập</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R="24130" algn="ctr">
                        <a:lnSpc>
                          <a:spcPct val="100000"/>
                        </a:lnSpc>
                        <a:spcAft>
                          <a:spcPts val="800"/>
                        </a:spcAft>
                        <a:buNone/>
                      </a:pPr>
                      <a:r>
                        <a:rPr lang="en-US" sz="3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a:t>
                      </a: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tên</a:t>
                      </a: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R="24130">
                        <a:lnSpc>
                          <a:spcPct val="100000"/>
                        </a:lnSpc>
                        <a:spcAft>
                          <a:spcPts val="800"/>
                        </a:spcAft>
                        <a:buNone/>
                      </a:pP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 Quan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sát</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hình</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3,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đọc</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thông</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tin:</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R="24130">
                        <a:lnSpc>
                          <a:spcPct val="100000"/>
                        </a:lnSpc>
                        <a:spcAft>
                          <a:spcPts val="800"/>
                        </a:spcAft>
                        <a:buNone/>
                      </a:pP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X</a:t>
                      </a:r>
                      <a:r>
                        <a:rPr lang="vi-VN"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ác định vị trí các di sản thế giới ở vùng </a:t>
                      </a:r>
                      <a:r>
                        <a:rPr lang="nl-NL" sz="3400" kern="100" dirty="0">
                          <a:effectLst/>
                          <a:latin typeface="Times New Roman" panose="02020603050405020304" pitchFamily="18" charset="0"/>
                          <a:ea typeface="Times New Roman" panose="02020603050405020304" pitchFamily="18" charset="0"/>
                          <a:cs typeface="Times New Roman" panose="02020603050405020304" pitchFamily="18" charset="0"/>
                        </a:rPr>
                        <a:t>Bắc Trung Bộ và Nam Trung Bộ trên lược đồ.</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R="24130" indent="19685" algn="just">
                        <a:lnSpc>
                          <a:spcPct val="100000"/>
                        </a:lnSpc>
                        <a:spcAft>
                          <a:spcPts val="800"/>
                        </a:spcAft>
                        <a:buNone/>
                      </a:pP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a:t>
                      </a:r>
                      <a:r>
                        <a:rPr lang="vi-VN"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ắp xếp các di sản theo các nhóm: </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R="24130" indent="19685" algn="just">
                        <a:lnSpc>
                          <a:spcPct val="100000"/>
                        </a:lnSpc>
                        <a:spcAft>
                          <a:spcPts val="800"/>
                        </a:spcAft>
                        <a:buNone/>
                      </a:pP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 sản thiên nhiên</a:t>
                      </a: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R="24130" indent="19685" algn="just">
                        <a:lnSpc>
                          <a:spcPct val="100000"/>
                        </a:lnSpc>
                        <a:spcAft>
                          <a:spcPts val="800"/>
                        </a:spcAft>
                        <a:buNone/>
                      </a:pP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vi-VN"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 sản văn hoá vật thể</a:t>
                      </a: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R="24130" indent="19685" algn="just">
                        <a:lnSpc>
                          <a:spcPct val="100000"/>
                        </a:lnSpc>
                        <a:spcAft>
                          <a:spcPts val="800"/>
                        </a:spcAft>
                        <a:buNone/>
                      </a:pP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 sản văn hoá phi vật thể</a:t>
                      </a: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R="24130" indent="19685" algn="just">
                        <a:lnSpc>
                          <a:spcPct val="100000"/>
                        </a:lnSpc>
                        <a:spcAft>
                          <a:spcPts val="800"/>
                        </a:spcAft>
                        <a:buNone/>
                      </a:pP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 sản tư liệu</a:t>
                      </a:r>
                      <a:r>
                        <a:rPr lang="en-US" sz="3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R="24130">
                        <a:lnSpc>
                          <a:spcPct val="100000"/>
                        </a:lnSpc>
                        <a:spcAft>
                          <a:spcPts val="800"/>
                        </a:spcAft>
                        <a:buNone/>
                      </a:pP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 Chia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sẻ</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nhóm</a:t>
                      </a:r>
                      <a:r>
                        <a:rPr lang="en-US" sz="3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4</a:t>
                      </a:r>
                      <a:endParaRPr lang="en-US" sz="3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581" marR="42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2030131"/>
                  </a:ext>
                </a:extLst>
              </a:tr>
            </a:tbl>
          </a:graphicData>
        </a:graphic>
      </p:graphicFrame>
    </p:spTree>
    <p:extLst>
      <p:ext uri="{BB962C8B-B14F-4D97-AF65-F5344CB8AC3E}">
        <p14:creationId xmlns:p14="http://schemas.microsoft.com/office/powerpoint/2010/main" val="640529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948" y="168421"/>
            <a:ext cx="11995052" cy="6372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pitchFamily="2" charset="2"/>
              <a:buChar char="Ø"/>
            </a:pPr>
            <a:r>
              <a:rPr lang="en-US" sz="3600">
                <a:solidFill>
                  <a:schemeClr val="tx1"/>
                </a:solidFill>
                <a:latin typeface="Times New Roman" panose="02020603050405020304" charset="0"/>
                <a:cs typeface="Times New Roman" panose="02020603050405020304" charset="0"/>
              </a:rPr>
              <a:t>Ca trù là loại hình âm nhạc dân gian truyền thống kết hợp giữa thi ca và âm nhạc</a:t>
            </a:r>
            <a:endParaRPr lang="vi-VN" sz="3600">
              <a:solidFill>
                <a:schemeClr val="tx1"/>
              </a:solidFill>
              <a:latin typeface="Times New Roman" panose="02020603050405020304" charset="0"/>
              <a:cs typeface="Times New Roman" panose="02020603050405020304" charset="0"/>
            </a:endParaRPr>
          </a:p>
          <a:p>
            <a:endParaRPr lang="vi-VN" sz="3600">
              <a:solidFill>
                <a:schemeClr val="tx1"/>
              </a:solidFill>
              <a:latin typeface="Times New Roman" panose="02020603050405020304" charset="0"/>
              <a:cs typeface="Times New Roman" panose="02020603050405020304" charset="0"/>
            </a:endParaRPr>
          </a:p>
          <a:p>
            <a:pPr marL="457200" indent="-457200">
              <a:buFont typeface="Wingdings" panose="05000000000000000000" pitchFamily="2" charset="2"/>
              <a:buChar char="Ø"/>
            </a:pPr>
            <a:r>
              <a:rPr lang="vi-VN" sz="3600">
                <a:solidFill>
                  <a:schemeClr val="tx1"/>
                </a:solidFill>
                <a:latin typeface="Times New Roman" panose="02020603050405020304" charset="0"/>
                <a:cs typeface="Times New Roman" panose="02020603050405020304" charset="0"/>
              </a:rPr>
              <a:t>Tham gia biểu diễn Ca trù có ít nhất 3 người: một nữ ca sĩ gọi là “đào nương” hay “ca nương”; một nam nhạc công gọi là “kép”; một người điểm trống chầu gọi là “quan viên”.</a:t>
            </a:r>
          </a:p>
          <a:p>
            <a:endParaRPr lang="vi-VN" sz="3600">
              <a:solidFill>
                <a:schemeClr val="tx1"/>
              </a:solidFill>
              <a:latin typeface="Times New Roman" panose="02020603050405020304" charset="0"/>
              <a:cs typeface="Times New Roman" panose="02020603050405020304" charset="0"/>
            </a:endParaRPr>
          </a:p>
          <a:p>
            <a:pPr marL="457200" indent="-457200">
              <a:buFont typeface="Wingdings" panose="05000000000000000000" pitchFamily="2" charset="2"/>
              <a:buChar char="Ø"/>
            </a:pPr>
            <a:r>
              <a:rPr lang="vi-VN" sz="3600">
                <a:solidFill>
                  <a:schemeClr val="tx1"/>
                </a:solidFill>
                <a:latin typeface="Times New Roman" panose="02020603050405020304" charset="0"/>
                <a:cs typeface="Times New Roman" panose="02020603050405020304" charset="0"/>
              </a:rPr>
              <a:t>Ca trù đã được UNESCO ghi danh vào Danh sách di sản văn hóa phi vật thể cần được bảo vệ khẩn cấp của nhân loại vào ngày 1/10/2009.</a:t>
            </a:r>
            <a:endParaRPr lang="en-US" sz="3600">
              <a:solidFill>
                <a:schemeClr val="tx1"/>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3"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10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2">
                                            <p:txEl>
                                              <p:pRg st="2" end="2"/>
                                            </p:txEl>
                                          </p:spTgt>
                                        </p:tgtEl>
                                        <p:attrNameLst>
                                          <p:attrName>ppt_y</p:attrName>
                                        </p:attrNameLst>
                                      </p:cBhvr>
                                      <p:tavLst>
                                        <p:tav tm="0">
                                          <p:val>
                                            <p:strVal val="0-#ppt_h/2"/>
                                          </p:val>
                                        </p:tav>
                                        <p:tav tm="100000">
                                          <p:val>
                                            <p:strVal val="#ppt_y"/>
                                          </p:val>
                                        </p:tav>
                                      </p:tavLst>
                                    </p:anim>
                                  </p:childTnLst>
                                </p:cTn>
                              </p:par>
                            </p:childTnLst>
                          </p:cTn>
                        </p:par>
                        <p:par>
                          <p:cTn id="15" fill="hold">
                            <p:stCondLst>
                              <p:cond delay="2000"/>
                            </p:stCondLst>
                            <p:childTnLst>
                              <p:par>
                                <p:cTn id="16" presetID="2" presetClass="entr" presetSubtype="6" fill="hold" nodeType="after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 calcmode="lin" valueType="num">
                                      <p:cBhvr additive="base">
                                        <p:cTn id="18" dur="10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19" dur="1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9490"/>
            <a:ext cx="12084148" cy="6344529"/>
          </a:xfrm>
          <a:prstGeom prst="rect">
            <a:avLst/>
          </a:prstGeom>
          <a:noFill/>
          <a:ln w="28575">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buFont typeface="Wingdings" panose="05000000000000000000" pitchFamily="2" charset="2"/>
              <a:buChar char="§"/>
            </a:pPr>
            <a:r>
              <a:rPr lang="en-US" sz="3200">
                <a:solidFill>
                  <a:schemeClr val="tx1"/>
                </a:solidFill>
                <a:latin typeface="Times New Roman" panose="02020603050405020304" charset="0"/>
                <a:cs typeface="Times New Roman" panose="02020603050405020304" charset="0"/>
              </a:rPr>
              <a:t>Dân ca </a:t>
            </a:r>
            <a:r>
              <a:rPr lang="vi-VN" sz="3200">
                <a:solidFill>
                  <a:schemeClr val="tx1"/>
                </a:solidFill>
                <a:latin typeface="Times New Roman" panose="02020603050405020304" charset="0"/>
                <a:cs typeface="Times New Roman" panose="02020603050405020304" charset="0"/>
              </a:rPr>
              <a:t>V</a:t>
            </a:r>
            <a:r>
              <a:rPr lang="en-US" sz="3200">
                <a:solidFill>
                  <a:schemeClr val="tx1"/>
                </a:solidFill>
                <a:latin typeface="Times New Roman" panose="02020603050405020304" charset="0"/>
                <a:cs typeface="Times New Roman" panose="02020603050405020304" charset="0"/>
              </a:rPr>
              <a:t>í, </a:t>
            </a:r>
            <a:r>
              <a:rPr lang="vi-VN" sz="3200">
                <a:solidFill>
                  <a:schemeClr val="tx1"/>
                </a:solidFill>
                <a:latin typeface="Times New Roman" panose="02020603050405020304" charset="0"/>
                <a:cs typeface="Times New Roman" panose="02020603050405020304" charset="0"/>
              </a:rPr>
              <a:t>G</a:t>
            </a:r>
            <a:r>
              <a:rPr lang="en-US" sz="3200">
                <a:solidFill>
                  <a:schemeClr val="tx1"/>
                </a:solidFill>
                <a:latin typeface="Times New Roman" panose="02020603050405020304" charset="0"/>
                <a:cs typeface="Times New Roman" panose="02020603050405020304" charset="0"/>
              </a:rPr>
              <a:t>iặm Nghệ - Tĩnh là một loại hình nghệ thuật trình diễn dân </a:t>
            </a:r>
            <a:r>
              <a:rPr lang="vi-VN" sz="3200">
                <a:solidFill>
                  <a:schemeClr val="tx1"/>
                </a:solidFill>
                <a:latin typeface="Times New Roman" panose="02020603050405020304" charset="0"/>
                <a:cs typeface="Times New Roman" panose="02020603050405020304" charset="0"/>
              </a:rPr>
              <a:t>ca, phổ biến trong đời sống của các cộng đồng xứ Nghệ, được hát trong mọi hoạt động đời thường, từ ru con, dệt vải, trồng lúa,...</a:t>
            </a:r>
          </a:p>
          <a:p>
            <a:pPr algn="just"/>
            <a:endParaRPr lang="vi-VN" sz="3200">
              <a:solidFill>
                <a:schemeClr val="tx1"/>
              </a:solidFill>
              <a:latin typeface="Times New Roman" panose="02020603050405020304" charset="0"/>
              <a:cs typeface="Times New Roman" panose="02020603050405020304" charset="0"/>
            </a:endParaRPr>
          </a:p>
          <a:p>
            <a:pPr marL="457200" indent="-457200" algn="just">
              <a:buFont typeface="Wingdings" panose="05000000000000000000" pitchFamily="2" charset="2"/>
              <a:buChar char="§"/>
            </a:pPr>
            <a:r>
              <a:rPr lang="vi-VN" sz="3200">
                <a:solidFill>
                  <a:schemeClr val="tx1"/>
                </a:solidFill>
                <a:latin typeface="Times New Roman" panose="02020603050405020304" charset="0"/>
                <a:cs typeface="Times New Roman" panose="02020603050405020304" charset="0"/>
              </a:rPr>
              <a:t>Hát ví thường là hát tự do, không có tiết tấu từng khuôn nhịp. Giặm là thể hát nói, bằng thơ ngụ ngôn, vè 5 chữ </a:t>
            </a:r>
            <a:r>
              <a:rPr lang="en-US" sz="3200">
                <a:solidFill>
                  <a:schemeClr val="tx1"/>
                </a:solidFill>
                <a:latin typeface="Times New Roman" panose="02020603050405020304" charset="0"/>
                <a:cs typeface="Times New Roman" panose="02020603050405020304" charset="0"/>
              </a:rPr>
              <a:t>có tiết tấu rõ ràng, có phách mạnh phách nhẹ</a:t>
            </a:r>
            <a:endParaRPr lang="vi-VN" sz="3200">
              <a:solidFill>
                <a:schemeClr val="tx1"/>
              </a:solidFill>
              <a:latin typeface="Times New Roman" panose="02020603050405020304" charset="0"/>
              <a:cs typeface="Times New Roman" panose="02020603050405020304" charset="0"/>
            </a:endParaRPr>
          </a:p>
          <a:p>
            <a:pPr marL="457200" indent="-457200" algn="just">
              <a:buFont typeface="Wingdings" panose="05000000000000000000" pitchFamily="2" charset="2"/>
              <a:buChar char="§"/>
            </a:pPr>
            <a:endParaRPr lang="vi-VN" sz="3200">
              <a:solidFill>
                <a:schemeClr val="tx1"/>
              </a:solidFill>
              <a:latin typeface="Times New Roman" panose="02020603050405020304" charset="0"/>
              <a:cs typeface="Times New Roman" panose="02020603050405020304" charset="0"/>
            </a:endParaRPr>
          </a:p>
          <a:p>
            <a:pPr marL="457200" indent="-457200" algn="just">
              <a:buFont typeface="Wingdings" panose="05000000000000000000" pitchFamily="2" charset="2"/>
              <a:buChar char="§"/>
            </a:pPr>
            <a:r>
              <a:rPr lang="vi-VN" sz="3200">
                <a:solidFill>
                  <a:schemeClr val="tx1"/>
                </a:solidFill>
                <a:latin typeface="Times New Roman" panose="02020603050405020304" charset="0"/>
                <a:cs typeface="Times New Roman" panose="02020603050405020304" charset="0"/>
              </a:rPr>
              <a:t>Dân ca Ví – Giặm là một di sản văn hóa phi vật thể cấp quốc gia đã được ghi danh là di sản văn hóa phi vật thể tại kỳ họp thứ 9 của Ủy ban Liên Chính phủ Công ước UNESCO về bảo vệ di sản văn hóa phi vật thể ngày 27/11/2014 tại Paris (Pháp)</a:t>
            </a:r>
            <a:endParaRPr lang="en-US" sz="3200">
              <a:solidFill>
                <a:schemeClr val="tx1"/>
              </a:solidFill>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0678" y="253218"/>
            <a:ext cx="11732454" cy="6358597"/>
          </a:xfrm>
          <a:prstGeom prst="rect">
            <a:avLst/>
          </a:prstGeom>
          <a:gradFill>
            <a:gsLst>
              <a:gs pos="100000">
                <a:srgbClr val="FFFF99"/>
              </a:gs>
              <a:gs pos="0">
                <a:srgbClr val="CC66FF"/>
              </a:gs>
              <a:gs pos="0">
                <a:schemeClr val="accent1">
                  <a:lumMod val="30000"/>
                  <a:lumOff val="70000"/>
                </a:schemeClr>
              </a:gs>
            </a:gsLst>
            <a:lin ang="6000000" scaled="0"/>
          </a:gradFill>
          <a:ln w="28575">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buFont typeface="Wingdings" panose="05000000000000000000" pitchFamily="2" charset="2"/>
              <a:buChar char="Ø"/>
            </a:pPr>
            <a:r>
              <a:rPr lang="vi-VN" sz="3600">
                <a:solidFill>
                  <a:schemeClr val="tx1"/>
                </a:solidFill>
                <a:latin typeface="+mj-lt"/>
              </a:rPr>
              <a:t>Người ta dựng 9 hoặc 11 chòi, chia thành 2 bên, mỗi bên 5 chòi, mỗi chòi cao độ 2-3m.</a:t>
            </a:r>
          </a:p>
          <a:p>
            <a:pPr marL="457200" indent="-457200" algn="just">
              <a:buFont typeface="Wingdings" panose="05000000000000000000" pitchFamily="2" charset="2"/>
              <a:buChar char="Ø"/>
            </a:pPr>
            <a:r>
              <a:rPr lang="vi-VN" sz="3600">
                <a:solidFill>
                  <a:schemeClr val="tx1"/>
                </a:solidFill>
                <a:latin typeface="+mj-lt"/>
              </a:rPr>
              <a:t>Vào cuộc chơi, anh hiệu (tức người hô thai) xốc ống bài, rút ra một con và xướng tên con bài lên. Chòi nào trúng tên con bài thì gõ mõ để anh hiệu mang con bài đến. Trúng ba con bài là chòi đó "tới", xổ một hồi mõ dài. Khi đó, anh hiệu cầm lá cờ nhỏ, bưng khay rượu tới trao phần thưởng cho người trúng</a:t>
            </a:r>
          </a:p>
          <a:p>
            <a:pPr marL="457200" indent="-457200" algn="just">
              <a:buFont typeface="Wingdings" panose="05000000000000000000" pitchFamily="2" charset="2"/>
              <a:buChar char="Ø"/>
            </a:pPr>
            <a:r>
              <a:rPr lang="vi-VN" sz="3600" b="1">
                <a:solidFill>
                  <a:schemeClr val="tx1"/>
                </a:solidFill>
                <a:latin typeface="Times New Roman" panose="02020603050405020304" charset="0"/>
                <a:cs typeface="Times New Roman" panose="02020603050405020304" charset="0"/>
              </a:rPr>
              <a:t>Nghệ thuật Bài chòi Trung Bộ của Việt Nam</a:t>
            </a:r>
            <a:r>
              <a:rPr lang="vi-VN" sz="3600">
                <a:solidFill>
                  <a:schemeClr val="tx1"/>
                </a:solidFill>
                <a:latin typeface="Times New Roman" panose="02020603050405020304" charset="0"/>
                <a:cs typeface="Times New Roman" panose="02020603050405020304" charset="0"/>
              </a:rPr>
              <a:t> đã được ghi danh là di sản văn hóa phi vật thể vào 07/12/2017.</a:t>
            </a:r>
            <a:endParaRPr lang="en-US" sz="6000">
              <a:solidFill>
                <a:schemeClr val="tx1"/>
              </a:solidFill>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Hộp Văn bản 31">
            <a:extLst>
              <a:ext uri="{FF2B5EF4-FFF2-40B4-BE49-F238E27FC236}">
                <a16:creationId xmlns:a16="http://schemas.microsoft.com/office/drawing/2014/main" id="{EE810BDB-DEE5-9559-095B-A3FBB3471910}"/>
              </a:ext>
            </a:extLst>
          </p:cNvPr>
          <p:cNvSpPr txBox="1"/>
          <p:nvPr/>
        </p:nvSpPr>
        <p:spPr>
          <a:xfrm>
            <a:off x="623455" y="1844567"/>
            <a:ext cx="11191009" cy="3170099"/>
          </a:xfrm>
          <a:prstGeom prst="rect">
            <a:avLst/>
          </a:prstGeom>
          <a:noFill/>
        </p:spPr>
        <p:txBody>
          <a:bodyPr wrap="square">
            <a:spAutoFit/>
          </a:bodyPr>
          <a:lstStyle/>
          <a:p>
            <a:pPr marL="571500" indent="-571500">
              <a:buFont typeface="Wingdings" panose="05000000000000000000" pitchFamily="2" charset="2"/>
              <a:buChar char="Ø"/>
            </a:pPr>
            <a:r>
              <a:rPr lang="vi-VN"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Vùng </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Bắc Trung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Bộ</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Nam Trung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Bộ</a:t>
            </a:r>
            <a:r>
              <a:rPr lang="vi-VN"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được mệnh danh là “Con đường di sản” –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Nơi</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hội</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tụ</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giá</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trị</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văn</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hóa</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lịch</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sử</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thiên</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nhiên</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của</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Việt Nam,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nổi</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tiếng</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với</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nhiều</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di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sản</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thế</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giới</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UNESCO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ghi</a:t>
            </a:r>
            <a:r>
              <a:rPr lang="en-US"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4000" b="1" i="1" kern="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danh</a:t>
            </a:r>
            <a:r>
              <a:rPr lang="vi-VN" sz="4000" b="1" i="1" kern="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p>
        </p:txBody>
      </p:sp>
      <p:pic>
        <p:nvPicPr>
          <p:cNvPr id="18" name="Hình ảnh 17">
            <a:extLst>
              <a:ext uri="{FF2B5EF4-FFF2-40B4-BE49-F238E27FC236}">
                <a16:creationId xmlns:a16="http://schemas.microsoft.com/office/drawing/2014/main" id="{F19BFF32-3EFA-A04F-9228-9E35AD51F776}"/>
              </a:ext>
            </a:extLst>
          </p:cNvPr>
          <p:cNvPicPr>
            <a:picLocks noChangeAspect="1"/>
          </p:cNvPicPr>
          <p:nvPr/>
        </p:nvPicPr>
        <p:blipFill rotWithShape="1">
          <a:blip r:embed="rId2"/>
          <a:srcRect l="11678" t="-1" r="6732" b="57433"/>
          <a:stretch/>
        </p:blipFill>
        <p:spPr>
          <a:xfrm>
            <a:off x="0" y="5766955"/>
            <a:ext cx="12192000" cy="1091046"/>
          </a:xfrm>
          <a:prstGeom prst="rect">
            <a:avLst/>
          </a:prstGeom>
        </p:spPr>
      </p:pic>
      <p:sp>
        <p:nvSpPr>
          <p:cNvPr id="25" name="Hộp Văn bản 24">
            <a:extLst>
              <a:ext uri="{FF2B5EF4-FFF2-40B4-BE49-F238E27FC236}">
                <a16:creationId xmlns:a16="http://schemas.microsoft.com/office/drawing/2014/main" id="{193EC5C5-4D39-C53A-C934-F4B40F3D0A74}"/>
              </a:ext>
            </a:extLst>
          </p:cNvPr>
          <p:cNvSpPr txBox="1"/>
          <p:nvPr/>
        </p:nvSpPr>
        <p:spPr>
          <a:xfrm>
            <a:off x="863600" y="215472"/>
            <a:ext cx="10950864" cy="1377108"/>
          </a:xfrm>
          <a:prstGeom prst="rect">
            <a:avLst/>
          </a:prstGeom>
          <a:noFill/>
        </p:spPr>
        <p:txBody>
          <a:bodyPr wrap="square">
            <a:spAutoFit/>
          </a:bodyPr>
          <a:lstStyle/>
          <a:p>
            <a:pPr marR="30480" algn="just">
              <a:lnSpc>
                <a:spcPct val="107000"/>
              </a:lnSpc>
              <a:spcAft>
                <a:spcPts val="800"/>
              </a:spcAft>
              <a:buNone/>
            </a:pP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nhận</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xét</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sản</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thế</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giới</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vùng</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Bắc Trung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Bộ</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Nam Trung </a:t>
            </a:r>
            <a:r>
              <a:rPr lang="en-US" sz="4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Bộ</a:t>
            </a: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2449805"/>
      </p:ext>
    </p:extLst>
  </p:cSld>
  <p:clrMapOvr>
    <a:masterClrMapping/>
  </p:clrMapOvr>
  <p:transition spd="slow">
    <p:push/>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14:presetBounceEnd="74000">
                                      <p:stCondLst>
                                        <p:cond delay="0"/>
                                      </p:stCondLst>
                                      <p:iterate type="lt">
                                        <p:tmPct val="2000"/>
                                      </p:iterate>
                                      <p:childTnLst>
                                        <p:set>
                                          <p:cBhvr>
                                            <p:cTn id="6" dur="1" fill="hold">
                                              <p:stCondLst>
                                                <p:cond delay="0"/>
                                              </p:stCondLst>
                                            </p:cTn>
                                            <p:tgtEl>
                                              <p:spTgt spid="32">
                                                <p:txEl>
                                                  <p:pRg st="0" end="0"/>
                                                </p:txEl>
                                              </p:spTgt>
                                            </p:tgtEl>
                                            <p:attrNameLst>
                                              <p:attrName>style.visibility</p:attrName>
                                            </p:attrNameLst>
                                          </p:cBhvr>
                                          <p:to>
                                            <p:strVal val="visible"/>
                                          </p:to>
                                        </p:set>
                                        <p:anim calcmode="lin" valueType="num" p14:bounceEnd="74000">
                                          <p:cBhvr additive="base">
                                            <p:cTn id="7" dur="2000" fill="hold"/>
                                            <p:tgtEl>
                                              <p:spTgt spid="32">
                                                <p:txEl>
                                                  <p:pRg st="0" end="0"/>
                                                </p:txEl>
                                              </p:spTgt>
                                            </p:tgtEl>
                                            <p:attrNameLst>
                                              <p:attrName>ppt_x</p:attrName>
                                            </p:attrNameLst>
                                          </p:cBhvr>
                                          <p:tavLst>
                                            <p:tav tm="0">
                                              <p:val>
                                                <p:strVal val="#ppt_x"/>
                                              </p:val>
                                            </p:tav>
                                            <p:tav tm="100000">
                                              <p:val>
                                                <p:strVal val="#ppt_x"/>
                                              </p:val>
                                            </p:tav>
                                          </p:tavLst>
                                        </p:anim>
                                        <p:anim calcmode="lin" valueType="num" p14:bounceEnd="74000">
                                          <p:cBhvr additive="base">
                                            <p:cTn id="8" dur="2000" fill="hold"/>
                                            <p:tgtEl>
                                              <p:spTgt spid="3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lt">
                                        <p:tmPct val="2000"/>
                                      </p:iterate>
                                      <p:childTnLst>
                                        <p:set>
                                          <p:cBhvr>
                                            <p:cTn id="6" dur="1" fill="hold">
                                              <p:stCondLst>
                                                <p:cond delay="0"/>
                                              </p:stCondLst>
                                            </p:cTn>
                                            <p:tgtEl>
                                              <p:spTgt spid="32">
                                                <p:txEl>
                                                  <p:pRg st="0" end="0"/>
                                                </p:txEl>
                                              </p:spTgt>
                                            </p:tgtEl>
                                            <p:attrNameLst>
                                              <p:attrName>style.visibility</p:attrName>
                                            </p:attrNameLst>
                                          </p:cBhvr>
                                          <p:to>
                                            <p:strVal val="visible"/>
                                          </p:to>
                                        </p:set>
                                        <p:anim calcmode="lin" valueType="num">
                                          <p:cBhvr additive="base">
                                            <p:cTn id="7" dur="2000" fill="hold"/>
                                            <p:tgtEl>
                                              <p:spTgt spid="32">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668</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Algerian</vt:lpstr>
      <vt:lpstr>Arial</vt:lpstr>
      <vt:lpstr>Calibri</vt:lpstr>
      <vt:lpstr>SVN-Candy Script</vt:lpstr>
      <vt:lpstr>Times New Roman</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 5420</dc:creator>
  <cp:lastModifiedBy>Administrator</cp:lastModifiedBy>
  <cp:revision>7</cp:revision>
  <dcterms:created xsi:type="dcterms:W3CDTF">2025-12-01T15:21:02Z</dcterms:created>
  <dcterms:modified xsi:type="dcterms:W3CDTF">2026-02-09T03:32:41Z</dcterms:modified>
</cp:coreProperties>
</file>