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401" r:id="rId4"/>
    <p:sldId id="426" r:id="rId5"/>
    <p:sldId id="43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0F44-62AE-45B5-B0EF-C537994D3C34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7F17-08BD-48C6-80AC-47B6164F98A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50800" y="113125"/>
            <a:ext cx="901170" cy="907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8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99AA-7054-4056-8BC4-4734DA91ABD3}" type="datetimeFigureOut">
              <a:rPr lang="vi-VN" smtClean="0"/>
              <a:t>26/01/2026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4199-7341-465D-9386-2662AA954FBA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 panose="020B0604020202020204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82200" y="-987638"/>
            <a:ext cx="2456901" cy="987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of a landscape with a river and tree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8"/>
            <a:ext cx="12192000" cy="6774404"/>
          </a:xfrm>
          <a:prstGeom prst="rect">
            <a:avLst/>
          </a:prstGeom>
        </p:spPr>
      </p:pic>
      <p:pic>
        <p:nvPicPr>
          <p:cNvPr id="6" name="Picture 5" descr="A cartoon of a landscape with trees and mountains&#10;&#10;Description automatically generated"/>
          <p:cNvPicPr>
            <a:picLocks noChangeAspect="1"/>
          </p:cNvPicPr>
          <p:nvPr/>
        </p:nvPicPr>
        <p:blipFill rotWithShape="1">
          <a:blip r:embed="rId3"/>
          <a:srcRect t="-1" b="25262"/>
          <a:stretch>
            <a:fillRect/>
          </a:stretch>
        </p:blipFill>
        <p:spPr>
          <a:xfrm>
            <a:off x="-136634" y="-282816"/>
            <a:ext cx="12465268" cy="5672547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937228"/>
            <a:ext cx="1755282" cy="1732486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033" y="5197890"/>
            <a:ext cx="1132761" cy="1118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754" y="4202787"/>
            <a:ext cx="2563760" cy="246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3105" y="1075690"/>
            <a:ext cx="10422890" cy="4714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5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VÙNG BẮC TRUNG BỘ VÀ NAM TRUNG BỘ</a:t>
            </a:r>
          </a:p>
          <a:p>
            <a:pPr algn="ctr">
              <a:lnSpc>
                <a:spcPct val="150000"/>
              </a:lnSpc>
            </a:pPr>
            <a:r>
              <a:rPr lang="en-US" altLang="en-US" sz="5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640" y="705284"/>
            <a:ext cx="3603048" cy="8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51996" y="4028659"/>
            <a:ext cx="2889236" cy="28892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92216" y="3438818"/>
            <a:ext cx="3199644" cy="31856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359900" y="-73906"/>
            <a:ext cx="2832100" cy="28321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681604" y="4281011"/>
            <a:ext cx="556451" cy="55645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685125" y="3125993"/>
            <a:ext cx="407044" cy="40704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96265" y="544195"/>
            <a:ext cx="7214870" cy="979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07000"/>
              </a:lnSpc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</a:rPr>
              <a:t>2. Đ</a:t>
            </a:r>
            <a:r>
              <a:rPr lang="en-US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</a:rPr>
              <a:t>ặc điểm thiên nhiên 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596265" y="1465580"/>
            <a:ext cx="6402070" cy="88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7000"/>
              </a:lnSpc>
            </a:pPr>
            <a:r>
              <a:rPr lang="en-US" altLang="en-US" sz="4800" b="1">
                <a:latin typeface="Times New Roman" panose="02020603050405020304"/>
                <a:ea typeface="Calibri" panose="020F0502020204030204"/>
              </a:rPr>
              <a:t>d. Sinh vật –biển đảo: </a:t>
            </a:r>
            <a:r>
              <a:rPr sz="4800" b="1">
                <a:latin typeface="Times New Roman" panose="02020603050405020304"/>
                <a:ea typeface="Calibri" panose="020F050202020403020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1775" y="381000"/>
            <a:ext cx="4446270" cy="55543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455410" y="6132830"/>
            <a:ext cx="555752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/>
            <a:r>
              <a:rPr sz="1600">
                <a:latin typeface="Times New Roman" panose="02020603050405020304"/>
                <a:ea typeface="Times New Roman" panose="02020603050405020304"/>
              </a:rPr>
              <a:t>Hình 4. Lược đồ địa hình vùng Bắc Trung Bộ và Nam Trung Bộ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805" y="219075"/>
            <a:ext cx="5857240" cy="224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sát hình 4, em hãy xác định trên lược đồ vị trí của các vườn quốc gia Phong Nha - Kẻ Bàng, Bạch Mã và khu dự trữ sinh quyển thế giới Cù Lao Chàm.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141095" y="528955"/>
            <a:ext cx="9909175" cy="9658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Một số q</a:t>
            </a:r>
            <a:r>
              <a:rPr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uần đảo và đảo ngoài biển vùng Bắc Trung Bộ và Nam Trung Bộ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</a:p>
          <a:p>
            <a:pPr algn="l" defTabSz="266700">
              <a:spcAft>
                <a:spcPct val="0"/>
              </a:spcAft>
            </a:pPr>
            <a:r>
              <a:rPr lang="en-US" sz="3200" b="1">
                <a:latin typeface="Times New Roman" panose="02020603050405020304"/>
                <a:ea typeface="Times New Roman" panose="02020603050405020304"/>
              </a:rPr>
              <a:t>- Quần đảo Hoàng Sa (Đà Nẵng)</a:t>
            </a:r>
          </a:p>
          <a:p>
            <a:pPr algn="l" defTabSz="266700">
              <a:spcAft>
                <a:spcPct val="0"/>
              </a:spcAft>
            </a:pPr>
            <a:r>
              <a:rPr lang="en-US" sz="3200" b="1">
                <a:latin typeface="Times New Roman" panose="02020603050405020304"/>
                <a:ea typeface="Times New Roman" panose="02020603050405020304"/>
              </a:rPr>
              <a:t>- Quần đảo Trường Sa </a:t>
            </a:r>
            <a:r>
              <a:rPr lang="en-US" sz="3200" b="1">
                <a:latin typeface="Times New Roman" panose="02020603050405020304"/>
                <a:ea typeface="Times New Roman" panose="02020603050405020304"/>
                <a:sym typeface="+mn-ea"/>
              </a:rPr>
              <a:t>(Khánh Hòa)</a:t>
            </a:r>
          </a:p>
          <a:p>
            <a:pPr algn="l" defTabSz="266700">
              <a:spcAft>
                <a:spcPct val="0"/>
              </a:spcAft>
            </a:pPr>
            <a:r>
              <a:rPr lang="en-US" sz="3200" b="1">
                <a:latin typeface="Times New Roman" panose="02020603050405020304"/>
                <a:ea typeface="Times New Roman" panose="02020603050405020304"/>
              </a:rPr>
              <a:t>- Đảo </a:t>
            </a: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Cồn Cỏ (Quảng Trị), </a:t>
            </a:r>
          </a:p>
          <a:p>
            <a:pPr algn="l" defTabSz="266700">
              <a:spcAft>
                <a:spcPct val="0"/>
              </a:spcAft>
            </a:pP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- Đảo Lý Sơn (Quảng Ngãi) </a:t>
            </a:r>
          </a:p>
          <a:p>
            <a:pPr algn="l" defTabSz="266700">
              <a:spcAft>
                <a:spcPct val="0"/>
              </a:spcAft>
            </a:pPr>
            <a:r>
              <a:rPr lang="en-US" altLang="en-US" sz="3200" b="1">
                <a:latin typeface="Times New Roman" panose="02020603050405020304"/>
                <a:ea typeface="Times New Roman" panose="02020603050405020304"/>
              </a:rPr>
              <a:t>- Đảo Phú Quý (Lâm Đồng).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#9Slide05 Aphrodite Pro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Vân Nguyễn</dc:creator>
  <cp:lastModifiedBy>Administrator</cp:lastModifiedBy>
  <cp:revision>17</cp:revision>
  <dcterms:created xsi:type="dcterms:W3CDTF">2023-11-17T13:39:00Z</dcterms:created>
  <dcterms:modified xsi:type="dcterms:W3CDTF">2026-01-26T05:29:50Z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9F6320F6976545E6976FF09D9F1F2065_13</vt:lpwstr>
  </property>
  <property fmtid="{D5CDD505-2E9C-101B-9397-08002B2CF9AE}" pid="3" name="KSOProductBuildVer">
    <vt:lpwstr>1033-12.2.0.23155</vt:lpwstr>
  </property>
</Properties>
</file>