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280" r:id="rId3"/>
    <p:sldId id="294" r:id="rId4"/>
    <p:sldId id="297" r:id="rId5"/>
    <p:sldId id="300" r:id="rId6"/>
  </p:sldIdLst>
  <p:sldSz cx="18288000" cy="10287000"/>
  <p:notesSz cx="6858000" cy="9144000"/>
  <p:embeddedFontLst>
    <p:embeddedFont>
      <p:font typeface="#9Slide03 Bebas Neue Bold" panose="020B0604020202020204" charset="0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Oregano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9959-A58A-47B9-8533-4FEA0AE25C4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E02D2-F60B-416F-840C-164D301C51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1"/>
          <a:stretch>
            <a:fillRect/>
          </a:stretch>
        </p:blipFill>
        <p:spPr>
          <a:xfrm>
            <a:off x="-2298385" y="-11312"/>
            <a:ext cx="2298385" cy="247987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6992600" y="27117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28600" y="9791700"/>
            <a:ext cx="166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ry Uncial" pitchFamily="2" charset="0"/>
                <a:ea typeface="+mn-ea"/>
                <a:cs typeface="+mn-cs"/>
              </a:rPr>
              <a:t>MĂNG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99659" y="-2419708"/>
            <a:ext cx="12488681" cy="17887434"/>
          </a:xfrm>
          <a:custGeom>
            <a:avLst/>
            <a:gdLst/>
            <a:ahLst/>
            <a:cxnLst/>
            <a:rect l="l" t="t" r="r" b="b"/>
            <a:pathLst>
              <a:path w="12488681" h="17887434">
                <a:moveTo>
                  <a:pt x="0" y="0"/>
                </a:moveTo>
                <a:lnTo>
                  <a:pt x="12488682" y="0"/>
                </a:lnTo>
                <a:lnTo>
                  <a:pt x="12488682" y="17887433"/>
                </a:lnTo>
                <a:lnTo>
                  <a:pt x="0" y="17887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7059" y="7892755"/>
            <a:ext cx="19525744" cy="2964313"/>
            <a:chOff x="0" y="0"/>
            <a:chExt cx="5406332" cy="8207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06332" cy="820766"/>
            </a:xfrm>
            <a:custGeom>
              <a:avLst/>
              <a:gdLst/>
              <a:ahLst/>
              <a:cxnLst/>
              <a:rect l="l" t="t" r="r" b="b"/>
              <a:pathLst>
                <a:path w="5406332" h="820766">
                  <a:moveTo>
                    <a:pt x="0" y="0"/>
                  </a:moveTo>
                  <a:lnTo>
                    <a:pt x="5406332" y="0"/>
                  </a:lnTo>
                  <a:lnTo>
                    <a:pt x="5406332" y="820766"/>
                  </a:lnTo>
                  <a:lnTo>
                    <a:pt x="0" y="820766"/>
                  </a:lnTo>
                  <a:close/>
                </a:path>
              </a:pathLst>
            </a:custGeom>
            <a:solidFill>
              <a:srgbClr val="F5BF1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406332" cy="85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0606442" y="4063827"/>
            <a:ext cx="7681558" cy="7150832"/>
          </a:xfrm>
          <a:custGeom>
            <a:avLst/>
            <a:gdLst/>
            <a:ahLst/>
            <a:cxnLst/>
            <a:rect l="l" t="t" r="r" b="b"/>
            <a:pathLst>
              <a:path w="7681558" h="7150832">
                <a:moveTo>
                  <a:pt x="7681558" y="0"/>
                </a:moveTo>
                <a:lnTo>
                  <a:pt x="0" y="0"/>
                </a:lnTo>
                <a:lnTo>
                  <a:pt x="0" y="7150832"/>
                </a:lnTo>
                <a:lnTo>
                  <a:pt x="7681558" y="7150832"/>
                </a:lnTo>
                <a:lnTo>
                  <a:pt x="76815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69432" y="3534571"/>
            <a:ext cx="11850761" cy="8209345"/>
          </a:xfrm>
          <a:custGeom>
            <a:avLst/>
            <a:gdLst/>
            <a:ahLst/>
            <a:cxnLst/>
            <a:rect l="l" t="t" r="r" b="b"/>
            <a:pathLst>
              <a:path w="11850761" h="8209345">
                <a:moveTo>
                  <a:pt x="11850761" y="0"/>
                </a:moveTo>
                <a:lnTo>
                  <a:pt x="0" y="0"/>
                </a:lnTo>
                <a:lnTo>
                  <a:pt x="0" y="8209345"/>
                </a:lnTo>
                <a:lnTo>
                  <a:pt x="11850761" y="8209345"/>
                </a:lnTo>
                <a:lnTo>
                  <a:pt x="118507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14173200" y="5539794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Tiết 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8847" y="1725964"/>
            <a:ext cx="15786153" cy="37551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VÙNG BẮC TRUNG BỘ VÀ NAM TRUNG BỘ</a:t>
            </a:r>
          </a:p>
        </p:txBody>
      </p:sp>
      <p:sp>
        <p:nvSpPr>
          <p:cNvPr id="9" name="Rectangle 8"/>
          <p:cNvSpPr/>
          <p:nvPr/>
        </p:nvSpPr>
        <p:spPr>
          <a:xfrm>
            <a:off x="3824941" y="303956"/>
            <a:ext cx="10591800" cy="115738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6778829" y="-709042"/>
            <a:ext cx="9612801" cy="11705085"/>
          </a:xfrm>
          <a:custGeom>
            <a:avLst/>
            <a:gdLst/>
            <a:ahLst/>
            <a:cxnLst/>
            <a:rect l="l" t="t" r="r" b="b"/>
            <a:pathLst>
              <a:path w="9612801" h="11705085">
                <a:moveTo>
                  <a:pt x="9612801" y="11705084"/>
                </a:moveTo>
                <a:lnTo>
                  <a:pt x="0" y="11705084"/>
                </a:lnTo>
                <a:lnTo>
                  <a:pt x="0" y="0"/>
                </a:lnTo>
                <a:lnTo>
                  <a:pt x="9612801" y="0"/>
                </a:lnTo>
                <a:lnTo>
                  <a:pt x="9612801" y="117050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21838" y="-709042"/>
            <a:ext cx="9612801" cy="11705085"/>
          </a:xfrm>
          <a:custGeom>
            <a:avLst/>
            <a:gdLst/>
            <a:ahLst/>
            <a:cxnLst/>
            <a:rect l="l" t="t" r="r" b="b"/>
            <a:pathLst>
              <a:path w="9612801" h="11705085">
                <a:moveTo>
                  <a:pt x="0" y="0"/>
                </a:moveTo>
                <a:lnTo>
                  <a:pt x="9612801" y="0"/>
                </a:lnTo>
                <a:lnTo>
                  <a:pt x="9612801" y="11705084"/>
                </a:lnTo>
                <a:lnTo>
                  <a:pt x="0" y="11705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634129" y="2769394"/>
            <a:ext cx="545211" cy="592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3200">
                <a:solidFill>
                  <a:srgbClr val="3E3B3C"/>
                </a:solidFill>
                <a:latin typeface="Oregano" panose="03060702040602030A04"/>
              </a:rPr>
              <a:t>1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6226" y="88147"/>
            <a:ext cx="9448801" cy="1354195"/>
          </a:xfrm>
          <a:custGeom>
            <a:avLst/>
            <a:gdLst>
              <a:gd name="connsiteX0" fmla="*/ 0 w 10356026"/>
              <a:gd name="connsiteY0" fmla="*/ 0 h 677086"/>
              <a:gd name="connsiteX1" fmla="*/ 782455 w 10356026"/>
              <a:gd name="connsiteY1" fmla="*/ 0 h 677086"/>
              <a:gd name="connsiteX2" fmla="*/ 1461350 w 10356026"/>
              <a:gd name="connsiteY2" fmla="*/ 0 h 677086"/>
              <a:gd name="connsiteX3" fmla="*/ 1726004 w 10356026"/>
              <a:gd name="connsiteY3" fmla="*/ 0 h 677086"/>
              <a:gd name="connsiteX4" fmla="*/ 1990658 w 10356026"/>
              <a:gd name="connsiteY4" fmla="*/ 0 h 677086"/>
              <a:gd name="connsiteX5" fmla="*/ 2462433 w 10356026"/>
              <a:gd name="connsiteY5" fmla="*/ 0 h 677086"/>
              <a:gd name="connsiteX6" fmla="*/ 3037768 w 10356026"/>
              <a:gd name="connsiteY6" fmla="*/ 0 h 677086"/>
              <a:gd name="connsiteX7" fmla="*/ 3820223 w 10356026"/>
              <a:gd name="connsiteY7" fmla="*/ 0 h 677086"/>
              <a:gd name="connsiteX8" fmla="*/ 4188437 w 10356026"/>
              <a:gd name="connsiteY8" fmla="*/ 0 h 677086"/>
              <a:gd name="connsiteX9" fmla="*/ 4867332 w 10356026"/>
              <a:gd name="connsiteY9" fmla="*/ 0 h 677086"/>
              <a:gd name="connsiteX10" fmla="*/ 5235546 w 10356026"/>
              <a:gd name="connsiteY10" fmla="*/ 0 h 677086"/>
              <a:gd name="connsiteX11" fmla="*/ 5500200 w 10356026"/>
              <a:gd name="connsiteY11" fmla="*/ 0 h 677086"/>
              <a:gd name="connsiteX12" fmla="*/ 6179096 w 10356026"/>
              <a:gd name="connsiteY12" fmla="*/ 0 h 677086"/>
              <a:gd name="connsiteX13" fmla="*/ 6961551 w 10356026"/>
              <a:gd name="connsiteY13" fmla="*/ 0 h 677086"/>
              <a:gd name="connsiteX14" fmla="*/ 7329765 w 10356026"/>
              <a:gd name="connsiteY14" fmla="*/ 0 h 677086"/>
              <a:gd name="connsiteX15" fmla="*/ 7801540 w 10356026"/>
              <a:gd name="connsiteY15" fmla="*/ 0 h 677086"/>
              <a:gd name="connsiteX16" fmla="*/ 8066194 w 10356026"/>
              <a:gd name="connsiteY16" fmla="*/ 0 h 677086"/>
              <a:gd name="connsiteX17" fmla="*/ 8848649 w 10356026"/>
              <a:gd name="connsiteY17" fmla="*/ 0 h 677086"/>
              <a:gd name="connsiteX18" fmla="*/ 9320423 w 10356026"/>
              <a:gd name="connsiteY18" fmla="*/ 0 h 677086"/>
              <a:gd name="connsiteX19" fmla="*/ 9688638 w 10356026"/>
              <a:gd name="connsiteY19" fmla="*/ 0 h 677086"/>
              <a:gd name="connsiteX20" fmla="*/ 10356026 w 10356026"/>
              <a:gd name="connsiteY20" fmla="*/ 0 h 677086"/>
              <a:gd name="connsiteX21" fmla="*/ 10356026 w 10356026"/>
              <a:gd name="connsiteY21" fmla="*/ 331772 h 677086"/>
              <a:gd name="connsiteX22" fmla="*/ 10356026 w 10356026"/>
              <a:gd name="connsiteY22" fmla="*/ 677086 h 677086"/>
              <a:gd name="connsiteX23" fmla="*/ 9573571 w 10356026"/>
              <a:gd name="connsiteY23" fmla="*/ 677086 h 677086"/>
              <a:gd name="connsiteX24" fmla="*/ 8791115 w 10356026"/>
              <a:gd name="connsiteY24" fmla="*/ 677086 h 677086"/>
              <a:gd name="connsiteX25" fmla="*/ 8422901 w 10356026"/>
              <a:gd name="connsiteY25" fmla="*/ 677086 h 677086"/>
              <a:gd name="connsiteX26" fmla="*/ 7640446 w 10356026"/>
              <a:gd name="connsiteY26" fmla="*/ 677086 h 677086"/>
              <a:gd name="connsiteX27" fmla="*/ 6961551 w 10356026"/>
              <a:gd name="connsiteY27" fmla="*/ 677086 h 677086"/>
              <a:gd name="connsiteX28" fmla="*/ 6179096 w 10356026"/>
              <a:gd name="connsiteY28" fmla="*/ 677086 h 677086"/>
              <a:gd name="connsiteX29" fmla="*/ 5396640 w 10356026"/>
              <a:gd name="connsiteY29" fmla="*/ 677086 h 677086"/>
              <a:gd name="connsiteX30" fmla="*/ 4821305 w 10356026"/>
              <a:gd name="connsiteY30" fmla="*/ 677086 h 677086"/>
              <a:gd name="connsiteX31" fmla="*/ 4142410 w 10356026"/>
              <a:gd name="connsiteY31" fmla="*/ 677086 h 677086"/>
              <a:gd name="connsiteX32" fmla="*/ 3774196 w 10356026"/>
              <a:gd name="connsiteY32" fmla="*/ 677086 h 677086"/>
              <a:gd name="connsiteX33" fmla="*/ 3302422 w 10356026"/>
              <a:gd name="connsiteY33" fmla="*/ 677086 h 677086"/>
              <a:gd name="connsiteX34" fmla="*/ 2623527 w 10356026"/>
              <a:gd name="connsiteY34" fmla="*/ 677086 h 677086"/>
              <a:gd name="connsiteX35" fmla="*/ 2151752 w 10356026"/>
              <a:gd name="connsiteY35" fmla="*/ 677086 h 677086"/>
              <a:gd name="connsiteX36" fmla="*/ 1472857 w 10356026"/>
              <a:gd name="connsiteY36" fmla="*/ 677086 h 677086"/>
              <a:gd name="connsiteX37" fmla="*/ 897522 w 10356026"/>
              <a:gd name="connsiteY37" fmla="*/ 677086 h 677086"/>
              <a:gd name="connsiteX38" fmla="*/ 632868 w 10356026"/>
              <a:gd name="connsiteY38" fmla="*/ 677086 h 677086"/>
              <a:gd name="connsiteX39" fmla="*/ 0 w 10356026"/>
              <a:gd name="connsiteY39" fmla="*/ 677086 h 677086"/>
              <a:gd name="connsiteX40" fmla="*/ 0 w 10356026"/>
              <a:gd name="connsiteY40" fmla="*/ 338543 h 677086"/>
              <a:gd name="connsiteX41" fmla="*/ 0 w 10356026"/>
              <a:gd name="connsiteY41" fmla="*/ 0 h 67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56026" h="677086" fill="none" extrusionOk="0">
                <a:moveTo>
                  <a:pt x="0" y="0"/>
                </a:moveTo>
                <a:cubicBezTo>
                  <a:pt x="214826" y="-79591"/>
                  <a:pt x="569333" y="22259"/>
                  <a:pt x="782455" y="0"/>
                </a:cubicBezTo>
                <a:cubicBezTo>
                  <a:pt x="995578" y="-22259"/>
                  <a:pt x="1312744" y="41734"/>
                  <a:pt x="1461350" y="0"/>
                </a:cubicBezTo>
                <a:cubicBezTo>
                  <a:pt x="1609957" y="-41734"/>
                  <a:pt x="1655516" y="28376"/>
                  <a:pt x="1726004" y="0"/>
                </a:cubicBezTo>
                <a:cubicBezTo>
                  <a:pt x="1796492" y="-28376"/>
                  <a:pt x="1925807" y="22080"/>
                  <a:pt x="1990658" y="0"/>
                </a:cubicBezTo>
                <a:cubicBezTo>
                  <a:pt x="2055509" y="-22080"/>
                  <a:pt x="2253543" y="30863"/>
                  <a:pt x="2462433" y="0"/>
                </a:cubicBezTo>
                <a:cubicBezTo>
                  <a:pt x="2671324" y="-30863"/>
                  <a:pt x="2788721" y="20690"/>
                  <a:pt x="3037768" y="0"/>
                </a:cubicBezTo>
                <a:cubicBezTo>
                  <a:pt x="3286815" y="-20690"/>
                  <a:pt x="3589068" y="61863"/>
                  <a:pt x="3820223" y="0"/>
                </a:cubicBezTo>
                <a:cubicBezTo>
                  <a:pt x="4051379" y="-61863"/>
                  <a:pt x="4084273" y="10081"/>
                  <a:pt x="4188437" y="0"/>
                </a:cubicBezTo>
                <a:cubicBezTo>
                  <a:pt x="4292601" y="-10081"/>
                  <a:pt x="4590143" y="72054"/>
                  <a:pt x="4867332" y="0"/>
                </a:cubicBezTo>
                <a:cubicBezTo>
                  <a:pt x="5144521" y="-72054"/>
                  <a:pt x="5061117" y="9179"/>
                  <a:pt x="5235546" y="0"/>
                </a:cubicBezTo>
                <a:cubicBezTo>
                  <a:pt x="5409975" y="-9179"/>
                  <a:pt x="5381594" y="28260"/>
                  <a:pt x="5500200" y="0"/>
                </a:cubicBezTo>
                <a:cubicBezTo>
                  <a:pt x="5618806" y="-28260"/>
                  <a:pt x="6040351" y="77715"/>
                  <a:pt x="6179096" y="0"/>
                </a:cubicBezTo>
                <a:cubicBezTo>
                  <a:pt x="6317841" y="-77715"/>
                  <a:pt x="6571216" y="47291"/>
                  <a:pt x="6961551" y="0"/>
                </a:cubicBezTo>
                <a:cubicBezTo>
                  <a:pt x="7351887" y="-47291"/>
                  <a:pt x="7202812" y="28623"/>
                  <a:pt x="7329765" y="0"/>
                </a:cubicBezTo>
                <a:cubicBezTo>
                  <a:pt x="7456718" y="-28623"/>
                  <a:pt x="7569558" y="12695"/>
                  <a:pt x="7801540" y="0"/>
                </a:cubicBezTo>
                <a:cubicBezTo>
                  <a:pt x="8033523" y="-12695"/>
                  <a:pt x="7935436" y="23562"/>
                  <a:pt x="8066194" y="0"/>
                </a:cubicBezTo>
                <a:cubicBezTo>
                  <a:pt x="8196952" y="-23562"/>
                  <a:pt x="8686509" y="90717"/>
                  <a:pt x="8848649" y="0"/>
                </a:cubicBezTo>
                <a:cubicBezTo>
                  <a:pt x="9010789" y="-90717"/>
                  <a:pt x="9192637" y="988"/>
                  <a:pt x="9320423" y="0"/>
                </a:cubicBezTo>
                <a:cubicBezTo>
                  <a:pt x="9448209" y="-988"/>
                  <a:pt x="9579361" y="17624"/>
                  <a:pt x="9688638" y="0"/>
                </a:cubicBezTo>
                <a:cubicBezTo>
                  <a:pt x="9797915" y="-17624"/>
                  <a:pt x="10120529" y="42110"/>
                  <a:pt x="10356026" y="0"/>
                </a:cubicBezTo>
                <a:cubicBezTo>
                  <a:pt x="10382954" y="126577"/>
                  <a:pt x="10333623" y="238213"/>
                  <a:pt x="10356026" y="331772"/>
                </a:cubicBezTo>
                <a:cubicBezTo>
                  <a:pt x="10378429" y="425331"/>
                  <a:pt x="10318153" y="528842"/>
                  <a:pt x="10356026" y="677086"/>
                </a:cubicBezTo>
                <a:cubicBezTo>
                  <a:pt x="10067650" y="731998"/>
                  <a:pt x="9852684" y="650676"/>
                  <a:pt x="9573571" y="677086"/>
                </a:cubicBezTo>
                <a:cubicBezTo>
                  <a:pt x="9294459" y="703496"/>
                  <a:pt x="9038965" y="668207"/>
                  <a:pt x="8791115" y="677086"/>
                </a:cubicBezTo>
                <a:cubicBezTo>
                  <a:pt x="8543265" y="685965"/>
                  <a:pt x="8536842" y="654611"/>
                  <a:pt x="8422901" y="677086"/>
                </a:cubicBezTo>
                <a:cubicBezTo>
                  <a:pt x="8308960" y="699561"/>
                  <a:pt x="7907802" y="591505"/>
                  <a:pt x="7640446" y="677086"/>
                </a:cubicBezTo>
                <a:cubicBezTo>
                  <a:pt x="7373091" y="762667"/>
                  <a:pt x="7265079" y="673221"/>
                  <a:pt x="6961551" y="677086"/>
                </a:cubicBezTo>
                <a:cubicBezTo>
                  <a:pt x="6658024" y="680951"/>
                  <a:pt x="6470301" y="638568"/>
                  <a:pt x="6179096" y="677086"/>
                </a:cubicBezTo>
                <a:cubicBezTo>
                  <a:pt x="5887892" y="715604"/>
                  <a:pt x="5665086" y="595710"/>
                  <a:pt x="5396640" y="677086"/>
                </a:cubicBezTo>
                <a:cubicBezTo>
                  <a:pt x="5128194" y="758462"/>
                  <a:pt x="5083029" y="642591"/>
                  <a:pt x="4821305" y="677086"/>
                </a:cubicBezTo>
                <a:cubicBezTo>
                  <a:pt x="4559582" y="711581"/>
                  <a:pt x="4469476" y="602139"/>
                  <a:pt x="4142410" y="677086"/>
                </a:cubicBezTo>
                <a:cubicBezTo>
                  <a:pt x="3815344" y="752033"/>
                  <a:pt x="3943518" y="642677"/>
                  <a:pt x="3774196" y="677086"/>
                </a:cubicBezTo>
                <a:cubicBezTo>
                  <a:pt x="3604874" y="711495"/>
                  <a:pt x="3421213" y="625887"/>
                  <a:pt x="3302422" y="677086"/>
                </a:cubicBezTo>
                <a:cubicBezTo>
                  <a:pt x="3183631" y="728285"/>
                  <a:pt x="2782209" y="652796"/>
                  <a:pt x="2623527" y="677086"/>
                </a:cubicBezTo>
                <a:cubicBezTo>
                  <a:pt x="2464846" y="701376"/>
                  <a:pt x="2366259" y="644848"/>
                  <a:pt x="2151752" y="677086"/>
                </a:cubicBezTo>
                <a:cubicBezTo>
                  <a:pt x="1937246" y="709324"/>
                  <a:pt x="1646324" y="625331"/>
                  <a:pt x="1472857" y="677086"/>
                </a:cubicBezTo>
                <a:cubicBezTo>
                  <a:pt x="1299390" y="728841"/>
                  <a:pt x="1141388" y="674084"/>
                  <a:pt x="897522" y="677086"/>
                </a:cubicBezTo>
                <a:cubicBezTo>
                  <a:pt x="653657" y="680088"/>
                  <a:pt x="694599" y="651651"/>
                  <a:pt x="632868" y="677086"/>
                </a:cubicBezTo>
                <a:cubicBezTo>
                  <a:pt x="571137" y="702521"/>
                  <a:pt x="129963" y="608467"/>
                  <a:pt x="0" y="677086"/>
                </a:cubicBezTo>
                <a:cubicBezTo>
                  <a:pt x="-35107" y="593196"/>
                  <a:pt x="4110" y="478128"/>
                  <a:pt x="0" y="338543"/>
                </a:cubicBezTo>
                <a:cubicBezTo>
                  <a:pt x="-4110" y="198958"/>
                  <a:pt x="25337" y="101510"/>
                  <a:pt x="0" y="0"/>
                </a:cubicBezTo>
                <a:close/>
              </a:path>
              <a:path w="10356026" h="677086" stroke="0" extrusionOk="0">
                <a:moveTo>
                  <a:pt x="0" y="0"/>
                </a:moveTo>
                <a:cubicBezTo>
                  <a:pt x="167379" y="-12777"/>
                  <a:pt x="291771" y="29332"/>
                  <a:pt x="368214" y="0"/>
                </a:cubicBezTo>
                <a:cubicBezTo>
                  <a:pt x="444657" y="-29332"/>
                  <a:pt x="588254" y="13284"/>
                  <a:pt x="736429" y="0"/>
                </a:cubicBezTo>
                <a:cubicBezTo>
                  <a:pt x="884604" y="-13284"/>
                  <a:pt x="901265" y="9990"/>
                  <a:pt x="1001083" y="0"/>
                </a:cubicBezTo>
                <a:cubicBezTo>
                  <a:pt x="1100901" y="-9990"/>
                  <a:pt x="1507106" y="54350"/>
                  <a:pt x="1783538" y="0"/>
                </a:cubicBezTo>
                <a:cubicBezTo>
                  <a:pt x="2059971" y="-54350"/>
                  <a:pt x="1989127" y="28134"/>
                  <a:pt x="2048192" y="0"/>
                </a:cubicBezTo>
                <a:cubicBezTo>
                  <a:pt x="2107257" y="-28134"/>
                  <a:pt x="2307079" y="21583"/>
                  <a:pt x="2416406" y="0"/>
                </a:cubicBezTo>
                <a:cubicBezTo>
                  <a:pt x="2525733" y="-21583"/>
                  <a:pt x="2668339" y="24658"/>
                  <a:pt x="2888181" y="0"/>
                </a:cubicBezTo>
                <a:cubicBezTo>
                  <a:pt x="3108024" y="-24658"/>
                  <a:pt x="3163746" y="1166"/>
                  <a:pt x="3256395" y="0"/>
                </a:cubicBezTo>
                <a:cubicBezTo>
                  <a:pt x="3349044" y="-1166"/>
                  <a:pt x="3861419" y="23089"/>
                  <a:pt x="4038850" y="0"/>
                </a:cubicBezTo>
                <a:cubicBezTo>
                  <a:pt x="4216281" y="-23089"/>
                  <a:pt x="4302173" y="39340"/>
                  <a:pt x="4510625" y="0"/>
                </a:cubicBezTo>
                <a:cubicBezTo>
                  <a:pt x="4719077" y="-39340"/>
                  <a:pt x="4790619" y="50726"/>
                  <a:pt x="4982399" y="0"/>
                </a:cubicBezTo>
                <a:cubicBezTo>
                  <a:pt x="5174179" y="-50726"/>
                  <a:pt x="5395795" y="40363"/>
                  <a:pt x="5557734" y="0"/>
                </a:cubicBezTo>
                <a:cubicBezTo>
                  <a:pt x="5719673" y="-40363"/>
                  <a:pt x="5793651" y="20477"/>
                  <a:pt x="5925948" y="0"/>
                </a:cubicBezTo>
                <a:cubicBezTo>
                  <a:pt x="6058245" y="-20477"/>
                  <a:pt x="6198181" y="35078"/>
                  <a:pt x="6294162" y="0"/>
                </a:cubicBezTo>
                <a:cubicBezTo>
                  <a:pt x="6390143" y="-35078"/>
                  <a:pt x="6533780" y="37387"/>
                  <a:pt x="6662377" y="0"/>
                </a:cubicBezTo>
                <a:cubicBezTo>
                  <a:pt x="6790974" y="-37387"/>
                  <a:pt x="7114418" y="59805"/>
                  <a:pt x="7237712" y="0"/>
                </a:cubicBezTo>
                <a:cubicBezTo>
                  <a:pt x="7361007" y="-59805"/>
                  <a:pt x="7657463" y="5969"/>
                  <a:pt x="7813046" y="0"/>
                </a:cubicBezTo>
                <a:cubicBezTo>
                  <a:pt x="7968629" y="-5969"/>
                  <a:pt x="8206959" y="57290"/>
                  <a:pt x="8595502" y="0"/>
                </a:cubicBezTo>
                <a:cubicBezTo>
                  <a:pt x="8984045" y="-57290"/>
                  <a:pt x="8837561" y="16030"/>
                  <a:pt x="8963716" y="0"/>
                </a:cubicBezTo>
                <a:cubicBezTo>
                  <a:pt x="9089871" y="-16030"/>
                  <a:pt x="9337458" y="16324"/>
                  <a:pt x="9435490" y="0"/>
                </a:cubicBezTo>
                <a:cubicBezTo>
                  <a:pt x="9533522" y="-16324"/>
                  <a:pt x="9970985" y="19249"/>
                  <a:pt x="10356026" y="0"/>
                </a:cubicBezTo>
                <a:cubicBezTo>
                  <a:pt x="10375829" y="84654"/>
                  <a:pt x="10354200" y="244490"/>
                  <a:pt x="10356026" y="318230"/>
                </a:cubicBezTo>
                <a:cubicBezTo>
                  <a:pt x="10357852" y="391970"/>
                  <a:pt x="10351886" y="525429"/>
                  <a:pt x="10356026" y="677086"/>
                </a:cubicBezTo>
                <a:cubicBezTo>
                  <a:pt x="10155975" y="720569"/>
                  <a:pt x="10018953" y="653244"/>
                  <a:pt x="9884251" y="677086"/>
                </a:cubicBezTo>
                <a:cubicBezTo>
                  <a:pt x="9749550" y="700928"/>
                  <a:pt x="9723314" y="646134"/>
                  <a:pt x="9619597" y="677086"/>
                </a:cubicBezTo>
                <a:cubicBezTo>
                  <a:pt x="9515880" y="708038"/>
                  <a:pt x="9087457" y="656184"/>
                  <a:pt x="8940702" y="677086"/>
                </a:cubicBezTo>
                <a:cubicBezTo>
                  <a:pt x="8793947" y="697988"/>
                  <a:pt x="8601829" y="634952"/>
                  <a:pt x="8468928" y="677086"/>
                </a:cubicBezTo>
                <a:cubicBezTo>
                  <a:pt x="8336027" y="719220"/>
                  <a:pt x="7936338" y="592255"/>
                  <a:pt x="7686473" y="677086"/>
                </a:cubicBezTo>
                <a:cubicBezTo>
                  <a:pt x="7436609" y="761917"/>
                  <a:pt x="7126257" y="625592"/>
                  <a:pt x="6904017" y="677086"/>
                </a:cubicBezTo>
                <a:cubicBezTo>
                  <a:pt x="6681777" y="728580"/>
                  <a:pt x="6745731" y="661211"/>
                  <a:pt x="6639363" y="677086"/>
                </a:cubicBezTo>
                <a:cubicBezTo>
                  <a:pt x="6532995" y="692961"/>
                  <a:pt x="6441904" y="669963"/>
                  <a:pt x="6374709" y="677086"/>
                </a:cubicBezTo>
                <a:cubicBezTo>
                  <a:pt x="6307514" y="684209"/>
                  <a:pt x="6157025" y="654184"/>
                  <a:pt x="6006495" y="677086"/>
                </a:cubicBezTo>
                <a:cubicBezTo>
                  <a:pt x="5855965" y="699988"/>
                  <a:pt x="5578345" y="597085"/>
                  <a:pt x="5327600" y="677086"/>
                </a:cubicBezTo>
                <a:cubicBezTo>
                  <a:pt x="5076855" y="757087"/>
                  <a:pt x="4879175" y="663235"/>
                  <a:pt x="4648705" y="677086"/>
                </a:cubicBezTo>
                <a:cubicBezTo>
                  <a:pt x="4418235" y="690937"/>
                  <a:pt x="4118225" y="660662"/>
                  <a:pt x="3969810" y="677086"/>
                </a:cubicBezTo>
                <a:cubicBezTo>
                  <a:pt x="3821396" y="693510"/>
                  <a:pt x="3789374" y="656762"/>
                  <a:pt x="3705156" y="677086"/>
                </a:cubicBezTo>
                <a:cubicBezTo>
                  <a:pt x="3620938" y="697410"/>
                  <a:pt x="3256689" y="665216"/>
                  <a:pt x="3129821" y="677086"/>
                </a:cubicBezTo>
                <a:cubicBezTo>
                  <a:pt x="3002954" y="688956"/>
                  <a:pt x="2723448" y="598721"/>
                  <a:pt x="2347366" y="677086"/>
                </a:cubicBezTo>
                <a:cubicBezTo>
                  <a:pt x="1971285" y="755451"/>
                  <a:pt x="1843742" y="603491"/>
                  <a:pt x="1668471" y="677086"/>
                </a:cubicBezTo>
                <a:cubicBezTo>
                  <a:pt x="1493200" y="750681"/>
                  <a:pt x="1317341" y="629813"/>
                  <a:pt x="989576" y="677086"/>
                </a:cubicBezTo>
                <a:cubicBezTo>
                  <a:pt x="661812" y="724359"/>
                  <a:pt x="278545" y="662333"/>
                  <a:pt x="0" y="677086"/>
                </a:cubicBezTo>
                <a:cubicBezTo>
                  <a:pt x="-26069" y="533420"/>
                  <a:pt x="23749" y="456390"/>
                  <a:pt x="0" y="345314"/>
                </a:cubicBezTo>
                <a:cubicBezTo>
                  <a:pt x="-23749" y="234238"/>
                  <a:pt x="32623" y="12023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RỪNG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75696" y="1884693"/>
            <a:ext cx="9109331" cy="82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99" tIns="60949" rIns="121899" bIns="60949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4, 1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và đọc thông tin, em hãy: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Bắc Trung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Trung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Theo em vùng Bắc Trung Bộ và Nam Trung Bộ có những kiểu rừng nào?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Rừng phân bố chủ yếu ở khu vực nào?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hình ảnh về rừng mô tả đặc điểm mỗi kiểu rừng</a:t>
            </a:r>
            <a:r>
              <a:rPr lang="vi-VN" sz="4800" dirty="0"/>
              <a:t>.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757" y="114300"/>
            <a:ext cx="8264015" cy="91772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87757" y="9532918"/>
            <a:ext cx="8264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 4. Lược đồ địa hình vùng Bắc Trung Bộ và Nam Trung Bộ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417623" y="5143500"/>
            <a:ext cx="9136336" cy="3163457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29165" y="5143500"/>
            <a:ext cx="9136336" cy="3163457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871378" y="6484262"/>
            <a:ext cx="20030756" cy="4189249"/>
            <a:chOff x="0" y="0"/>
            <a:chExt cx="26707674" cy="55856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07674" cy="4945826"/>
            </a:xfrm>
            <a:custGeom>
              <a:avLst/>
              <a:gdLst/>
              <a:ahLst/>
              <a:cxnLst/>
              <a:rect l="l" t="t" r="r" b="b"/>
              <a:pathLst>
                <a:path w="26707674" h="4945826">
                  <a:moveTo>
                    <a:pt x="0" y="0"/>
                  </a:moveTo>
                  <a:lnTo>
                    <a:pt x="26707674" y="0"/>
                  </a:lnTo>
                  <a:lnTo>
                    <a:pt x="26707674" y="4945826"/>
                  </a:lnTo>
                  <a:lnTo>
                    <a:pt x="0" y="494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4097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474828" y="3560202"/>
              <a:ext cx="25555582" cy="2025464"/>
              <a:chOff x="0" y="0"/>
              <a:chExt cx="4090327" cy="3241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090327" cy="324188"/>
              </a:xfrm>
              <a:custGeom>
                <a:avLst/>
                <a:gdLst/>
                <a:ahLst/>
                <a:cxnLst/>
                <a:rect l="l" t="t" r="r" b="b"/>
                <a:pathLst>
                  <a:path w="4090327" h="324188">
                    <a:moveTo>
                      <a:pt x="0" y="0"/>
                    </a:moveTo>
                    <a:lnTo>
                      <a:pt x="4090327" y="0"/>
                    </a:lnTo>
                    <a:lnTo>
                      <a:pt x="4090327" y="324188"/>
                    </a:lnTo>
                    <a:lnTo>
                      <a:pt x="0" y="324188"/>
                    </a:lnTo>
                    <a:close/>
                  </a:path>
                </a:pathLst>
              </a:custGeom>
              <a:solidFill>
                <a:srgbClr val="59403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090327" cy="3622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265046" y="6810185"/>
            <a:ext cx="1503300" cy="2004401"/>
          </a:xfrm>
          <a:custGeom>
            <a:avLst/>
            <a:gdLst/>
            <a:ahLst/>
            <a:cxnLst/>
            <a:rect l="l" t="t" r="r" b="b"/>
            <a:pathLst>
              <a:path w="1503300" h="2004401">
                <a:moveTo>
                  <a:pt x="0" y="0"/>
                </a:moveTo>
                <a:lnTo>
                  <a:pt x="1503300" y="0"/>
                </a:lnTo>
                <a:lnTo>
                  <a:pt x="1503300" y="2004401"/>
                </a:lnTo>
                <a:lnTo>
                  <a:pt x="0" y="2004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/>
          <p:cNvSpPr/>
          <p:nvPr/>
        </p:nvSpPr>
        <p:spPr>
          <a:xfrm>
            <a:off x="304800" y="167227"/>
            <a:ext cx="6413913" cy="2004473"/>
          </a:xfrm>
          <a:custGeom>
            <a:avLst/>
            <a:gdLst/>
            <a:ahLst/>
            <a:cxnLst/>
            <a:rect l="l" t="t" r="r" b="b"/>
            <a:pathLst>
              <a:path w="7315200" h="1773936">
                <a:moveTo>
                  <a:pt x="0" y="0"/>
                </a:moveTo>
                <a:lnTo>
                  <a:pt x="7315200" y="0"/>
                </a:lnTo>
                <a:lnTo>
                  <a:pt x="7315200" y="1773936"/>
                </a:lnTo>
                <a:lnTo>
                  <a:pt x="0" y="1773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380999" y="219833"/>
            <a:ext cx="62484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</a:rPr>
              <a:t>Một số biện pháp bảo vệ rừng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24" name="Nhóm 23"/>
          <p:cNvGrpSpPr/>
          <p:nvPr/>
        </p:nvGrpSpPr>
        <p:grpSpPr>
          <a:xfrm>
            <a:off x="685801" y="2553261"/>
            <a:ext cx="8458199" cy="1407130"/>
            <a:chOff x="918933" y="4557366"/>
            <a:chExt cx="5249765" cy="890934"/>
          </a:xfrm>
        </p:grpSpPr>
        <p:sp>
          <p:nvSpPr>
            <p:cNvPr id="11" name="Hình chữ nhật 10"/>
            <p:cNvSpPr/>
            <p:nvPr/>
          </p:nvSpPr>
          <p:spPr>
            <a:xfrm>
              <a:off x="918933" y="4564057"/>
              <a:ext cx="5238729" cy="884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am giác Cân 20"/>
            <p:cNvSpPr/>
            <p:nvPr/>
          </p:nvSpPr>
          <p:spPr>
            <a:xfrm rot="5400000">
              <a:off x="929970" y="4557366"/>
              <a:ext cx="884243" cy="884243"/>
            </a:xfrm>
            <a:prstGeom prst="triangle">
              <a:avLst/>
            </a:prstGeom>
            <a:solidFill>
              <a:srgbClr val="FFCC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ình chữ nhật 21"/>
            <p:cNvSpPr/>
            <p:nvPr/>
          </p:nvSpPr>
          <p:spPr>
            <a:xfrm>
              <a:off x="1506899" y="4784415"/>
              <a:ext cx="4661799" cy="5261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Ngăn chặn phá rừng</a:t>
              </a:r>
            </a:p>
          </p:txBody>
        </p:sp>
      </p:grpSp>
      <p:grpSp>
        <p:nvGrpSpPr>
          <p:cNvPr id="25" name="Nhóm 24"/>
          <p:cNvGrpSpPr/>
          <p:nvPr/>
        </p:nvGrpSpPr>
        <p:grpSpPr>
          <a:xfrm>
            <a:off x="9525000" y="2553261"/>
            <a:ext cx="8458199" cy="1407130"/>
            <a:chOff x="918933" y="4557366"/>
            <a:chExt cx="5873496" cy="890934"/>
          </a:xfrm>
        </p:grpSpPr>
        <p:sp>
          <p:nvSpPr>
            <p:cNvPr id="26" name="Hình chữ nhật 25"/>
            <p:cNvSpPr/>
            <p:nvPr/>
          </p:nvSpPr>
          <p:spPr>
            <a:xfrm>
              <a:off x="918933" y="4564057"/>
              <a:ext cx="5873496" cy="884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am giác Cân 26"/>
            <p:cNvSpPr/>
            <p:nvPr/>
          </p:nvSpPr>
          <p:spPr>
            <a:xfrm rot="5400000">
              <a:off x="929970" y="4557366"/>
              <a:ext cx="884243" cy="884243"/>
            </a:xfrm>
            <a:prstGeom prst="triangle">
              <a:avLst/>
            </a:prstGeom>
            <a:solidFill>
              <a:srgbClr val="FFCC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ình chữ nhật 27"/>
            <p:cNvSpPr/>
            <p:nvPr/>
          </p:nvSpPr>
          <p:spPr>
            <a:xfrm>
              <a:off x="1395162" y="4784415"/>
              <a:ext cx="5185610" cy="5261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vi-VN" sz="48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Phòng, chống cháy rừng</a:t>
              </a:r>
            </a:p>
          </p:txBody>
        </p:sp>
      </p:grpSp>
      <p:grpSp>
        <p:nvGrpSpPr>
          <p:cNvPr id="29" name="Nhóm 28"/>
          <p:cNvGrpSpPr/>
          <p:nvPr/>
        </p:nvGrpSpPr>
        <p:grpSpPr>
          <a:xfrm>
            <a:off x="625405" y="4756989"/>
            <a:ext cx="8458199" cy="1794542"/>
            <a:chOff x="918933" y="4557365"/>
            <a:chExt cx="5873496" cy="1136226"/>
          </a:xfrm>
        </p:grpSpPr>
        <p:sp>
          <p:nvSpPr>
            <p:cNvPr id="30" name="Hình chữ nhật 29"/>
            <p:cNvSpPr/>
            <p:nvPr/>
          </p:nvSpPr>
          <p:spPr>
            <a:xfrm>
              <a:off x="918933" y="4564057"/>
              <a:ext cx="5873496" cy="1129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am giác Cân 30"/>
            <p:cNvSpPr/>
            <p:nvPr/>
          </p:nvSpPr>
          <p:spPr>
            <a:xfrm rot="5400000">
              <a:off x="807324" y="4680011"/>
              <a:ext cx="1129535" cy="884243"/>
            </a:xfrm>
            <a:prstGeom prst="triangle">
              <a:avLst/>
            </a:prstGeom>
            <a:solidFill>
              <a:srgbClr val="FFCC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/>
            <p:cNvSpPr/>
            <p:nvPr/>
          </p:nvSpPr>
          <p:spPr>
            <a:xfrm>
              <a:off x="1681704" y="4670581"/>
              <a:ext cx="5057605" cy="9938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48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Có kế hoạch trồng, tái tạo rừng sau khi khai thác</a:t>
              </a:r>
            </a:p>
          </p:txBody>
        </p:sp>
      </p:grpSp>
      <p:grpSp>
        <p:nvGrpSpPr>
          <p:cNvPr id="33" name="Nhóm 32"/>
          <p:cNvGrpSpPr/>
          <p:nvPr/>
        </p:nvGrpSpPr>
        <p:grpSpPr>
          <a:xfrm>
            <a:off x="9482917" y="4756989"/>
            <a:ext cx="8470081" cy="1794542"/>
            <a:chOff x="918933" y="4557365"/>
            <a:chExt cx="5881747" cy="1136226"/>
          </a:xfrm>
        </p:grpSpPr>
        <p:sp>
          <p:nvSpPr>
            <p:cNvPr id="34" name="Hình chữ nhật 33"/>
            <p:cNvSpPr/>
            <p:nvPr/>
          </p:nvSpPr>
          <p:spPr>
            <a:xfrm>
              <a:off x="918933" y="4564057"/>
              <a:ext cx="5873496" cy="1129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am giác Cân 34"/>
            <p:cNvSpPr/>
            <p:nvPr/>
          </p:nvSpPr>
          <p:spPr>
            <a:xfrm rot="5400000">
              <a:off x="807324" y="4680011"/>
              <a:ext cx="1129535" cy="884243"/>
            </a:xfrm>
            <a:prstGeom prst="triangle">
              <a:avLst/>
            </a:prstGeom>
            <a:solidFill>
              <a:srgbClr val="FFCC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/>
            <p:cNvSpPr/>
            <p:nvPr/>
          </p:nvSpPr>
          <p:spPr>
            <a:xfrm>
              <a:off x="1743075" y="4831213"/>
              <a:ext cx="5057605" cy="5261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48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Tuyên truyền bảo vệ rừng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1435818"/>
            <a:ext cx="16306800" cy="37076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2413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Quặng bô xít được khai thác để làm gì? Liên hệ với địa phương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413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Theo em, việc khai thác khoáng sản có lợi gì? Mặt trái của việc khai thác khoáng sản là gì?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790700"/>
            <a:ext cx="16611600" cy="5367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Bắc Trung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Trung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bô-xít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quặng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kẽm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quặng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xạ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titan,...</a:t>
            </a:r>
            <a:b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256</Words>
  <Application>Microsoft Office PowerPoint</Application>
  <PresentationFormat>Custom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Calibri</vt:lpstr>
      <vt:lpstr>Arial</vt:lpstr>
      <vt:lpstr>Cambria</vt:lpstr>
      <vt:lpstr>Cry Uncial</vt:lpstr>
      <vt:lpstr>Oregano</vt:lpstr>
      <vt:lpstr>#9Slide03 Bebas Neue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THIEN NHIEN TAY NGUYEN</dc:title>
  <dc:creator>MANG NON</dc:creator>
  <cp:lastModifiedBy>Administrator</cp:lastModifiedBy>
  <cp:revision>21</cp:revision>
  <dcterms:created xsi:type="dcterms:W3CDTF">2006-08-16T00:00:00Z</dcterms:created>
  <dcterms:modified xsi:type="dcterms:W3CDTF">2026-01-26T05:37:57Z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26418619AFB9414386FAF16960394DE5_13</vt:lpwstr>
  </property>
  <property fmtid="{D5CDD505-2E9C-101B-9397-08002B2CF9AE}" pid="3" name="KSOProductBuildVer">
    <vt:lpwstr>1033-12.2.0.23155</vt:lpwstr>
  </property>
</Properties>
</file>