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773" r:id="rId4"/>
    <p:sldMasterId id="2147483797" r:id="rId5"/>
    <p:sldMasterId id="2147483827" r:id="rId6"/>
    <p:sldMasterId id="2147483851" r:id="rId7"/>
    <p:sldMasterId id="2147483859" r:id="rId8"/>
    <p:sldMasterId id="2147483895" r:id="rId9"/>
    <p:sldMasterId id="2147483899" r:id="rId10"/>
    <p:sldMasterId id="2147483913" r:id="rId11"/>
    <p:sldMasterId id="2147483918" r:id="rId12"/>
    <p:sldMasterId id="2147483930" r:id="rId13"/>
  </p:sldMasterIdLst>
  <p:notesMasterIdLst>
    <p:notesMasterId r:id="rId30"/>
  </p:notesMasterIdLst>
  <p:sldIdLst>
    <p:sldId id="3401" r:id="rId14"/>
    <p:sldId id="3402" r:id="rId15"/>
    <p:sldId id="256" r:id="rId16"/>
    <p:sldId id="257" r:id="rId17"/>
    <p:sldId id="262" r:id="rId18"/>
    <p:sldId id="261" r:id="rId19"/>
    <p:sldId id="260" r:id="rId20"/>
    <p:sldId id="259" r:id="rId21"/>
    <p:sldId id="258" r:id="rId22"/>
    <p:sldId id="515" r:id="rId23"/>
    <p:sldId id="2901" r:id="rId24"/>
    <p:sldId id="496" r:id="rId25"/>
    <p:sldId id="271" r:id="rId26"/>
    <p:sldId id="265" r:id="rId27"/>
    <p:sldId id="300" r:id="rId28"/>
    <p:sldId id="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2" d="100"/>
          <a:sy n="72" d="100"/>
        </p:scale>
        <p:origin x="54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27/3/2022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9081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0333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2194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560485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5" name="Picture 4">
            <a:extLst>
              <a:ext uri="{FF2B5EF4-FFF2-40B4-BE49-F238E27FC236}">
                <a16:creationId xmlns:a16="http://schemas.microsoft.com/office/drawing/2014/main" id="{527127ED-DFC6-4562-A8AD-AD72160E18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481" y="541988"/>
            <a:ext cx="1957804" cy="978903"/>
          </a:xfrm>
          <a:prstGeom prst="rect">
            <a:avLst/>
          </a:prstGeom>
        </p:spPr>
      </p:pic>
    </p:spTree>
    <p:extLst>
      <p:ext uri="{BB962C8B-B14F-4D97-AF65-F5344CB8AC3E}">
        <p14:creationId xmlns:p14="http://schemas.microsoft.com/office/powerpoint/2010/main" val="14917362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7066392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97763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1020105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276640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31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439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3186185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409230710"/>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2022/3/27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731428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27/3/2022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655924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492472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27/3/2022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796242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27/3/2022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343670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27/3/2022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311391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27/3/2022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406070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27/3/2022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984761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669904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149717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885299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9556725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8554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2255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0234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483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405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4523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593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454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2651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557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99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2022/3/27</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000532723"/>
      </p:ext>
    </p:extLst>
  </p:cSld>
  <p:clrMapOvr>
    <a:masterClrMapping/>
  </p:clrMapOvr>
  <p:transition spd="slow" advClick="0" advTm="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2022/3/27</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207763659"/>
      </p:ext>
    </p:extLst>
  </p:cSld>
  <p:clrMapOvr>
    <a:masterClrMapping/>
  </p:clrMapOvr>
  <p:transition spd="slow" advClick="0" advTm="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2022/3/27</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901840396"/>
      </p:ext>
    </p:extLst>
  </p:cSld>
  <p:clrMapOvr>
    <a:masterClrMapping/>
  </p:clrMapOvr>
  <p:transition spd="slow" advClick="0" advTm="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2022/3/27</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44427269"/>
      </p:ext>
    </p:extLst>
  </p:cSld>
  <p:clrMapOvr>
    <a:masterClrMapping/>
  </p:clrMapOvr>
  <p:transition spd="slow" advClick="0" advTm="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2022/3/27</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1524376989"/>
      </p:ext>
    </p:extLst>
  </p:cSld>
  <p:clrMapOvr>
    <a:masterClrMapping/>
  </p:clrMapOvr>
  <p:transition spd="slow" advClick="0" advTm="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2022/3/27</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411809320"/>
      </p:ext>
    </p:extLst>
  </p:cSld>
  <p:clrMapOvr>
    <a:masterClrMapping/>
  </p:clrMapOvr>
  <p:transition spd="slow" advClick="0"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2022/3/27</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438322283"/>
      </p:ext>
    </p:extLst>
  </p:cSld>
  <p:clrMapOvr>
    <a:masterClrMapping/>
  </p:clrMapOvr>
  <p:transition spd="slow" advClick="0" advTm="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2022/3/27</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773759936"/>
      </p:ext>
    </p:extLst>
  </p:cSld>
  <p:clrMapOvr>
    <a:masterClrMapping/>
  </p:clrMapOvr>
  <p:transition spd="slow" advClick="0" advTm="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2022/3/27</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355004336"/>
      </p:ext>
    </p:extLst>
  </p:cSld>
  <p:clrMapOvr>
    <a:masterClrMapping/>
  </p:clrMapOvr>
  <p:transition spd="slow" advClick="0" advTm="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2022/3/27</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494442345"/>
      </p:ext>
    </p:extLst>
  </p:cSld>
  <p:clrMapOvr>
    <a:masterClrMapping/>
  </p:clrMapOvr>
  <p:transition spd="slow" advClick="0" advTm="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2022/3/27</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1457884178"/>
      </p:ext>
    </p:extLst>
  </p:cSld>
  <p:clrMapOvr>
    <a:masterClrMapping/>
  </p:clrMapOvr>
  <p:transition spd="slow" advClick="0" advTm="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8676443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4="http://schemas.microsoft.com/office/drawing/2010/main" xmlns:a16="http://schemas.microsoft.com/office/drawing/2014/main" xmlns="">
      <p:transition spd="slow" advClick="0" advTm="500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083197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3935685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090641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34589620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8981468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779285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1613177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4909002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5955355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7906840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2022/3/27</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23508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17740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Picture 6">
            <a:extLst>
              <a:ext uri="{FF2B5EF4-FFF2-40B4-BE49-F238E27FC236}">
                <a16:creationId xmlns:a16="http://schemas.microsoft.com/office/drawing/2014/main" id="{DA4E4DFF-D0C8-4634-A4DA-2A9901B1E9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77355"/>
            <a:ext cx="2069886" cy="1034943"/>
          </a:xfrm>
          <a:prstGeom prst="rect">
            <a:avLst/>
          </a:prstGeom>
        </p:spPr>
      </p:pic>
    </p:spTree>
    <p:extLst>
      <p:ext uri="{BB962C8B-B14F-4D97-AF65-F5344CB8AC3E}">
        <p14:creationId xmlns:p14="http://schemas.microsoft.com/office/powerpoint/2010/main" val="10338561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fld id="{71105ECC-05DB-4A25-8E6A-E61FCA6F5619}"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988296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Picture 6" descr="Không có mô tả.">
            <a:extLst>
              <a:ext uri="{FF2B5EF4-FFF2-40B4-BE49-F238E27FC236}">
                <a16:creationId xmlns:a16="http://schemas.microsoft.com/office/drawing/2014/main" id="{B75CCACE-3A1C-4A35-9BBA-3C7484BCADBD}"/>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92175" y="608382"/>
            <a:ext cx="1993555" cy="75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806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47.jp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4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5.jp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E6500DBD-92F3-431A-B21E-BFB344A61A87}"/>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86505699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2022/3/27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525803938"/>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7"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27/3/2022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44905072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27/3/2022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63225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2022/3/27</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35051773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2022/3/27</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0128184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2022/3/27</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8"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27/3/2022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2022/3/27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93.xml"/><Relationship Id="rId6" Type="http://schemas.openxmlformats.org/officeDocument/2006/relationships/image" Target="../media/image53.png"/><Relationship Id="rId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microsoft.com/office/2007/relationships/hdphoto" Target="../media/hdphoto5.wdp"/><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xml"/><Relationship Id="rId7" Type="http://schemas.openxmlformats.org/officeDocument/2006/relationships/image" Target="../media/image78.tmp"/><Relationship Id="rId2" Type="http://schemas.openxmlformats.org/officeDocument/2006/relationships/slideLayout" Target="../slideLayouts/slideLayout79.xml"/><Relationship Id="rId1" Type="http://schemas.openxmlformats.org/officeDocument/2006/relationships/tags" Target="../tags/tag5.xml"/><Relationship Id="rId6" Type="http://schemas.microsoft.com/office/2007/relationships/hdphoto" Target="../media/hdphoto6.wdp"/><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tags" Target="../tags/tag6.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12.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slide" Target="slide4.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5.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jpg"/><Relationship Id="rId11" Type="http://schemas.microsoft.com/office/2007/relationships/hdphoto" Target="../media/hdphoto4.wdp"/><Relationship Id="rId5" Type="http://schemas.openxmlformats.org/officeDocument/2006/relationships/slideLayout" Target="../slideLayouts/slideLayout118.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6.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7.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7.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8.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8.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9.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9.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0.jpg"/><Relationship Id="rId11" Type="http://schemas.microsoft.com/office/2007/relationships/hdphoto" Target="../media/hdphoto4.wdp"/><Relationship Id="rId5" Type="http://schemas.openxmlformats.org/officeDocument/2006/relationships/slideLayout" Target="../slideLayouts/slideLayout129.xml"/><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Toán</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2123658"/>
          </a:xfrm>
          <a:prstGeom prst="rect">
            <a:avLst/>
          </a:prstGeom>
          <a:noFill/>
        </p:spPr>
        <p:txBody>
          <a:bodyPr wrap="square" rtlCol="0">
            <a:spAutoFit/>
          </a:bodyPr>
          <a:lstStyle/>
          <a:p>
            <a:pPr algn="ctr"/>
            <a:r>
              <a:rPr lang="en-US" sz="6600" dirty="0" err="1">
                <a:solidFill>
                  <a:srgbClr val="00B050"/>
                </a:solidFill>
                <a:effectLst>
                  <a:outerShdw blurRad="38100" dist="38100" dir="2700000" algn="tl">
                    <a:srgbClr val="000000">
                      <a:alpha val="43137"/>
                    </a:srgbClr>
                  </a:outerShdw>
                </a:effectLst>
              </a:rPr>
              <a:t>Tiết</a:t>
            </a:r>
            <a:r>
              <a:rPr lang="en-US" sz="6600" dirty="0">
                <a:solidFill>
                  <a:srgbClr val="00B050"/>
                </a:solidFill>
                <a:effectLst>
                  <a:outerShdw blurRad="38100" dist="38100" dir="2700000" algn="tl">
                    <a:srgbClr val="000000">
                      <a:alpha val="43137"/>
                    </a:srgbClr>
                  </a:outerShdw>
                </a:effectLst>
              </a:rPr>
              <a:t> 2 </a:t>
            </a:r>
          </a:p>
          <a:p>
            <a:pPr algn="ctr"/>
            <a:r>
              <a:rPr lang="en-US" sz="6600" dirty="0" err="1">
                <a:solidFill>
                  <a:srgbClr val="00B050"/>
                </a:solidFill>
                <a:effectLst>
                  <a:outerShdw blurRad="38100" dist="38100" dir="2700000" algn="tl">
                    <a:srgbClr val="000000">
                      <a:alpha val="43137"/>
                    </a:srgbClr>
                  </a:outerShdw>
                </a:effectLst>
              </a:rPr>
              <a:t>Luyện</a:t>
            </a:r>
            <a:r>
              <a:rPr lang="en-US" sz="6600" dirty="0">
                <a:solidFill>
                  <a:srgbClr val="00B050"/>
                </a:solidFill>
                <a:effectLst>
                  <a:outerShdw blurRad="38100" dist="38100" dir="2700000" algn="tl">
                    <a:srgbClr val="000000">
                      <a:alpha val="43137"/>
                    </a:srgbClr>
                  </a:outerShdw>
                </a:effectLst>
              </a:rPr>
              <a:t> </a:t>
            </a:r>
            <a:r>
              <a:rPr lang="en-US" sz="6600" dirty="0" err="1">
                <a:solidFill>
                  <a:srgbClr val="00B050"/>
                </a:solidFill>
                <a:effectLst>
                  <a:outerShdw blurRad="38100" dist="38100" dir="2700000" algn="tl">
                    <a:srgbClr val="000000">
                      <a:alpha val="43137"/>
                    </a:srgbClr>
                  </a:outerShdw>
                </a:effectLst>
              </a:rPr>
              <a:t>tập</a:t>
            </a:r>
            <a:endParaRPr lang="en-US" sz="66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721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grpSp>
        <p:nvGrpSpPr>
          <p:cNvPr id="15" name="Group 14">
            <a:extLst>
              <a:ext uri="{FF2B5EF4-FFF2-40B4-BE49-F238E27FC236}">
                <a16:creationId xmlns:a16="http://schemas.microsoft.com/office/drawing/2014/main" id="{AF6679F9-0A2D-464E-9A78-6CD1D6FCDF40}"/>
              </a:ext>
            </a:extLst>
          </p:cNvPr>
          <p:cNvGrpSpPr/>
          <p:nvPr/>
        </p:nvGrpSpPr>
        <p:grpSpPr>
          <a:xfrm>
            <a:off x="1842445" y="959426"/>
            <a:ext cx="3614218" cy="570588"/>
            <a:chOff x="1296327" y="1647588"/>
            <a:chExt cx="3614218" cy="570588"/>
          </a:xfrm>
        </p:grpSpPr>
        <p:sp>
          <p:nvSpPr>
            <p:cNvPr id="16" name="TextBox 15">
              <a:extLst>
                <a:ext uri="{FF2B5EF4-FFF2-40B4-BE49-F238E27FC236}">
                  <a16:creationId xmlns:a16="http://schemas.microsoft.com/office/drawing/2014/main" id="{CDC3820E-2CB4-47B1-AAAE-929291319594}"/>
                </a:ext>
              </a:extLst>
            </p:cNvPr>
            <p:cNvSpPr txBox="1"/>
            <p:nvPr/>
          </p:nvSpPr>
          <p:spPr>
            <a:xfrm>
              <a:off x="1866915" y="1694956"/>
              <a:ext cx="3043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a:ea typeface="+mn-ea"/>
                  <a:cs typeface="+mn-cs"/>
                </a:rPr>
                <a:t>Tính</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theo</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mẫu</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p>
          </p:txBody>
        </p:sp>
        <p:sp>
          <p:nvSpPr>
            <p:cNvPr id="17" name="Oval 16">
              <a:extLst>
                <a:ext uri="{FF2B5EF4-FFF2-40B4-BE49-F238E27FC236}">
                  <a16:creationId xmlns:a16="http://schemas.microsoft.com/office/drawing/2014/main" id="{A78A76B6-0089-49E7-A5AE-8946888C503F}"/>
                </a:ext>
              </a:extLst>
            </p:cNvPr>
            <p:cNvSpPr/>
            <p:nvPr/>
          </p:nvSpPr>
          <p:spPr>
            <a:xfrm>
              <a:off x="1296327" y="1647588"/>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Utm AVO"/>
                  <a:ea typeface="+mn-ea"/>
                  <a:cs typeface="+mn-cs"/>
                </a:rPr>
                <a:t>1</a:t>
              </a:r>
            </a:p>
          </p:txBody>
        </p:sp>
      </p:grpSp>
      <p:sp>
        <p:nvSpPr>
          <p:cNvPr id="18" name="TextBox 17">
            <a:extLst>
              <a:ext uri="{FF2B5EF4-FFF2-40B4-BE49-F238E27FC236}">
                <a16:creationId xmlns:a16="http://schemas.microsoft.com/office/drawing/2014/main" id="{AEA1918F-5F64-4788-8263-F3B1E7DE7EA6}"/>
              </a:ext>
            </a:extLst>
          </p:cNvPr>
          <p:cNvSpPr txBox="1"/>
          <p:nvPr/>
        </p:nvSpPr>
        <p:spPr>
          <a:xfrm>
            <a:off x="2033201" y="1632871"/>
            <a:ext cx="1323968" cy="17543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452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273</a:t>
            </a:r>
          </a:p>
        </p:txBody>
      </p:sp>
      <p:sp>
        <p:nvSpPr>
          <p:cNvPr id="19" name="TextBox 18">
            <a:extLst>
              <a:ext uri="{FF2B5EF4-FFF2-40B4-BE49-F238E27FC236}">
                <a16:creationId xmlns:a16="http://schemas.microsoft.com/office/drawing/2014/main" id="{350F98E7-9D7C-49D2-BE39-7AACE7664B5E}"/>
              </a:ext>
            </a:extLst>
          </p:cNvPr>
          <p:cNvSpPr txBox="1"/>
          <p:nvPr/>
        </p:nvSpPr>
        <p:spPr>
          <a:xfrm>
            <a:off x="1731219" y="2232267"/>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a:t>
            </a:r>
          </a:p>
        </p:txBody>
      </p:sp>
      <p:cxnSp>
        <p:nvCxnSpPr>
          <p:cNvPr id="20" name="Straight Connector 19">
            <a:extLst>
              <a:ext uri="{FF2B5EF4-FFF2-40B4-BE49-F238E27FC236}">
                <a16:creationId xmlns:a16="http://schemas.microsoft.com/office/drawing/2014/main" id="{179FEFA8-71C4-4AE8-853F-A79F9BE677C5}"/>
              </a:ext>
            </a:extLst>
          </p:cNvPr>
          <p:cNvCxnSpPr/>
          <p:nvPr/>
        </p:nvCxnSpPr>
        <p:spPr>
          <a:xfrm>
            <a:off x="1842445" y="3256732"/>
            <a:ext cx="12755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F48AF9-8336-4B1F-909B-67BAE8B6CFA7}"/>
              </a:ext>
            </a:extLst>
          </p:cNvPr>
          <p:cNvSpPr txBox="1"/>
          <p:nvPr/>
        </p:nvSpPr>
        <p:spPr>
          <a:xfrm>
            <a:off x="2012870" y="3340262"/>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7</a:t>
            </a:r>
          </a:p>
        </p:txBody>
      </p:sp>
      <p:sp>
        <p:nvSpPr>
          <p:cNvPr id="22" name="TextBox 21">
            <a:extLst>
              <a:ext uri="{FF2B5EF4-FFF2-40B4-BE49-F238E27FC236}">
                <a16:creationId xmlns:a16="http://schemas.microsoft.com/office/drawing/2014/main" id="{01C48CE5-C608-4F94-9523-C2107562A63B}"/>
              </a:ext>
            </a:extLst>
          </p:cNvPr>
          <p:cNvSpPr txBox="1"/>
          <p:nvPr/>
        </p:nvSpPr>
        <p:spPr>
          <a:xfrm>
            <a:off x="2277663" y="3340262"/>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2</a:t>
            </a:r>
          </a:p>
        </p:txBody>
      </p:sp>
      <p:sp>
        <p:nvSpPr>
          <p:cNvPr id="23" name="TextBox 22">
            <a:extLst>
              <a:ext uri="{FF2B5EF4-FFF2-40B4-BE49-F238E27FC236}">
                <a16:creationId xmlns:a16="http://schemas.microsoft.com/office/drawing/2014/main" id="{466D2E59-3789-4820-A7F8-9CD5662B3788}"/>
              </a:ext>
            </a:extLst>
          </p:cNvPr>
          <p:cNvSpPr txBox="1"/>
          <p:nvPr/>
        </p:nvSpPr>
        <p:spPr>
          <a:xfrm>
            <a:off x="2531125" y="3342095"/>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5</a:t>
            </a:r>
          </a:p>
        </p:txBody>
      </p:sp>
      <p:sp>
        <p:nvSpPr>
          <p:cNvPr id="24" name="TextBox 23">
            <a:extLst>
              <a:ext uri="{FF2B5EF4-FFF2-40B4-BE49-F238E27FC236}">
                <a16:creationId xmlns:a16="http://schemas.microsoft.com/office/drawing/2014/main" id="{B2300A3A-B506-4CE3-8781-ED2E3052B880}"/>
              </a:ext>
            </a:extLst>
          </p:cNvPr>
          <p:cNvSpPr txBox="1"/>
          <p:nvPr/>
        </p:nvSpPr>
        <p:spPr>
          <a:xfrm>
            <a:off x="3024850" y="1829712"/>
            <a:ext cx="7524715" cy="20313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cộng</a:t>
            </a:r>
            <a:r>
              <a:rPr kumimoji="0" lang="en-US" sz="2800" b="0" i="0" u="none" strike="noStrike" kern="1200" cap="none" spc="0" normalizeH="0" baseline="0" noProof="0" dirty="0">
                <a:ln>
                  <a:noFill/>
                </a:ln>
                <a:solidFill>
                  <a:prstClr val="black"/>
                </a:solidFill>
                <a:effectLst/>
                <a:uLnTx/>
                <a:uFillTx/>
                <a:latin typeface="Utm AVO"/>
                <a:ea typeface="+mn-ea"/>
                <a:cs typeface="+mn-cs"/>
              </a:rPr>
              <a:t> 3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cộng</a:t>
            </a:r>
            <a:r>
              <a:rPr kumimoji="0" lang="en-US" sz="2800" b="0" i="0" u="none" strike="noStrike" kern="1200" cap="none" spc="0" normalizeH="0" baseline="0" noProof="0" dirty="0">
                <a:ln>
                  <a:noFill/>
                </a:ln>
                <a:solidFill>
                  <a:prstClr val="black"/>
                </a:solidFill>
                <a:effectLst/>
                <a:uLnTx/>
                <a:uFillTx/>
                <a:latin typeface="Utm AVO"/>
                <a:ea typeface="+mn-ea"/>
                <a:cs typeface="+mn-cs"/>
              </a:rPr>
              <a:t> 7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12,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nhớ</a:t>
            </a:r>
            <a:r>
              <a:rPr kumimoji="0" lang="en-US" sz="2800" b="0" i="0" u="none" strike="noStrike" kern="1200" cap="none" spc="0" normalizeH="0" baseline="0" noProof="0" dirty="0">
                <a:ln>
                  <a:noFill/>
                </a:ln>
                <a:solidFill>
                  <a:prstClr val="black"/>
                </a:solidFill>
                <a:effectLst/>
                <a:uLnTx/>
                <a:uFillTx/>
                <a:latin typeface="Utm AVO"/>
                <a:ea typeface="+mn-ea"/>
                <a:cs typeface="+mn-cs"/>
              </a:rPr>
              <a:t> 1</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4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thêm</a:t>
            </a:r>
            <a:r>
              <a:rPr kumimoji="0" lang="en-US" sz="2800" b="0" i="0" u="none" strike="noStrike" kern="1200" cap="none" spc="0" normalizeH="0" baseline="0" noProof="0" dirty="0">
                <a:ln>
                  <a:noFill/>
                </a:ln>
                <a:solidFill>
                  <a:prstClr val="black"/>
                </a:solidFill>
                <a:effectLst/>
                <a:uLnTx/>
                <a:uFillTx/>
                <a:latin typeface="Utm AVO"/>
                <a:ea typeface="+mn-ea"/>
                <a:cs typeface="+mn-cs"/>
              </a:rPr>
              <a:t> 1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5, 5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thêm</a:t>
            </a:r>
            <a:r>
              <a:rPr kumimoji="0" lang="en-US" sz="2800" b="0" i="0" u="none" strike="noStrike" kern="1200" cap="none" spc="0" normalizeH="0" baseline="0" noProof="0" dirty="0">
                <a:ln>
                  <a:noFill/>
                </a:ln>
                <a:solidFill>
                  <a:prstClr val="black"/>
                </a:solidFill>
                <a:effectLst/>
                <a:uLnTx/>
                <a:uFillTx/>
                <a:latin typeface="Utm AVO"/>
                <a:ea typeface="+mn-ea"/>
                <a:cs typeface="+mn-cs"/>
              </a:rPr>
              <a:t> 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7,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7</a:t>
            </a:r>
          </a:p>
        </p:txBody>
      </p:sp>
      <p:grpSp>
        <p:nvGrpSpPr>
          <p:cNvPr id="25" name="Group 24">
            <a:extLst>
              <a:ext uri="{FF2B5EF4-FFF2-40B4-BE49-F238E27FC236}">
                <a16:creationId xmlns:a16="http://schemas.microsoft.com/office/drawing/2014/main" id="{9B8F1760-88BD-42D1-98A1-33375274B9C7}"/>
              </a:ext>
            </a:extLst>
          </p:cNvPr>
          <p:cNvGrpSpPr/>
          <p:nvPr/>
        </p:nvGrpSpPr>
        <p:grpSpPr>
          <a:xfrm>
            <a:off x="3562729" y="4121719"/>
            <a:ext cx="1147790" cy="1569660"/>
            <a:chOff x="1566470" y="2095726"/>
            <a:chExt cx="1147790" cy="1569660"/>
          </a:xfrm>
        </p:grpSpPr>
        <p:grpSp>
          <p:nvGrpSpPr>
            <p:cNvPr id="26" name="Group 25">
              <a:extLst>
                <a:ext uri="{FF2B5EF4-FFF2-40B4-BE49-F238E27FC236}">
                  <a16:creationId xmlns:a16="http://schemas.microsoft.com/office/drawing/2014/main" id="{457DA6C6-9B1B-4B05-9EA7-D6D83C1838D1}"/>
                </a:ext>
              </a:extLst>
            </p:cNvPr>
            <p:cNvGrpSpPr/>
            <p:nvPr/>
          </p:nvGrpSpPr>
          <p:grpSpPr>
            <a:xfrm>
              <a:off x="1566470" y="2095726"/>
              <a:ext cx="1147790" cy="1569660"/>
              <a:chOff x="1697011" y="2095726"/>
              <a:chExt cx="1147790" cy="1569660"/>
            </a:xfrm>
          </p:grpSpPr>
          <p:sp>
            <p:nvSpPr>
              <p:cNvPr id="28" name="TextBox 27">
                <a:extLst>
                  <a:ext uri="{FF2B5EF4-FFF2-40B4-BE49-F238E27FC236}">
                    <a16:creationId xmlns:a16="http://schemas.microsoft.com/office/drawing/2014/main" id="{9283A133-7C9F-4B40-8C43-6FD4EE052963}"/>
                  </a:ext>
                </a:extLst>
              </p:cNvPr>
              <p:cNvSpPr txBox="1"/>
              <p:nvPr/>
            </p:nvSpPr>
            <p:spPr>
              <a:xfrm>
                <a:off x="1934771" y="2095726"/>
                <a:ext cx="910030"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381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342</a:t>
                </a:r>
              </a:p>
            </p:txBody>
          </p:sp>
          <p:sp>
            <p:nvSpPr>
              <p:cNvPr id="29" name="TextBox 28">
                <a:extLst>
                  <a:ext uri="{FF2B5EF4-FFF2-40B4-BE49-F238E27FC236}">
                    <a16:creationId xmlns:a16="http://schemas.microsoft.com/office/drawing/2014/main" id="{42D5F3D8-3002-4455-8076-7E13A7B5720B}"/>
                  </a:ext>
                </a:extLst>
              </p:cNvPr>
              <p:cNvSpPr txBox="1"/>
              <p:nvPr/>
            </p:nvSpPr>
            <p:spPr>
              <a:xfrm>
                <a:off x="1697011" y="2418890"/>
                <a:ext cx="237760"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a:t>
                </a:r>
              </a:p>
            </p:txBody>
          </p:sp>
        </p:grpSp>
        <p:cxnSp>
          <p:nvCxnSpPr>
            <p:cNvPr id="27" name="Straight Connector 26">
              <a:extLst>
                <a:ext uri="{FF2B5EF4-FFF2-40B4-BE49-F238E27FC236}">
                  <a16:creationId xmlns:a16="http://schemas.microsoft.com/office/drawing/2014/main" id="{81C7BE3A-6B7C-4B2A-90D2-E7E46E9B6F13}"/>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E1C573A3-E302-42A2-84D2-55DA376C3119}"/>
              </a:ext>
            </a:extLst>
          </p:cNvPr>
          <p:cNvSpPr txBox="1"/>
          <p:nvPr/>
        </p:nvSpPr>
        <p:spPr>
          <a:xfrm>
            <a:off x="3797093" y="5520258"/>
            <a:ext cx="91003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Utm AVO"/>
                <a:ea typeface="+mn-ea"/>
                <a:cs typeface="+mn-cs"/>
              </a:rPr>
              <a:t>723</a:t>
            </a:r>
          </a:p>
        </p:txBody>
      </p:sp>
      <p:grpSp>
        <p:nvGrpSpPr>
          <p:cNvPr id="31" name="Group 30">
            <a:extLst>
              <a:ext uri="{FF2B5EF4-FFF2-40B4-BE49-F238E27FC236}">
                <a16:creationId xmlns:a16="http://schemas.microsoft.com/office/drawing/2014/main" id="{392A7685-6537-4CC4-A9C1-EBB44DDE586D}"/>
              </a:ext>
            </a:extLst>
          </p:cNvPr>
          <p:cNvGrpSpPr/>
          <p:nvPr/>
        </p:nvGrpSpPr>
        <p:grpSpPr>
          <a:xfrm>
            <a:off x="6661529" y="4121719"/>
            <a:ext cx="1147790" cy="1569660"/>
            <a:chOff x="1566470" y="2095726"/>
            <a:chExt cx="1147790" cy="1569660"/>
          </a:xfrm>
        </p:grpSpPr>
        <p:grpSp>
          <p:nvGrpSpPr>
            <p:cNvPr id="32" name="Group 31">
              <a:extLst>
                <a:ext uri="{FF2B5EF4-FFF2-40B4-BE49-F238E27FC236}">
                  <a16:creationId xmlns:a16="http://schemas.microsoft.com/office/drawing/2014/main" id="{415F7B4E-5355-4896-98FA-92A4ADCDAF4B}"/>
                </a:ext>
              </a:extLst>
            </p:cNvPr>
            <p:cNvGrpSpPr/>
            <p:nvPr/>
          </p:nvGrpSpPr>
          <p:grpSpPr>
            <a:xfrm>
              <a:off x="1566470" y="2095726"/>
              <a:ext cx="1147790" cy="1569660"/>
              <a:chOff x="1697011" y="2095726"/>
              <a:chExt cx="1147790" cy="1569660"/>
            </a:xfrm>
          </p:grpSpPr>
          <p:sp>
            <p:nvSpPr>
              <p:cNvPr id="34" name="TextBox 33">
                <a:extLst>
                  <a:ext uri="{FF2B5EF4-FFF2-40B4-BE49-F238E27FC236}">
                    <a16:creationId xmlns:a16="http://schemas.microsoft.com/office/drawing/2014/main" id="{09627372-1DC9-4006-AD03-53B4572CD1AA}"/>
                  </a:ext>
                </a:extLst>
              </p:cNvPr>
              <p:cNvSpPr txBox="1"/>
              <p:nvPr/>
            </p:nvSpPr>
            <p:spPr>
              <a:xfrm>
                <a:off x="1934771" y="2095726"/>
                <a:ext cx="910030"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550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193</a:t>
                </a:r>
              </a:p>
            </p:txBody>
          </p:sp>
          <p:sp>
            <p:nvSpPr>
              <p:cNvPr id="35" name="TextBox 34">
                <a:extLst>
                  <a:ext uri="{FF2B5EF4-FFF2-40B4-BE49-F238E27FC236}">
                    <a16:creationId xmlns:a16="http://schemas.microsoft.com/office/drawing/2014/main" id="{E87D62A4-4F16-4690-B426-86CDA8234306}"/>
                  </a:ext>
                </a:extLst>
              </p:cNvPr>
              <p:cNvSpPr txBox="1"/>
              <p:nvPr/>
            </p:nvSpPr>
            <p:spPr>
              <a:xfrm>
                <a:off x="1697011" y="2418890"/>
                <a:ext cx="237760"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a:t>
                </a:r>
              </a:p>
            </p:txBody>
          </p:sp>
        </p:grpSp>
        <p:cxnSp>
          <p:nvCxnSpPr>
            <p:cNvPr id="33" name="Straight Connector 32">
              <a:extLst>
                <a:ext uri="{FF2B5EF4-FFF2-40B4-BE49-F238E27FC236}">
                  <a16:creationId xmlns:a16="http://schemas.microsoft.com/office/drawing/2014/main" id="{A0B80F46-547B-4470-A5F8-2B2D48259B8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7A0CB47-72E7-49DA-8679-627AB1DEB224}"/>
              </a:ext>
            </a:extLst>
          </p:cNvPr>
          <p:cNvSpPr txBox="1"/>
          <p:nvPr/>
        </p:nvSpPr>
        <p:spPr>
          <a:xfrm>
            <a:off x="6895893" y="5520258"/>
            <a:ext cx="91003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Utm AVO"/>
                <a:ea typeface="+mn-ea"/>
                <a:cs typeface="+mn-cs"/>
              </a:rPr>
              <a:t>743</a:t>
            </a:r>
          </a:p>
        </p:txBody>
      </p:sp>
    </p:spTree>
    <p:extLst>
      <p:ext uri="{BB962C8B-B14F-4D97-AF65-F5344CB8AC3E}">
        <p14:creationId xmlns:p14="http://schemas.microsoft.com/office/powerpoint/2010/main" val="392103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fade">
                                      <p:cBhvr>
                                        <p:cTn id="25" dur="500"/>
                                        <p:tgtEl>
                                          <p:spTgt spid="2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fade">
                                      <p:cBhvr>
                                        <p:cTn id="37" dur="500"/>
                                        <p:tgtEl>
                                          <p:spTgt spid="2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fade">
                                      <p:cBhvr>
                                        <p:cTn id="49" dur="500"/>
                                        <p:tgtEl>
                                          <p:spTgt spid="2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4" grpId="0" uiExpand="1" build="p"/>
      <p:bldP spid="30"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30206" y="4692022"/>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FB715F7F-A41F-4FCA-AB32-72C6D28D2E74}"/>
              </a:ext>
            </a:extLst>
          </p:cNvPr>
          <p:cNvSpPr/>
          <p:nvPr/>
        </p:nvSpPr>
        <p:spPr>
          <a:xfrm>
            <a:off x="482009" y="1836569"/>
            <a:ext cx="11227981" cy="1592431"/>
          </a:xfrm>
          <a:prstGeom prst="rect">
            <a:avLst/>
          </a:prstGeom>
          <a:solidFill>
            <a:srgbClr val="FFFF00"/>
          </a:solidFill>
          <a:ln w="12700" cap="flat" cmpd="sng" algn="ctr">
            <a:noFill/>
            <a:prstDash val="solid"/>
            <a:miter lim="800000"/>
          </a:ln>
          <a:effectLst>
            <a:softEdge rad="635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nvGrpSpPr>
          <p:cNvPr id="68" name="Group 67">
            <a:extLst>
              <a:ext uri="{FF2B5EF4-FFF2-40B4-BE49-F238E27FC236}">
                <a16:creationId xmlns:a16="http://schemas.microsoft.com/office/drawing/2014/main" id="{3686BD38-BF46-401B-9497-094C147C5516}"/>
              </a:ext>
            </a:extLst>
          </p:cNvPr>
          <p:cNvGrpSpPr/>
          <p:nvPr/>
        </p:nvGrpSpPr>
        <p:grpSpPr>
          <a:xfrm>
            <a:off x="1010818" y="1455137"/>
            <a:ext cx="4394066" cy="570588"/>
            <a:chOff x="1296327" y="1647588"/>
            <a:chExt cx="3614218" cy="570588"/>
          </a:xfrm>
        </p:grpSpPr>
        <p:sp>
          <p:nvSpPr>
            <p:cNvPr id="69" name="TextBox 68">
              <a:extLst>
                <a:ext uri="{FF2B5EF4-FFF2-40B4-BE49-F238E27FC236}">
                  <a16:creationId xmlns:a16="http://schemas.microsoft.com/office/drawing/2014/main" id="{8B6B13A5-8A64-4D2D-881F-E24C4E94249C}"/>
                </a:ext>
              </a:extLst>
            </p:cNvPr>
            <p:cNvSpPr txBox="1"/>
            <p:nvPr/>
          </p:nvSpPr>
          <p:spPr>
            <a:xfrm>
              <a:off x="1866915" y="1694956"/>
              <a:ext cx="30436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Đặt</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rồi</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p>
          </p:txBody>
        </p:sp>
        <p:sp>
          <p:nvSpPr>
            <p:cNvPr id="70" name="Oval 69">
              <a:extLst>
                <a:ext uri="{FF2B5EF4-FFF2-40B4-BE49-F238E27FC236}">
                  <a16:creationId xmlns:a16="http://schemas.microsoft.com/office/drawing/2014/main" id="{8EDFB378-8DEA-4BA0-92CA-F89F10F65642}"/>
                </a:ext>
              </a:extLst>
            </p:cNvPr>
            <p:cNvSpPr/>
            <p:nvPr/>
          </p:nvSpPr>
          <p:spPr>
            <a:xfrm>
              <a:off x="1296327" y="1647588"/>
              <a:ext cx="570588" cy="570588"/>
            </a:xfrm>
            <a:prstGeom prst="ellipse">
              <a:avLst/>
            </a:prstGeom>
            <a:solidFill>
              <a:srgbClr val="CA8F45"/>
            </a:solidFill>
            <a:ln w="12700" cap="flat" cmpd="sng" algn="ctr">
              <a:solidFill>
                <a:srgbClr val="333F5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2</a:t>
              </a:r>
            </a:p>
          </p:txBody>
        </p:sp>
      </p:grpSp>
      <p:grpSp>
        <p:nvGrpSpPr>
          <p:cNvPr id="71" name="Group 70">
            <a:extLst>
              <a:ext uri="{FF2B5EF4-FFF2-40B4-BE49-F238E27FC236}">
                <a16:creationId xmlns:a16="http://schemas.microsoft.com/office/drawing/2014/main" id="{CAA8502F-A8FC-4182-BF00-FAE1621A6F23}"/>
              </a:ext>
            </a:extLst>
          </p:cNvPr>
          <p:cNvGrpSpPr/>
          <p:nvPr/>
        </p:nvGrpSpPr>
        <p:grpSpPr>
          <a:xfrm>
            <a:off x="1581406" y="3081031"/>
            <a:ext cx="1147790" cy="1384995"/>
            <a:chOff x="1566470" y="2095726"/>
            <a:chExt cx="1147790" cy="1384995"/>
          </a:xfrm>
        </p:grpSpPr>
        <p:grpSp>
          <p:nvGrpSpPr>
            <p:cNvPr id="72" name="Group 71">
              <a:extLst>
                <a:ext uri="{FF2B5EF4-FFF2-40B4-BE49-F238E27FC236}">
                  <a16:creationId xmlns:a16="http://schemas.microsoft.com/office/drawing/2014/main" id="{23F8223B-73D2-4FE6-A81B-08175221859B}"/>
                </a:ext>
              </a:extLst>
            </p:cNvPr>
            <p:cNvGrpSpPr/>
            <p:nvPr/>
          </p:nvGrpSpPr>
          <p:grpSpPr>
            <a:xfrm>
              <a:off x="1566470" y="2095726"/>
              <a:ext cx="1147790" cy="1384995"/>
              <a:chOff x="1697011" y="2095726"/>
              <a:chExt cx="1147790" cy="1384995"/>
            </a:xfrm>
          </p:grpSpPr>
          <p:sp>
            <p:nvSpPr>
              <p:cNvPr id="74" name="TextBox 73">
                <a:extLst>
                  <a:ext uri="{FF2B5EF4-FFF2-40B4-BE49-F238E27FC236}">
                    <a16:creationId xmlns:a16="http://schemas.microsoft.com/office/drawing/2014/main" id="{EB47782A-7169-43D5-AF26-C2F4FCA25B18}"/>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457</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452</a:t>
                </a:r>
              </a:p>
            </p:txBody>
          </p:sp>
          <p:sp>
            <p:nvSpPr>
              <p:cNvPr id="75" name="TextBox 74">
                <a:extLst>
                  <a:ext uri="{FF2B5EF4-FFF2-40B4-BE49-F238E27FC236}">
                    <a16:creationId xmlns:a16="http://schemas.microsoft.com/office/drawing/2014/main" id="{B8E4E616-7C74-465C-8C51-3FFEAEB683E8}"/>
                  </a:ext>
                </a:extLst>
              </p:cNvPr>
              <p:cNvSpPr txBox="1"/>
              <p:nvPr/>
            </p:nvSpPr>
            <p:spPr>
              <a:xfrm>
                <a:off x="1697011" y="2418890"/>
                <a:ext cx="23776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73" name="Straight Connector 72">
              <a:extLst>
                <a:ext uri="{FF2B5EF4-FFF2-40B4-BE49-F238E27FC236}">
                  <a16:creationId xmlns:a16="http://schemas.microsoft.com/office/drawing/2014/main" id="{0DA0EBBD-83A8-465A-AA8F-D7D9AF032720}"/>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76" name="Group 75">
            <a:extLst>
              <a:ext uri="{FF2B5EF4-FFF2-40B4-BE49-F238E27FC236}">
                <a16:creationId xmlns:a16="http://schemas.microsoft.com/office/drawing/2014/main" id="{27D79C7A-6E4A-4AB6-A736-16273C44FEB3}"/>
              </a:ext>
            </a:extLst>
          </p:cNvPr>
          <p:cNvGrpSpPr/>
          <p:nvPr/>
        </p:nvGrpSpPr>
        <p:grpSpPr>
          <a:xfrm>
            <a:off x="4092623" y="3081031"/>
            <a:ext cx="1147790" cy="1384995"/>
            <a:chOff x="1566470" y="2095726"/>
            <a:chExt cx="1147790" cy="1384995"/>
          </a:xfrm>
        </p:grpSpPr>
        <p:grpSp>
          <p:nvGrpSpPr>
            <p:cNvPr id="77" name="Group 76">
              <a:extLst>
                <a:ext uri="{FF2B5EF4-FFF2-40B4-BE49-F238E27FC236}">
                  <a16:creationId xmlns:a16="http://schemas.microsoft.com/office/drawing/2014/main" id="{49B30BFB-7E0C-424D-AD74-967A387BE22C}"/>
                </a:ext>
              </a:extLst>
            </p:cNvPr>
            <p:cNvGrpSpPr/>
            <p:nvPr/>
          </p:nvGrpSpPr>
          <p:grpSpPr>
            <a:xfrm>
              <a:off x="1566470" y="2095726"/>
              <a:ext cx="1147790" cy="1384995"/>
              <a:chOff x="1697011" y="2095726"/>
              <a:chExt cx="1147790" cy="1384995"/>
            </a:xfrm>
          </p:grpSpPr>
          <p:sp>
            <p:nvSpPr>
              <p:cNvPr id="79" name="TextBox 78">
                <a:extLst>
                  <a:ext uri="{FF2B5EF4-FFF2-40B4-BE49-F238E27FC236}">
                    <a16:creationId xmlns:a16="http://schemas.microsoft.com/office/drawing/2014/main" id="{39682DE6-CA71-41BA-83A6-FCE17C9D5D72}"/>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326</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  29</a:t>
                </a:r>
              </a:p>
            </p:txBody>
          </p:sp>
          <p:sp>
            <p:nvSpPr>
              <p:cNvPr id="80" name="TextBox 79">
                <a:extLst>
                  <a:ext uri="{FF2B5EF4-FFF2-40B4-BE49-F238E27FC236}">
                    <a16:creationId xmlns:a16="http://schemas.microsoft.com/office/drawing/2014/main" id="{AEE02297-E894-4F0F-BE5E-C022D6AC2267}"/>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78" name="Straight Connector 77">
              <a:extLst>
                <a:ext uri="{FF2B5EF4-FFF2-40B4-BE49-F238E27FC236}">
                  <a16:creationId xmlns:a16="http://schemas.microsoft.com/office/drawing/2014/main" id="{B29D6252-22EE-4A03-893A-724F99AF94AB}"/>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81" name="Group 80">
            <a:extLst>
              <a:ext uri="{FF2B5EF4-FFF2-40B4-BE49-F238E27FC236}">
                <a16:creationId xmlns:a16="http://schemas.microsoft.com/office/drawing/2014/main" id="{86C6127A-1847-4576-835B-3334120B088B}"/>
              </a:ext>
            </a:extLst>
          </p:cNvPr>
          <p:cNvGrpSpPr/>
          <p:nvPr/>
        </p:nvGrpSpPr>
        <p:grpSpPr>
          <a:xfrm>
            <a:off x="6819741" y="3081031"/>
            <a:ext cx="1147790" cy="1384995"/>
            <a:chOff x="1566470" y="2095726"/>
            <a:chExt cx="1147790" cy="1384995"/>
          </a:xfrm>
        </p:grpSpPr>
        <p:grpSp>
          <p:nvGrpSpPr>
            <p:cNvPr id="82" name="Group 81">
              <a:extLst>
                <a:ext uri="{FF2B5EF4-FFF2-40B4-BE49-F238E27FC236}">
                  <a16:creationId xmlns:a16="http://schemas.microsoft.com/office/drawing/2014/main" id="{91AC845F-F54F-44E6-9CFA-5AE39D5FAC1A}"/>
                </a:ext>
              </a:extLst>
            </p:cNvPr>
            <p:cNvGrpSpPr/>
            <p:nvPr/>
          </p:nvGrpSpPr>
          <p:grpSpPr>
            <a:xfrm>
              <a:off x="1566470" y="2095726"/>
              <a:ext cx="1147790" cy="1384995"/>
              <a:chOff x="1697011" y="2095726"/>
              <a:chExt cx="1147790" cy="1384995"/>
            </a:xfrm>
          </p:grpSpPr>
          <p:sp>
            <p:nvSpPr>
              <p:cNvPr id="84" name="TextBox 83">
                <a:extLst>
                  <a:ext uri="{FF2B5EF4-FFF2-40B4-BE49-F238E27FC236}">
                    <a16:creationId xmlns:a16="http://schemas.microsoft.com/office/drawing/2014/main" id="{658FCEFF-E819-4B70-BC45-929E4F9914C4}"/>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762</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184</a:t>
                </a:r>
              </a:p>
            </p:txBody>
          </p:sp>
          <p:sp>
            <p:nvSpPr>
              <p:cNvPr id="85" name="TextBox 84">
                <a:extLst>
                  <a:ext uri="{FF2B5EF4-FFF2-40B4-BE49-F238E27FC236}">
                    <a16:creationId xmlns:a16="http://schemas.microsoft.com/office/drawing/2014/main" id="{5AB818C5-EBBF-43F1-AA9C-3007C30156AF}"/>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83" name="Straight Connector 82">
              <a:extLst>
                <a:ext uri="{FF2B5EF4-FFF2-40B4-BE49-F238E27FC236}">
                  <a16:creationId xmlns:a16="http://schemas.microsoft.com/office/drawing/2014/main" id="{FE4B6AD7-E225-46C5-930E-96CC84F1DA46}"/>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86" name="Group 85">
            <a:extLst>
              <a:ext uri="{FF2B5EF4-FFF2-40B4-BE49-F238E27FC236}">
                <a16:creationId xmlns:a16="http://schemas.microsoft.com/office/drawing/2014/main" id="{A993AAAA-817D-47FB-8B86-D21E40196629}"/>
              </a:ext>
            </a:extLst>
          </p:cNvPr>
          <p:cNvGrpSpPr/>
          <p:nvPr/>
        </p:nvGrpSpPr>
        <p:grpSpPr>
          <a:xfrm>
            <a:off x="9264906" y="3081031"/>
            <a:ext cx="1147790" cy="1384995"/>
            <a:chOff x="1566470" y="2095726"/>
            <a:chExt cx="1147790" cy="1384995"/>
          </a:xfrm>
        </p:grpSpPr>
        <p:grpSp>
          <p:nvGrpSpPr>
            <p:cNvPr id="87" name="Group 86">
              <a:extLst>
                <a:ext uri="{FF2B5EF4-FFF2-40B4-BE49-F238E27FC236}">
                  <a16:creationId xmlns:a16="http://schemas.microsoft.com/office/drawing/2014/main" id="{967A86A4-AEA8-44DD-B15C-971203AE987D}"/>
                </a:ext>
              </a:extLst>
            </p:cNvPr>
            <p:cNvGrpSpPr/>
            <p:nvPr/>
          </p:nvGrpSpPr>
          <p:grpSpPr>
            <a:xfrm>
              <a:off x="1566470" y="2095726"/>
              <a:ext cx="1147790" cy="1384995"/>
              <a:chOff x="1697011" y="2095726"/>
              <a:chExt cx="1147790" cy="1384995"/>
            </a:xfrm>
          </p:grpSpPr>
          <p:sp>
            <p:nvSpPr>
              <p:cNvPr id="89" name="TextBox 88">
                <a:extLst>
                  <a:ext uri="{FF2B5EF4-FFF2-40B4-BE49-F238E27FC236}">
                    <a16:creationId xmlns:a16="http://schemas.microsoft.com/office/drawing/2014/main" id="{20C2E705-3B7C-456A-829B-D8E3635EFDBA}"/>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546</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172</a:t>
                </a:r>
              </a:p>
            </p:txBody>
          </p:sp>
          <p:sp>
            <p:nvSpPr>
              <p:cNvPr id="90" name="TextBox 89">
                <a:extLst>
                  <a:ext uri="{FF2B5EF4-FFF2-40B4-BE49-F238E27FC236}">
                    <a16:creationId xmlns:a16="http://schemas.microsoft.com/office/drawing/2014/main" id="{11574CAE-544B-4F66-8721-E996B0289E23}"/>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88" name="Straight Connector 87">
              <a:extLst>
                <a:ext uri="{FF2B5EF4-FFF2-40B4-BE49-F238E27FC236}">
                  <a16:creationId xmlns:a16="http://schemas.microsoft.com/office/drawing/2014/main" id="{3BA1D19F-D5F2-4584-8A83-49669EEBD68D}"/>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sp>
        <p:nvSpPr>
          <p:cNvPr id="91" name="TextBox 90">
            <a:extLst>
              <a:ext uri="{FF2B5EF4-FFF2-40B4-BE49-F238E27FC236}">
                <a16:creationId xmlns:a16="http://schemas.microsoft.com/office/drawing/2014/main" id="{3062F662-6B9C-4DBC-8BF7-951270908317}"/>
              </a:ext>
            </a:extLst>
          </p:cNvPr>
          <p:cNvSpPr txBox="1"/>
          <p:nvPr/>
        </p:nvSpPr>
        <p:spPr>
          <a:xfrm>
            <a:off x="1801886" y="4236715"/>
            <a:ext cx="910030" cy="658835"/>
          </a:xfrm>
          <a:prstGeom prst="rect">
            <a:avLst/>
          </a:prstGeom>
          <a:noFill/>
        </p:spPr>
        <p:txBody>
          <a:bodyPr wrap="square" rtlCol="0">
            <a:spAutoFit/>
          </a:bodyPr>
          <a:lstStyle/>
          <a:p>
            <a:pPr>
              <a:lnSpc>
                <a:spcPct val="150000"/>
              </a:lnSpc>
            </a:pPr>
            <a:r>
              <a:rPr lang="en-US" sz="2800" dirty="0">
                <a:solidFill>
                  <a:srgbClr val="C00000"/>
                </a:solidFill>
                <a:latin typeface="Utm AVO"/>
              </a:rPr>
              <a:t>909</a:t>
            </a:r>
          </a:p>
        </p:txBody>
      </p:sp>
      <p:sp>
        <p:nvSpPr>
          <p:cNvPr id="92" name="TextBox 91">
            <a:extLst>
              <a:ext uri="{FF2B5EF4-FFF2-40B4-BE49-F238E27FC236}">
                <a16:creationId xmlns:a16="http://schemas.microsoft.com/office/drawing/2014/main" id="{1EE65354-6145-4518-9759-F21C717F5BC5}"/>
              </a:ext>
            </a:extLst>
          </p:cNvPr>
          <p:cNvSpPr txBox="1"/>
          <p:nvPr/>
        </p:nvSpPr>
        <p:spPr>
          <a:xfrm>
            <a:off x="4320395" y="4236715"/>
            <a:ext cx="825342" cy="658835"/>
          </a:xfrm>
          <a:prstGeom prst="rect">
            <a:avLst/>
          </a:prstGeom>
          <a:noFill/>
        </p:spPr>
        <p:txBody>
          <a:bodyPr wrap="square" rtlCol="0">
            <a:spAutoFit/>
          </a:bodyPr>
          <a:lstStyle/>
          <a:p>
            <a:pPr>
              <a:lnSpc>
                <a:spcPct val="150000"/>
              </a:lnSpc>
            </a:pPr>
            <a:r>
              <a:rPr lang="en-US" sz="2800" dirty="0">
                <a:solidFill>
                  <a:srgbClr val="C00000"/>
                </a:solidFill>
                <a:latin typeface="Utm AVO"/>
              </a:rPr>
              <a:t>355</a:t>
            </a:r>
          </a:p>
        </p:txBody>
      </p:sp>
      <p:sp>
        <p:nvSpPr>
          <p:cNvPr id="93" name="TextBox 92">
            <a:extLst>
              <a:ext uri="{FF2B5EF4-FFF2-40B4-BE49-F238E27FC236}">
                <a16:creationId xmlns:a16="http://schemas.microsoft.com/office/drawing/2014/main" id="{CB322CCE-C909-4AD5-A5F5-BD1D6CEDE975}"/>
              </a:ext>
            </a:extLst>
          </p:cNvPr>
          <p:cNvSpPr txBox="1"/>
          <p:nvPr/>
        </p:nvSpPr>
        <p:spPr>
          <a:xfrm>
            <a:off x="7050735" y="4236715"/>
            <a:ext cx="972636" cy="658835"/>
          </a:xfrm>
          <a:prstGeom prst="rect">
            <a:avLst/>
          </a:prstGeom>
          <a:noFill/>
        </p:spPr>
        <p:txBody>
          <a:bodyPr wrap="square" rtlCol="0">
            <a:spAutoFit/>
          </a:bodyPr>
          <a:lstStyle/>
          <a:p>
            <a:pPr>
              <a:lnSpc>
                <a:spcPct val="150000"/>
              </a:lnSpc>
            </a:pPr>
            <a:r>
              <a:rPr lang="en-US" sz="2800" dirty="0">
                <a:solidFill>
                  <a:srgbClr val="C00000"/>
                </a:solidFill>
                <a:latin typeface="Utm AVO"/>
              </a:rPr>
              <a:t>946</a:t>
            </a:r>
          </a:p>
        </p:txBody>
      </p:sp>
      <p:sp>
        <p:nvSpPr>
          <p:cNvPr id="94" name="TextBox 93">
            <a:extLst>
              <a:ext uri="{FF2B5EF4-FFF2-40B4-BE49-F238E27FC236}">
                <a16:creationId xmlns:a16="http://schemas.microsoft.com/office/drawing/2014/main" id="{87F9C518-0D05-4B44-BBE6-26D87660AC48}"/>
              </a:ext>
            </a:extLst>
          </p:cNvPr>
          <p:cNvSpPr txBox="1"/>
          <p:nvPr/>
        </p:nvSpPr>
        <p:spPr>
          <a:xfrm>
            <a:off x="9512022" y="4236715"/>
            <a:ext cx="972636" cy="658835"/>
          </a:xfrm>
          <a:prstGeom prst="rect">
            <a:avLst/>
          </a:prstGeom>
          <a:noFill/>
        </p:spPr>
        <p:txBody>
          <a:bodyPr wrap="square" rtlCol="0">
            <a:spAutoFit/>
          </a:bodyPr>
          <a:lstStyle/>
          <a:p>
            <a:pPr>
              <a:lnSpc>
                <a:spcPct val="150000"/>
              </a:lnSpc>
            </a:pPr>
            <a:r>
              <a:rPr lang="en-US" sz="2800" dirty="0">
                <a:solidFill>
                  <a:srgbClr val="C00000"/>
                </a:solidFill>
                <a:latin typeface="Utm AVO"/>
              </a:rPr>
              <a:t>718</a:t>
            </a:r>
          </a:p>
        </p:txBody>
      </p:sp>
      <p:sp>
        <p:nvSpPr>
          <p:cNvPr id="95" name="TextBox 94">
            <a:extLst>
              <a:ext uri="{FF2B5EF4-FFF2-40B4-BE49-F238E27FC236}">
                <a16:creationId xmlns:a16="http://schemas.microsoft.com/office/drawing/2014/main" id="{9FA9161B-5F5C-4528-8217-05C4BA7C8514}"/>
              </a:ext>
            </a:extLst>
          </p:cNvPr>
          <p:cNvSpPr txBox="1"/>
          <p:nvPr/>
        </p:nvSpPr>
        <p:spPr>
          <a:xfrm>
            <a:off x="1296112" y="2373736"/>
            <a:ext cx="9888018" cy="523220"/>
          </a:xfrm>
          <a:prstGeom prst="rect">
            <a:avLst/>
          </a:prstGeom>
          <a:noFill/>
        </p:spPr>
        <p:txBody>
          <a:bodyPr wrap="square" rtlCol="0">
            <a:spAutoFit/>
          </a:bodyPr>
          <a:lstStyle/>
          <a:p>
            <a:r>
              <a:rPr lang="en-US" sz="2800" dirty="0">
                <a:solidFill>
                  <a:prstClr val="black"/>
                </a:solidFill>
                <a:latin typeface="Utm AVO"/>
              </a:rPr>
              <a:t>457 + 452          326 + 29             762 + 184           546 + 172 </a:t>
            </a: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1000"/>
                                        <p:tgtEl>
                                          <p:spTgt spid="91"/>
                                        </p:tgtEl>
                                      </p:cBhvr>
                                    </p:animEffect>
                                    <p:anim calcmode="lin" valueType="num">
                                      <p:cBhvr>
                                        <p:cTn id="29" dur="1000" fill="hold"/>
                                        <p:tgtEl>
                                          <p:spTgt spid="91"/>
                                        </p:tgtEl>
                                        <p:attrNameLst>
                                          <p:attrName>ppt_x</p:attrName>
                                        </p:attrNameLst>
                                      </p:cBhvr>
                                      <p:tavLst>
                                        <p:tav tm="0">
                                          <p:val>
                                            <p:strVal val="#ppt_x"/>
                                          </p:val>
                                        </p:tav>
                                        <p:tav tm="100000">
                                          <p:val>
                                            <p:strVal val="#ppt_x"/>
                                          </p:val>
                                        </p:tav>
                                      </p:tavLst>
                                    </p:anim>
                                    <p:anim calcmode="lin" valueType="num">
                                      <p:cBhvr>
                                        <p:cTn id="30"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1000"/>
                                        <p:tgtEl>
                                          <p:spTgt spid="93"/>
                                        </p:tgtEl>
                                      </p:cBhvr>
                                    </p:animEffect>
                                    <p:anim calcmode="lin" valueType="num">
                                      <p:cBhvr>
                                        <p:cTn id="53" dur="1000" fill="hold"/>
                                        <p:tgtEl>
                                          <p:spTgt spid="93"/>
                                        </p:tgtEl>
                                        <p:attrNameLst>
                                          <p:attrName>ppt_x</p:attrName>
                                        </p:attrNameLst>
                                      </p:cBhvr>
                                      <p:tavLst>
                                        <p:tav tm="0">
                                          <p:val>
                                            <p:strVal val="#ppt_x"/>
                                          </p:val>
                                        </p:tav>
                                        <p:tav tm="100000">
                                          <p:val>
                                            <p:strVal val="#ppt_x"/>
                                          </p:val>
                                        </p:tav>
                                      </p:tavLst>
                                    </p:anim>
                                    <p:anim calcmode="lin" valueType="num">
                                      <p:cBhvr>
                                        <p:cTn id="54"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fade">
                                      <p:cBhvr>
                                        <p:cTn id="59" dur="500"/>
                                        <p:tgtEl>
                                          <p:spTgt spid="86"/>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1000"/>
                                        <p:tgtEl>
                                          <p:spTgt spid="94"/>
                                        </p:tgtEl>
                                      </p:cBhvr>
                                    </p:animEffect>
                                    <p:anim calcmode="lin" valueType="num">
                                      <p:cBhvr>
                                        <p:cTn id="65" dur="1000" fill="hold"/>
                                        <p:tgtEl>
                                          <p:spTgt spid="94"/>
                                        </p:tgtEl>
                                        <p:attrNameLst>
                                          <p:attrName>ppt_x</p:attrName>
                                        </p:attrNameLst>
                                      </p:cBhvr>
                                      <p:tavLst>
                                        <p:tav tm="0">
                                          <p:val>
                                            <p:strVal val="#ppt_x"/>
                                          </p:val>
                                        </p:tav>
                                        <p:tav tm="100000">
                                          <p:val>
                                            <p:strVal val="#ppt_x"/>
                                          </p:val>
                                        </p:tav>
                                      </p:tavLst>
                                    </p:anim>
                                    <p:anim calcmode="lin" valueType="num">
                                      <p:cBhvr>
                                        <p:cTn id="6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24A52EDB-C668-4592-882B-0E45FCF2103A}"/>
              </a:ext>
            </a:extLst>
          </p:cNvPr>
          <p:cNvSpPr/>
          <p:nvPr/>
        </p:nvSpPr>
        <p:spPr>
          <a:xfrm rot="5400000">
            <a:off x="3675195" y="-2456242"/>
            <a:ext cx="534093" cy="7780631"/>
          </a:xfrm>
          <a:custGeom>
            <a:avLst/>
            <a:gdLst>
              <a:gd name="connsiteX0" fmla="*/ 0 w 445170"/>
              <a:gd name="connsiteY0" fmla="*/ 6339319 h 6339319"/>
              <a:gd name="connsiteX1" fmla="*/ 1 w 445170"/>
              <a:gd name="connsiteY1" fmla="*/ 430448 h 6339319"/>
              <a:gd name="connsiteX2" fmla="*/ 445170 w 445170"/>
              <a:gd name="connsiteY2" fmla="*/ 430448 h 6339319"/>
              <a:gd name="connsiteX3" fmla="*/ 445169 w 445170"/>
              <a:gd name="connsiteY3" fmla="*/ 6339319 h 6339319"/>
              <a:gd name="connsiteX4" fmla="*/ 0 w 445170"/>
              <a:gd name="connsiteY4" fmla="*/ 430447 h 6339319"/>
              <a:gd name="connsiteX5" fmla="*/ 222585 w 445170"/>
              <a:gd name="connsiteY5" fmla="*/ 0 h 6339319"/>
              <a:gd name="connsiteX6" fmla="*/ 445169 w 445170"/>
              <a:gd name="connsiteY6" fmla="*/ 430447 h 633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70" h="6339319">
                <a:moveTo>
                  <a:pt x="0" y="6339319"/>
                </a:moveTo>
                <a:lnTo>
                  <a:pt x="1" y="430448"/>
                </a:lnTo>
                <a:lnTo>
                  <a:pt x="445170" y="430448"/>
                </a:lnTo>
                <a:lnTo>
                  <a:pt x="445169" y="6339319"/>
                </a:lnTo>
                <a:close/>
                <a:moveTo>
                  <a:pt x="0" y="430447"/>
                </a:moveTo>
                <a:lnTo>
                  <a:pt x="222585" y="0"/>
                </a:lnTo>
                <a:lnTo>
                  <a:pt x="445169" y="430447"/>
                </a:lnTo>
                <a:close/>
              </a:path>
            </a:pathLst>
          </a:custGeom>
          <a:solidFill>
            <a:srgbClr val="73A76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13" name="组合 12">
            <a:extLst>
              <a:ext uri="{FF2B5EF4-FFF2-40B4-BE49-F238E27FC236}">
                <a16:creationId xmlns:a16="http://schemas.microsoft.com/office/drawing/2014/main" id="{E1E1CFDE-94C7-4862-BCD0-ABC698E0C0D1}"/>
              </a:ext>
            </a:extLst>
          </p:cNvPr>
          <p:cNvGrpSpPr/>
          <p:nvPr/>
        </p:nvGrpSpPr>
        <p:grpSpPr>
          <a:xfrm>
            <a:off x="-780548" y="375155"/>
            <a:ext cx="8613105" cy="758826"/>
            <a:chOff x="-768517" y="575994"/>
            <a:chExt cx="7951373" cy="758826"/>
          </a:xfrm>
        </p:grpSpPr>
        <p:pic>
          <p:nvPicPr>
            <p:cNvPr id="11" name="图片 10">
              <a:extLst>
                <a:ext uri="{FF2B5EF4-FFF2-40B4-BE49-F238E27FC236}">
                  <a16:creationId xmlns:a16="http://schemas.microsoft.com/office/drawing/2014/main" id="{B85442B3-6318-40AB-AEB4-6B6D50EF2BB9}"/>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768517" y="575994"/>
              <a:ext cx="4861939" cy="758826"/>
            </a:xfrm>
            <a:prstGeom prst="rect">
              <a:avLst/>
            </a:prstGeom>
          </p:spPr>
        </p:pic>
        <p:pic>
          <p:nvPicPr>
            <p:cNvPr id="12" name="图片 11">
              <a:extLst>
                <a:ext uri="{FF2B5EF4-FFF2-40B4-BE49-F238E27FC236}">
                  <a16:creationId xmlns:a16="http://schemas.microsoft.com/office/drawing/2014/main" id="{C7B24B7F-0740-4BAD-B284-7AC7606C581C}"/>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2320917" y="575994"/>
              <a:ext cx="4861939" cy="758826"/>
            </a:xfrm>
            <a:prstGeom prst="rect">
              <a:avLst/>
            </a:prstGeom>
          </p:spPr>
        </p:pic>
      </p:grpSp>
      <p:pic>
        <p:nvPicPr>
          <p:cNvPr id="4" name="图片 3">
            <a:extLst>
              <a:ext uri="{FF2B5EF4-FFF2-40B4-BE49-F238E27FC236}">
                <a16:creationId xmlns:a16="http://schemas.microsoft.com/office/drawing/2014/main" id="{B8AD5203-DDCA-43E9-8AD5-EAEFAA910D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146" y="691032"/>
            <a:ext cx="941253" cy="1209533"/>
          </a:xfrm>
          <a:prstGeom prst="rect">
            <a:avLst/>
          </a:prstGeom>
        </p:spPr>
      </p:pic>
      <p:pic>
        <p:nvPicPr>
          <p:cNvPr id="27" name="图片 26">
            <a:extLst>
              <a:ext uri="{FF2B5EF4-FFF2-40B4-BE49-F238E27FC236}">
                <a16:creationId xmlns:a16="http://schemas.microsoft.com/office/drawing/2014/main" id="{13C6CB48-4983-4337-A552-8E52FD3EA12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foregroundMark x1="58491" y1="24845" x2="69811" y2="88199"/>
                      </a14:backgroundRemoval>
                    </a14:imgEffect>
                    <a14:imgEffect>
                      <a14:colorTemperature colorTemp="7200"/>
                    </a14:imgEffect>
                  </a14:imgLayer>
                </a14:imgProps>
              </a:ext>
              <a:ext uri="{28A0092B-C50C-407E-A947-70E740481C1C}">
                <a14:useLocalDpi xmlns:a14="http://schemas.microsoft.com/office/drawing/2010/main"/>
              </a:ext>
            </a:extLst>
          </a:blip>
          <a:srcRect/>
          <a:stretch/>
        </p:blipFill>
        <p:spPr>
          <a:xfrm>
            <a:off x="10168832" y="5173294"/>
            <a:ext cx="1905794" cy="1451003"/>
          </a:xfrm>
          <a:prstGeom prst="rect">
            <a:avLst/>
          </a:prstGeom>
        </p:spPr>
      </p:pic>
      <p:grpSp>
        <p:nvGrpSpPr>
          <p:cNvPr id="34" name="Group 33">
            <a:extLst>
              <a:ext uri="{FF2B5EF4-FFF2-40B4-BE49-F238E27FC236}">
                <a16:creationId xmlns:a16="http://schemas.microsoft.com/office/drawing/2014/main" id="{6BF26BEB-F25E-44CB-AA37-3A8925B6EE9B}"/>
              </a:ext>
            </a:extLst>
          </p:cNvPr>
          <p:cNvGrpSpPr/>
          <p:nvPr/>
        </p:nvGrpSpPr>
        <p:grpSpPr>
          <a:xfrm>
            <a:off x="993179" y="1100465"/>
            <a:ext cx="6039918" cy="570588"/>
            <a:chOff x="1296327" y="1647588"/>
            <a:chExt cx="6039918" cy="570588"/>
          </a:xfrm>
        </p:grpSpPr>
        <p:sp>
          <p:nvSpPr>
            <p:cNvPr id="35" name="TextBox 34">
              <a:extLst>
                <a:ext uri="{FF2B5EF4-FFF2-40B4-BE49-F238E27FC236}">
                  <a16:creationId xmlns:a16="http://schemas.microsoft.com/office/drawing/2014/main" id="{D69B9701-1442-4EBA-B60F-1B476EE974D8}"/>
                </a:ext>
              </a:extLst>
            </p:cNvPr>
            <p:cNvSpPr txBox="1"/>
            <p:nvPr/>
          </p:nvSpPr>
          <p:spPr>
            <a:xfrm>
              <a:off x="1866915" y="1694956"/>
              <a:ext cx="54693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nhẩm</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theo</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mẫu</a:t>
              </a:r>
              <a:r>
                <a:rPr kumimoji="0" lang="en-US" sz="2800" b="0" i="0" u="none" strike="noStrike" kern="0" cap="none" spc="0" normalizeH="0" baseline="0" noProof="0" dirty="0">
                  <a:ln>
                    <a:noFill/>
                  </a:ln>
                  <a:solidFill>
                    <a:prstClr val="black"/>
                  </a:solidFill>
                  <a:effectLst/>
                  <a:uLnTx/>
                  <a:uFillTx/>
                  <a:latin typeface="Utm AVO"/>
                </a:rPr>
                <a:t>).</a:t>
              </a:r>
            </a:p>
          </p:txBody>
        </p:sp>
        <p:sp>
          <p:nvSpPr>
            <p:cNvPr id="36" name="Oval 35">
              <a:extLst>
                <a:ext uri="{FF2B5EF4-FFF2-40B4-BE49-F238E27FC236}">
                  <a16:creationId xmlns:a16="http://schemas.microsoft.com/office/drawing/2014/main" id="{C5E6E3E6-AB9D-4763-84CA-3245AACD6251}"/>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3</a:t>
              </a:r>
            </a:p>
          </p:txBody>
        </p:sp>
      </p:grpSp>
      <p:sp>
        <p:nvSpPr>
          <p:cNvPr id="37" name="TextBox 36">
            <a:extLst>
              <a:ext uri="{FF2B5EF4-FFF2-40B4-BE49-F238E27FC236}">
                <a16:creationId xmlns:a16="http://schemas.microsoft.com/office/drawing/2014/main" id="{9822EEE9-6B13-4F65-BCB7-2B72AD12EADB}"/>
              </a:ext>
            </a:extLst>
          </p:cNvPr>
          <p:cNvSpPr txBox="1"/>
          <p:nvPr/>
        </p:nvSpPr>
        <p:spPr>
          <a:xfrm>
            <a:off x="542034" y="2352920"/>
            <a:ext cx="5693005" cy="1692771"/>
          </a:xfrm>
          <a:prstGeom prst="rect">
            <a:avLst/>
          </a:prstGeom>
          <a:noFill/>
        </p:spPr>
        <p:txBody>
          <a:bodyPr wrap="square" rtlCol="0">
            <a:spAutoFit/>
          </a:bodyPr>
          <a:lstStyle/>
          <a:p>
            <a:r>
              <a:rPr lang="en-US" sz="2600" dirty="0" err="1">
                <a:solidFill>
                  <a:prstClr val="black"/>
                </a:solidFill>
                <a:latin typeface="Utm AVO"/>
              </a:rPr>
              <a:t>Mẫu</a:t>
            </a:r>
            <a:r>
              <a:rPr lang="en-US" sz="2600" dirty="0">
                <a:solidFill>
                  <a:prstClr val="black"/>
                </a:solidFill>
                <a:latin typeface="Utm AVO"/>
              </a:rPr>
              <a:t>:</a:t>
            </a:r>
          </a:p>
          <a:p>
            <a:r>
              <a:rPr lang="en-US" sz="2600" dirty="0">
                <a:solidFill>
                  <a:prstClr val="black"/>
                </a:solidFill>
                <a:latin typeface="Utm AVO"/>
              </a:rPr>
              <a:t>400 + 200 = ?</a:t>
            </a:r>
          </a:p>
          <a:p>
            <a:r>
              <a:rPr lang="en-US" sz="2600" dirty="0" err="1">
                <a:solidFill>
                  <a:prstClr val="black"/>
                </a:solidFill>
                <a:latin typeface="Utm AVO"/>
              </a:rPr>
              <a:t>Nhẩm</a:t>
            </a:r>
            <a:r>
              <a:rPr lang="en-US" sz="2600" dirty="0">
                <a:solidFill>
                  <a:prstClr val="black"/>
                </a:solidFill>
                <a:latin typeface="Utm AVO"/>
              </a:rPr>
              <a:t>: 4 </a:t>
            </a:r>
            <a:r>
              <a:rPr lang="en-US" sz="2600" dirty="0" err="1">
                <a:solidFill>
                  <a:prstClr val="black"/>
                </a:solidFill>
                <a:latin typeface="Utm AVO"/>
              </a:rPr>
              <a:t>trăm</a:t>
            </a:r>
            <a:r>
              <a:rPr lang="en-US" sz="2600" dirty="0">
                <a:solidFill>
                  <a:prstClr val="black"/>
                </a:solidFill>
                <a:latin typeface="Utm AVO"/>
              </a:rPr>
              <a:t> + 2 </a:t>
            </a:r>
            <a:r>
              <a:rPr lang="en-US" sz="2600" dirty="0" err="1">
                <a:solidFill>
                  <a:prstClr val="black"/>
                </a:solidFill>
                <a:latin typeface="Utm AVO"/>
              </a:rPr>
              <a:t>trăm</a:t>
            </a:r>
            <a:r>
              <a:rPr lang="en-US" sz="2600" dirty="0">
                <a:solidFill>
                  <a:prstClr val="black"/>
                </a:solidFill>
                <a:latin typeface="Utm AVO"/>
              </a:rPr>
              <a:t> = 6 </a:t>
            </a:r>
            <a:r>
              <a:rPr lang="en-US" sz="2600" dirty="0" err="1">
                <a:solidFill>
                  <a:prstClr val="black"/>
                </a:solidFill>
                <a:latin typeface="Utm AVO"/>
              </a:rPr>
              <a:t>trăm</a:t>
            </a:r>
            <a:endParaRPr lang="en-US" sz="2600" dirty="0">
              <a:solidFill>
                <a:prstClr val="black"/>
              </a:solidFill>
              <a:latin typeface="Utm AVO"/>
            </a:endParaRPr>
          </a:p>
          <a:p>
            <a:r>
              <a:rPr lang="en-US" sz="2600" dirty="0">
                <a:solidFill>
                  <a:prstClr val="black"/>
                </a:solidFill>
                <a:latin typeface="Utm AVO"/>
              </a:rPr>
              <a:t>            400   +   200  =  600</a:t>
            </a:r>
          </a:p>
        </p:txBody>
      </p:sp>
      <p:sp>
        <p:nvSpPr>
          <p:cNvPr id="38" name="TextBox 37">
            <a:extLst>
              <a:ext uri="{FF2B5EF4-FFF2-40B4-BE49-F238E27FC236}">
                <a16:creationId xmlns:a16="http://schemas.microsoft.com/office/drawing/2014/main" id="{4620DC00-366E-4651-9B53-3ADC1BD1D414}"/>
              </a:ext>
            </a:extLst>
          </p:cNvPr>
          <p:cNvSpPr txBox="1"/>
          <p:nvPr/>
        </p:nvSpPr>
        <p:spPr>
          <a:xfrm>
            <a:off x="6014694" y="2352920"/>
            <a:ext cx="6084873" cy="1692771"/>
          </a:xfrm>
          <a:prstGeom prst="rect">
            <a:avLst/>
          </a:prstGeom>
          <a:noFill/>
        </p:spPr>
        <p:txBody>
          <a:bodyPr wrap="square" rtlCol="0">
            <a:spAutoFit/>
          </a:bodyPr>
          <a:lstStyle/>
          <a:p>
            <a:endParaRPr lang="en-US" sz="2600" dirty="0">
              <a:solidFill>
                <a:prstClr val="black"/>
              </a:solidFill>
              <a:latin typeface="Utm AVO"/>
            </a:endParaRPr>
          </a:p>
          <a:p>
            <a:r>
              <a:rPr lang="en-US" sz="2600" dirty="0">
                <a:solidFill>
                  <a:prstClr val="black"/>
                </a:solidFill>
                <a:latin typeface="Utm AVO"/>
              </a:rPr>
              <a:t>300 + 700 = ?</a:t>
            </a:r>
          </a:p>
          <a:p>
            <a:r>
              <a:rPr lang="en-US" sz="2600" dirty="0" err="1">
                <a:solidFill>
                  <a:prstClr val="black"/>
                </a:solidFill>
                <a:latin typeface="Utm AVO"/>
              </a:rPr>
              <a:t>Nhẩm</a:t>
            </a:r>
            <a:r>
              <a:rPr lang="en-US" sz="2600" dirty="0">
                <a:solidFill>
                  <a:prstClr val="black"/>
                </a:solidFill>
                <a:latin typeface="Utm AVO"/>
              </a:rPr>
              <a:t>: 3 </a:t>
            </a:r>
            <a:r>
              <a:rPr lang="en-US" sz="2600" dirty="0" err="1">
                <a:solidFill>
                  <a:prstClr val="black"/>
                </a:solidFill>
                <a:latin typeface="Utm AVO"/>
              </a:rPr>
              <a:t>trăm</a:t>
            </a:r>
            <a:r>
              <a:rPr lang="en-US" sz="2600" dirty="0">
                <a:solidFill>
                  <a:prstClr val="black"/>
                </a:solidFill>
                <a:latin typeface="Utm AVO"/>
              </a:rPr>
              <a:t> + 7 </a:t>
            </a:r>
            <a:r>
              <a:rPr lang="en-US" sz="2600" dirty="0" err="1">
                <a:solidFill>
                  <a:prstClr val="black"/>
                </a:solidFill>
                <a:latin typeface="Utm AVO"/>
              </a:rPr>
              <a:t>trăm</a:t>
            </a:r>
            <a:r>
              <a:rPr lang="en-US" sz="2600" dirty="0">
                <a:solidFill>
                  <a:prstClr val="black"/>
                </a:solidFill>
                <a:latin typeface="Utm AVO"/>
              </a:rPr>
              <a:t> = 10 </a:t>
            </a:r>
            <a:r>
              <a:rPr lang="en-US" sz="2600" dirty="0" err="1">
                <a:solidFill>
                  <a:prstClr val="black"/>
                </a:solidFill>
                <a:latin typeface="Utm AVO"/>
              </a:rPr>
              <a:t>trăm</a:t>
            </a:r>
            <a:r>
              <a:rPr lang="en-US" sz="2600" dirty="0">
                <a:solidFill>
                  <a:prstClr val="black"/>
                </a:solidFill>
                <a:latin typeface="Utm AVO"/>
              </a:rPr>
              <a:t>.</a:t>
            </a:r>
          </a:p>
          <a:p>
            <a:r>
              <a:rPr lang="en-US" sz="2600" dirty="0">
                <a:solidFill>
                  <a:prstClr val="black"/>
                </a:solidFill>
                <a:latin typeface="Utm AVO"/>
              </a:rPr>
              <a:t>            300   +   700  =  1000</a:t>
            </a:r>
          </a:p>
        </p:txBody>
      </p:sp>
      <p:sp>
        <p:nvSpPr>
          <p:cNvPr id="39" name="TextBox 38">
            <a:extLst>
              <a:ext uri="{FF2B5EF4-FFF2-40B4-BE49-F238E27FC236}">
                <a16:creationId xmlns:a16="http://schemas.microsoft.com/office/drawing/2014/main" id="{DEB4F576-C695-42A4-B718-0B9C3F23FC18}"/>
              </a:ext>
            </a:extLst>
          </p:cNvPr>
          <p:cNvSpPr txBox="1"/>
          <p:nvPr/>
        </p:nvSpPr>
        <p:spPr>
          <a:xfrm>
            <a:off x="1309750" y="4498046"/>
            <a:ext cx="3081730" cy="523220"/>
          </a:xfrm>
          <a:prstGeom prst="rect">
            <a:avLst/>
          </a:prstGeom>
          <a:noFill/>
        </p:spPr>
        <p:txBody>
          <a:bodyPr wrap="square" rtlCol="0">
            <a:spAutoFit/>
          </a:bodyPr>
          <a:lstStyle/>
          <a:p>
            <a:r>
              <a:rPr lang="en-US" sz="2800" dirty="0">
                <a:solidFill>
                  <a:srgbClr val="70AD47">
                    <a:lumMod val="75000"/>
                  </a:srgbClr>
                </a:solidFill>
                <a:latin typeface="Utm AVO"/>
              </a:rPr>
              <a:t>200 + 600 = 800</a:t>
            </a:r>
          </a:p>
        </p:txBody>
      </p:sp>
      <p:sp>
        <p:nvSpPr>
          <p:cNvPr id="40" name="TextBox 39">
            <a:extLst>
              <a:ext uri="{FF2B5EF4-FFF2-40B4-BE49-F238E27FC236}">
                <a16:creationId xmlns:a16="http://schemas.microsoft.com/office/drawing/2014/main" id="{4FC1AFB9-C48A-4E5B-B8BE-4AF07CA37845}"/>
              </a:ext>
            </a:extLst>
          </p:cNvPr>
          <p:cNvSpPr txBox="1"/>
          <p:nvPr/>
        </p:nvSpPr>
        <p:spPr>
          <a:xfrm>
            <a:off x="1309750" y="5298146"/>
            <a:ext cx="3081730" cy="523220"/>
          </a:xfrm>
          <a:prstGeom prst="rect">
            <a:avLst/>
          </a:prstGeom>
          <a:noFill/>
        </p:spPr>
        <p:txBody>
          <a:bodyPr wrap="square" rtlCol="0">
            <a:spAutoFit/>
          </a:bodyPr>
          <a:lstStyle/>
          <a:p>
            <a:r>
              <a:rPr lang="en-US" sz="2800" dirty="0">
                <a:solidFill>
                  <a:srgbClr val="70AD47">
                    <a:lumMod val="75000"/>
                  </a:srgbClr>
                </a:solidFill>
                <a:latin typeface="Utm AVO"/>
              </a:rPr>
              <a:t>500 + 400 = 900</a:t>
            </a:r>
          </a:p>
        </p:txBody>
      </p:sp>
      <p:sp>
        <p:nvSpPr>
          <p:cNvPr id="41" name="TextBox 40">
            <a:extLst>
              <a:ext uri="{FF2B5EF4-FFF2-40B4-BE49-F238E27FC236}">
                <a16:creationId xmlns:a16="http://schemas.microsoft.com/office/drawing/2014/main" id="{7F24CF0F-95FF-4390-AFD3-1309D49717A9}"/>
              </a:ext>
            </a:extLst>
          </p:cNvPr>
          <p:cNvSpPr txBox="1"/>
          <p:nvPr/>
        </p:nvSpPr>
        <p:spPr>
          <a:xfrm>
            <a:off x="6491350" y="4498046"/>
            <a:ext cx="3081730" cy="523220"/>
          </a:xfrm>
          <a:prstGeom prst="rect">
            <a:avLst/>
          </a:prstGeom>
          <a:noFill/>
        </p:spPr>
        <p:txBody>
          <a:bodyPr wrap="square" rtlCol="0">
            <a:spAutoFit/>
          </a:bodyPr>
          <a:lstStyle/>
          <a:p>
            <a:r>
              <a:rPr lang="en-US" sz="2800" dirty="0">
                <a:solidFill>
                  <a:srgbClr val="70AD47">
                    <a:lumMod val="75000"/>
                  </a:srgbClr>
                </a:solidFill>
                <a:latin typeface="Utm AVO"/>
              </a:rPr>
              <a:t>400 + 600 = 1000</a:t>
            </a:r>
          </a:p>
        </p:txBody>
      </p:sp>
      <p:sp>
        <p:nvSpPr>
          <p:cNvPr id="42" name="TextBox 41">
            <a:extLst>
              <a:ext uri="{FF2B5EF4-FFF2-40B4-BE49-F238E27FC236}">
                <a16:creationId xmlns:a16="http://schemas.microsoft.com/office/drawing/2014/main" id="{943E7EAA-AB41-4EE2-8818-5DE0219D0C4F}"/>
              </a:ext>
            </a:extLst>
          </p:cNvPr>
          <p:cNvSpPr txBox="1"/>
          <p:nvPr/>
        </p:nvSpPr>
        <p:spPr>
          <a:xfrm>
            <a:off x="6491350" y="5298146"/>
            <a:ext cx="3081730" cy="523220"/>
          </a:xfrm>
          <a:prstGeom prst="rect">
            <a:avLst/>
          </a:prstGeom>
          <a:noFill/>
        </p:spPr>
        <p:txBody>
          <a:bodyPr wrap="square" rtlCol="0">
            <a:spAutoFit/>
          </a:bodyPr>
          <a:lstStyle/>
          <a:p>
            <a:r>
              <a:rPr lang="en-US" sz="2800" dirty="0">
                <a:solidFill>
                  <a:srgbClr val="70AD47">
                    <a:lumMod val="75000"/>
                  </a:srgbClr>
                </a:solidFill>
                <a:latin typeface="Utm AVO"/>
              </a:rPr>
              <a:t>100 + 900 = 1000</a:t>
            </a:r>
          </a:p>
        </p:txBody>
      </p:sp>
      <p:sp>
        <p:nvSpPr>
          <p:cNvPr id="43" name="Rectangle 42">
            <a:extLst>
              <a:ext uri="{FF2B5EF4-FFF2-40B4-BE49-F238E27FC236}">
                <a16:creationId xmlns:a16="http://schemas.microsoft.com/office/drawing/2014/main" id="{8E4E0150-49D8-4A22-8059-5C787E0D9232}"/>
              </a:ext>
            </a:extLst>
          </p:cNvPr>
          <p:cNvSpPr/>
          <p:nvPr/>
        </p:nvSpPr>
        <p:spPr>
          <a:xfrm>
            <a:off x="3323768" y="4604469"/>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4" name="Rectangle 43">
            <a:extLst>
              <a:ext uri="{FF2B5EF4-FFF2-40B4-BE49-F238E27FC236}">
                <a16:creationId xmlns:a16="http://schemas.microsoft.com/office/drawing/2014/main" id="{70487B42-EC58-4923-A47F-F59872971739}"/>
              </a:ext>
            </a:extLst>
          </p:cNvPr>
          <p:cNvSpPr/>
          <p:nvPr/>
        </p:nvSpPr>
        <p:spPr>
          <a:xfrm>
            <a:off x="3298824" y="5296355"/>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5" name="Rectangle 44">
            <a:extLst>
              <a:ext uri="{FF2B5EF4-FFF2-40B4-BE49-F238E27FC236}">
                <a16:creationId xmlns:a16="http://schemas.microsoft.com/office/drawing/2014/main" id="{AC56CAA4-EC93-40C7-AFA7-9387DB7D4F7E}"/>
              </a:ext>
            </a:extLst>
          </p:cNvPr>
          <p:cNvSpPr/>
          <p:nvPr/>
        </p:nvSpPr>
        <p:spPr>
          <a:xfrm>
            <a:off x="8606968" y="4604469"/>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6" name="Rectangle 45">
            <a:extLst>
              <a:ext uri="{FF2B5EF4-FFF2-40B4-BE49-F238E27FC236}">
                <a16:creationId xmlns:a16="http://schemas.microsoft.com/office/drawing/2014/main" id="{4FA38A1A-85EB-41EF-A9C9-B1EEAD92771E}"/>
              </a:ext>
            </a:extLst>
          </p:cNvPr>
          <p:cNvSpPr/>
          <p:nvPr/>
        </p:nvSpPr>
        <p:spPr>
          <a:xfrm>
            <a:off x="8582024" y="5296355"/>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cxnSp>
        <p:nvCxnSpPr>
          <p:cNvPr id="47" name="Straight Connector 46">
            <a:extLst>
              <a:ext uri="{FF2B5EF4-FFF2-40B4-BE49-F238E27FC236}">
                <a16:creationId xmlns:a16="http://schemas.microsoft.com/office/drawing/2014/main" id="{425CFC77-5C81-48B8-80BE-4B6D5BC367A1}"/>
              </a:ext>
            </a:extLst>
          </p:cNvPr>
          <p:cNvCxnSpPr/>
          <p:nvPr/>
        </p:nvCxnSpPr>
        <p:spPr>
          <a:xfrm>
            <a:off x="6025326" y="2063883"/>
            <a:ext cx="0" cy="4209838"/>
          </a:xfrm>
          <a:prstGeom prst="line">
            <a:avLst/>
          </a:prstGeom>
          <a:noFill/>
          <a:ln w="6350" cap="flat" cmpd="sng" algn="ctr">
            <a:solidFill>
              <a:srgbClr val="ED7D31"/>
            </a:solidFill>
            <a:prstDash val="lgDash"/>
            <a:miter lim="800000"/>
          </a:ln>
          <a:effectLst/>
        </p:spPr>
      </p:cxnSp>
    </p:spTree>
    <p:extLst>
      <p:ext uri="{BB962C8B-B14F-4D97-AF65-F5344CB8AC3E}">
        <p14:creationId xmlns:p14="http://schemas.microsoft.com/office/powerpoint/2010/main" val="2448087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45"/>
                                        </p:tgtEl>
                                      </p:cBhvr>
                                    </p:animEffect>
                                    <p:set>
                                      <p:cBhvr>
                                        <p:cTn id="44" dur="1" fill="hold">
                                          <p:stCondLst>
                                            <p:cond delay="499"/>
                                          </p:stCondLst>
                                        </p:cTn>
                                        <p:tgtEl>
                                          <p:spTgt spid="4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animBg="1"/>
      <p:bldP spid="44"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0" name="Group 9">
            <a:extLst>
              <a:ext uri="{FF2B5EF4-FFF2-40B4-BE49-F238E27FC236}">
                <a16:creationId xmlns:a16="http://schemas.microsoft.com/office/drawing/2014/main" id="{21B260A2-A459-4B56-9DAE-F9E83203CA94}"/>
              </a:ext>
            </a:extLst>
          </p:cNvPr>
          <p:cNvGrpSpPr/>
          <p:nvPr/>
        </p:nvGrpSpPr>
        <p:grpSpPr>
          <a:xfrm>
            <a:off x="967663" y="1131102"/>
            <a:ext cx="10511855" cy="1692771"/>
            <a:chOff x="1296327" y="1567956"/>
            <a:chExt cx="10172498" cy="1692771"/>
          </a:xfrm>
        </p:grpSpPr>
        <p:sp>
          <p:nvSpPr>
            <p:cNvPr id="11" name="TextBox 10">
              <a:extLst>
                <a:ext uri="{FF2B5EF4-FFF2-40B4-BE49-F238E27FC236}">
                  <a16:creationId xmlns:a16="http://schemas.microsoft.com/office/drawing/2014/main"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Utm AVO"/>
                </a:rPr>
                <a:t>Một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về</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phương</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nam</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tránh</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rét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nhất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248 km.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hai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nhiều</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hơn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nhất</a:t>
              </a:r>
              <a:r>
                <a:rPr kumimoji="0" lang="en-US" sz="2600" b="0" i="0" u="none" strike="noStrike" kern="0" cap="none" spc="0" normalizeH="0" baseline="0" noProof="0" dirty="0">
                  <a:ln>
                    <a:noFill/>
                  </a:ln>
                  <a:solidFill>
                    <a:prstClr val="black"/>
                  </a:solidFill>
                  <a:effectLst/>
                  <a:uLnTx/>
                  <a:uFillTx/>
                  <a:latin typeface="Utm AVO"/>
                </a:rPr>
                <a:t> 70 km. </a:t>
              </a:r>
              <a:r>
                <a:rPr kumimoji="0" lang="en-US" sz="2600" b="0" i="0" u="none" strike="noStrike" kern="0" cap="none" spc="0" normalizeH="0" baseline="0" noProof="0" dirty="0" err="1">
                  <a:ln>
                    <a:noFill/>
                  </a:ln>
                  <a:solidFill>
                    <a:prstClr val="black"/>
                  </a:solidFill>
                  <a:effectLst/>
                  <a:uLnTx/>
                  <a:uFillTx/>
                  <a:latin typeface="Utm AVO"/>
                </a:rPr>
                <a:t>Hỏi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hai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bao</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nhiêu</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ki-lô-mét</a:t>
              </a:r>
              <a:r>
                <a:rPr kumimoji="0" lang="en-US" sz="2600" b="0" i="0" u="none" strike="noStrike" kern="0" cap="none" spc="0" normalizeH="0" baseline="0" noProof="0" dirty="0">
                  <a:ln>
                    <a:noFill/>
                  </a:ln>
                  <a:solidFill>
                    <a:prstClr val="black"/>
                  </a:solidFill>
                  <a:effectLst/>
                  <a:uLnTx/>
                  <a:uFillTx/>
                  <a:latin typeface="Utm AVO"/>
                </a:rPr>
                <a:t>?</a:t>
              </a:r>
            </a:p>
          </p:txBody>
        </p:sp>
        <p:sp>
          <p:nvSpPr>
            <p:cNvPr id="12" name="Oval 11">
              <a:extLst>
                <a:ext uri="{FF2B5EF4-FFF2-40B4-BE49-F238E27FC236}">
                  <a16:creationId xmlns:a16="http://schemas.microsoft.com/office/drawing/2014/main"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white"/>
                  </a:solidFill>
                  <a:effectLst/>
                  <a:uLnTx/>
                  <a:uFillTx/>
                  <a:latin typeface="Utm AVO"/>
                  <a:ea typeface="+mn-ea"/>
                  <a:cs typeface="+mn-cs"/>
                </a:rPr>
                <a:t>4</a:t>
              </a:r>
            </a:p>
          </p:txBody>
        </p:sp>
      </p:grpSp>
      <p:sp>
        <p:nvSpPr>
          <p:cNvPr id="13" name="TextBox 12">
            <a:extLst>
              <a:ext uri="{FF2B5EF4-FFF2-40B4-BE49-F238E27FC236}">
                <a16:creationId xmlns:a16="http://schemas.microsoft.com/office/drawing/2014/main" id="{34EAD575-CCFF-43F1-B5A2-420184791BBD}"/>
              </a:ext>
            </a:extLst>
          </p:cNvPr>
          <p:cNvSpPr txBox="1"/>
          <p:nvPr/>
        </p:nvSpPr>
        <p:spPr>
          <a:xfrm>
            <a:off x="1557286" y="2783706"/>
            <a:ext cx="8417358" cy="1692771"/>
          </a:xfrm>
          <a:prstGeom prst="rect">
            <a:avLst/>
          </a:prstGeom>
          <a:noFill/>
        </p:spPr>
        <p:txBody>
          <a:bodyPr wrap="square" rtlCol="0">
            <a:spAutoFit/>
          </a:bodyPr>
          <a:lstStyle/>
          <a:p>
            <a:pPr algn="ctr"/>
            <a:r>
              <a:rPr lang="en-US" sz="2600" dirty="0" err="1">
                <a:solidFill>
                  <a:srgbClr val="FF0000"/>
                </a:solidFill>
                <a:latin typeface="Utm AVO"/>
              </a:rPr>
              <a:t>Tóm</a:t>
            </a:r>
            <a:r>
              <a:rPr lang="en-US" sz="2600" dirty="0">
                <a:solidFill>
                  <a:srgbClr val="FF0000"/>
                </a:solidFill>
                <a:latin typeface="Utm AVO"/>
              </a:rPr>
              <a:t> </a:t>
            </a:r>
            <a:r>
              <a:rPr lang="en-US" sz="2600" dirty="0" err="1">
                <a:solidFill>
                  <a:srgbClr val="FF0000"/>
                </a:solidFill>
                <a:latin typeface="Utm AVO"/>
              </a:rPr>
              <a:t>tắt</a:t>
            </a:r>
            <a:r>
              <a:rPr lang="en-US" sz="2600" dirty="0">
                <a:solidFill>
                  <a:srgbClr val="FF0000"/>
                </a:solidFill>
                <a:latin typeface="Utm AVO"/>
              </a:rPr>
              <a:t>:</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nhất</a:t>
            </a:r>
            <a:r>
              <a:rPr lang="en-US" sz="2600" dirty="0">
                <a:solidFill>
                  <a:prstClr val="black"/>
                </a:solidFill>
                <a:latin typeface="Utm AVO"/>
              </a:rPr>
              <a:t>: 248km</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hai</a:t>
            </a:r>
            <a:r>
              <a:rPr lang="en-US" sz="2600" dirty="0">
                <a:solidFill>
                  <a:prstClr val="black"/>
                </a:solidFill>
                <a:latin typeface="Utm AVO"/>
              </a:rPr>
              <a:t> bay </a:t>
            </a:r>
            <a:r>
              <a:rPr lang="en-US" sz="2600" dirty="0" err="1">
                <a:solidFill>
                  <a:prstClr val="black"/>
                </a:solidFill>
                <a:latin typeface="Utm AVO"/>
              </a:rPr>
              <a:t>được</a:t>
            </a:r>
            <a:r>
              <a:rPr lang="en-US" sz="2600" dirty="0">
                <a:solidFill>
                  <a:prstClr val="black"/>
                </a:solidFill>
                <a:latin typeface="Utm AVO"/>
              </a:rPr>
              <a:t> </a:t>
            </a:r>
            <a:r>
              <a:rPr lang="en-US" sz="2600" dirty="0" err="1">
                <a:solidFill>
                  <a:prstClr val="black"/>
                </a:solidFill>
                <a:latin typeface="Utm AVO"/>
              </a:rPr>
              <a:t>nhiều</a:t>
            </a:r>
            <a:r>
              <a:rPr lang="en-US" sz="2600" dirty="0">
                <a:solidFill>
                  <a:prstClr val="black"/>
                </a:solidFill>
                <a:latin typeface="Utm AVO"/>
              </a:rPr>
              <a:t> </a:t>
            </a:r>
            <a:r>
              <a:rPr lang="en-US" sz="2600" dirty="0" err="1">
                <a:solidFill>
                  <a:prstClr val="black"/>
                </a:solidFill>
                <a:latin typeface="Utm AVO"/>
              </a:rPr>
              <a:t>hơn</a:t>
            </a:r>
            <a:r>
              <a:rPr lang="en-US" sz="2600" dirty="0">
                <a:solidFill>
                  <a:prstClr val="black"/>
                </a:solidFill>
                <a:latin typeface="Utm AVO"/>
              </a:rPr>
              <a:t>: 70km</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hai</a:t>
            </a:r>
            <a:r>
              <a:rPr lang="en-US" sz="2600" dirty="0">
                <a:solidFill>
                  <a:prstClr val="black"/>
                </a:solidFill>
                <a:latin typeface="Utm AVO"/>
              </a:rPr>
              <a:t>: … km?</a:t>
            </a:r>
          </a:p>
        </p:txBody>
      </p:sp>
      <p:sp>
        <p:nvSpPr>
          <p:cNvPr id="14" name="TextBox 13">
            <a:extLst>
              <a:ext uri="{FF2B5EF4-FFF2-40B4-BE49-F238E27FC236}">
                <a16:creationId xmlns:a16="http://schemas.microsoft.com/office/drawing/2014/main" id="{AE446B5C-1AE0-4674-AD13-63B94C9C4683}"/>
              </a:ext>
            </a:extLst>
          </p:cNvPr>
          <p:cNvSpPr txBox="1"/>
          <p:nvPr/>
        </p:nvSpPr>
        <p:spPr>
          <a:xfrm>
            <a:off x="2305641" y="4436310"/>
            <a:ext cx="7835899" cy="1692771"/>
          </a:xfrm>
          <a:prstGeom prst="rect">
            <a:avLst/>
          </a:prstGeom>
          <a:noFill/>
        </p:spPr>
        <p:txBody>
          <a:bodyPr wrap="square" rtlCol="0">
            <a:spAutoFit/>
          </a:bodyPr>
          <a:lstStyle/>
          <a:p>
            <a:pPr algn="ctr"/>
            <a:r>
              <a:rPr lang="en-US" sz="2600" dirty="0" err="1">
                <a:solidFill>
                  <a:srgbClr val="70AD47">
                    <a:lumMod val="75000"/>
                  </a:srgbClr>
                </a:solidFill>
                <a:latin typeface="Utm AVO"/>
              </a:rPr>
              <a:t>Bài</a:t>
            </a:r>
            <a:r>
              <a:rPr lang="en-US" sz="2600" dirty="0">
                <a:solidFill>
                  <a:srgbClr val="70AD47">
                    <a:lumMod val="75000"/>
                  </a:srgbClr>
                </a:solidFill>
                <a:latin typeface="Utm AVO"/>
              </a:rPr>
              <a:t> </a:t>
            </a:r>
            <a:r>
              <a:rPr lang="en-US" sz="2600" dirty="0" err="1">
                <a:solidFill>
                  <a:srgbClr val="70AD47">
                    <a:lumMod val="75000"/>
                  </a:srgbClr>
                </a:solidFill>
                <a:latin typeface="Utm AVO"/>
              </a:rPr>
              <a:t>giải</a:t>
            </a:r>
            <a:endParaRPr lang="en-US" sz="2600" dirty="0">
              <a:solidFill>
                <a:srgbClr val="70AD47">
                  <a:lumMod val="75000"/>
                </a:srgbClr>
              </a:solidFill>
              <a:latin typeface="Utm AVO"/>
            </a:endParaRPr>
          </a:p>
          <a:p>
            <a:pPr algn="ctr"/>
            <a:r>
              <a:rPr lang="en-US" sz="2600" dirty="0" err="1">
                <a:solidFill>
                  <a:srgbClr val="70AD47">
                    <a:lumMod val="75000"/>
                  </a:srgbClr>
                </a:solidFill>
                <a:latin typeface="Utm AVO"/>
              </a:rPr>
              <a:t>Ngày</a:t>
            </a:r>
            <a:r>
              <a:rPr lang="en-US" sz="2600" dirty="0">
                <a:solidFill>
                  <a:srgbClr val="70AD47">
                    <a:lumMod val="75000"/>
                  </a:srgbClr>
                </a:solidFill>
                <a:latin typeface="Utm AVO"/>
              </a:rPr>
              <a:t> </a:t>
            </a:r>
            <a:r>
              <a:rPr lang="en-US" sz="2600" dirty="0" err="1">
                <a:solidFill>
                  <a:srgbClr val="70AD47">
                    <a:lumMod val="75000"/>
                  </a:srgbClr>
                </a:solidFill>
                <a:latin typeface="Utm AVO"/>
              </a:rPr>
              <a:t>thứ</a:t>
            </a:r>
            <a:r>
              <a:rPr lang="en-US" sz="2600" dirty="0">
                <a:solidFill>
                  <a:srgbClr val="70AD47">
                    <a:lumMod val="75000"/>
                  </a:srgbClr>
                </a:solidFill>
                <a:latin typeface="Utm AVO"/>
              </a:rPr>
              <a:t> </a:t>
            </a:r>
            <a:r>
              <a:rPr lang="en-US" sz="2600" dirty="0" err="1">
                <a:solidFill>
                  <a:srgbClr val="70AD47">
                    <a:lumMod val="75000"/>
                  </a:srgbClr>
                </a:solidFill>
                <a:latin typeface="Utm AVO"/>
              </a:rPr>
              <a:t>hai</a:t>
            </a:r>
            <a:r>
              <a:rPr lang="en-US" sz="2600" dirty="0">
                <a:solidFill>
                  <a:srgbClr val="70AD47">
                    <a:lumMod val="75000"/>
                  </a:srgbClr>
                </a:solidFill>
                <a:latin typeface="Utm AVO"/>
              </a:rPr>
              <a:t> </a:t>
            </a:r>
            <a:r>
              <a:rPr lang="en-US" sz="2600" dirty="0" err="1">
                <a:solidFill>
                  <a:srgbClr val="70AD47">
                    <a:lumMod val="75000"/>
                  </a:srgbClr>
                </a:solidFill>
                <a:latin typeface="Utm AVO"/>
              </a:rPr>
              <a:t>đàn</a:t>
            </a:r>
            <a:r>
              <a:rPr lang="en-US" sz="2600" dirty="0">
                <a:solidFill>
                  <a:srgbClr val="70AD47">
                    <a:lumMod val="75000"/>
                  </a:srgbClr>
                </a:solidFill>
                <a:latin typeface="Utm AVO"/>
              </a:rPr>
              <a:t> </a:t>
            </a:r>
            <a:r>
              <a:rPr lang="en-US" sz="2600" dirty="0" err="1">
                <a:solidFill>
                  <a:srgbClr val="70AD47">
                    <a:lumMod val="75000"/>
                  </a:srgbClr>
                </a:solidFill>
                <a:latin typeface="Utm AVO"/>
              </a:rPr>
              <a:t>sếu</a:t>
            </a:r>
            <a:r>
              <a:rPr lang="en-US" sz="2600" dirty="0">
                <a:solidFill>
                  <a:srgbClr val="70AD47">
                    <a:lumMod val="75000"/>
                  </a:srgbClr>
                </a:solidFill>
                <a:latin typeface="Utm AVO"/>
              </a:rPr>
              <a:t> bay </a:t>
            </a:r>
            <a:r>
              <a:rPr lang="en-US" sz="2600" dirty="0" err="1">
                <a:solidFill>
                  <a:srgbClr val="70AD47">
                    <a:lumMod val="75000"/>
                  </a:srgbClr>
                </a:solidFill>
                <a:latin typeface="Utm AVO"/>
              </a:rPr>
              <a:t>được</a:t>
            </a:r>
            <a:r>
              <a:rPr lang="en-US" sz="2600" dirty="0">
                <a:solidFill>
                  <a:srgbClr val="70AD47">
                    <a:lumMod val="75000"/>
                  </a:srgbClr>
                </a:solidFill>
                <a:latin typeface="Utm AVO"/>
              </a:rPr>
              <a:t> </a:t>
            </a:r>
            <a:r>
              <a:rPr lang="en-US" sz="2600" dirty="0" err="1">
                <a:solidFill>
                  <a:srgbClr val="70AD47">
                    <a:lumMod val="75000"/>
                  </a:srgbClr>
                </a:solidFill>
                <a:latin typeface="Utm AVO"/>
              </a:rPr>
              <a:t>số</a:t>
            </a:r>
            <a:r>
              <a:rPr lang="en-US" sz="2600" dirty="0">
                <a:solidFill>
                  <a:srgbClr val="70AD47">
                    <a:lumMod val="75000"/>
                  </a:srgbClr>
                </a:solidFill>
                <a:latin typeface="Utm AVO"/>
              </a:rPr>
              <a:t> </a:t>
            </a:r>
            <a:r>
              <a:rPr lang="en-US" sz="2600" dirty="0" err="1">
                <a:solidFill>
                  <a:srgbClr val="70AD47">
                    <a:lumMod val="75000"/>
                  </a:srgbClr>
                </a:solidFill>
                <a:latin typeface="Utm AVO"/>
              </a:rPr>
              <a:t>ki-lô-mét</a:t>
            </a:r>
            <a:r>
              <a:rPr lang="en-US" sz="2600" dirty="0">
                <a:solidFill>
                  <a:srgbClr val="70AD47">
                    <a:lumMod val="75000"/>
                  </a:srgbClr>
                </a:solidFill>
                <a:latin typeface="Utm AVO"/>
              </a:rPr>
              <a:t> </a:t>
            </a:r>
            <a:r>
              <a:rPr lang="en-US" sz="2600" dirty="0" err="1">
                <a:solidFill>
                  <a:srgbClr val="70AD47">
                    <a:lumMod val="75000"/>
                  </a:srgbClr>
                </a:solidFill>
                <a:latin typeface="Utm AVO"/>
              </a:rPr>
              <a:t>là</a:t>
            </a:r>
            <a:r>
              <a:rPr lang="en-US" sz="2600" dirty="0">
                <a:solidFill>
                  <a:srgbClr val="70AD47">
                    <a:lumMod val="75000"/>
                  </a:srgbClr>
                </a:solidFill>
                <a:latin typeface="Utm AVO"/>
              </a:rPr>
              <a:t>:</a:t>
            </a:r>
          </a:p>
          <a:p>
            <a:pPr algn="ctr"/>
            <a:r>
              <a:rPr lang="en-US" sz="2600" dirty="0">
                <a:solidFill>
                  <a:srgbClr val="70AD47">
                    <a:lumMod val="75000"/>
                  </a:srgbClr>
                </a:solidFill>
                <a:latin typeface="Utm AVO"/>
              </a:rPr>
              <a:t>248 + 70 = 318 (km)</a:t>
            </a:r>
          </a:p>
          <a:p>
            <a:pPr algn="ctr"/>
            <a:r>
              <a:rPr lang="en-US" sz="2600" dirty="0" err="1">
                <a:solidFill>
                  <a:srgbClr val="70AD47">
                    <a:lumMod val="75000"/>
                  </a:srgbClr>
                </a:solidFill>
                <a:latin typeface="Utm AVO"/>
              </a:rPr>
              <a:t>Đáp</a:t>
            </a:r>
            <a:r>
              <a:rPr lang="en-US" sz="2600" dirty="0">
                <a:solidFill>
                  <a:srgbClr val="70AD47">
                    <a:lumMod val="75000"/>
                  </a:srgbClr>
                </a:solidFill>
                <a:latin typeface="Utm AVO"/>
              </a:rPr>
              <a:t> </a:t>
            </a:r>
            <a:r>
              <a:rPr lang="en-US" sz="2600" dirty="0" err="1">
                <a:solidFill>
                  <a:srgbClr val="70AD47">
                    <a:lumMod val="75000"/>
                  </a:srgbClr>
                </a:solidFill>
                <a:latin typeface="Utm AVO"/>
              </a:rPr>
              <a:t>số</a:t>
            </a:r>
            <a:r>
              <a:rPr lang="en-US" sz="2600" dirty="0">
                <a:solidFill>
                  <a:srgbClr val="70AD47">
                    <a:lumMod val="75000"/>
                  </a:srgbClr>
                </a:solidFill>
                <a:latin typeface="Utm AVO"/>
              </a:rPr>
              <a:t>: 318 km</a:t>
            </a:r>
          </a:p>
        </p:txBody>
      </p:sp>
      <p:pic>
        <p:nvPicPr>
          <p:cNvPr id="15" name="Picture 14" descr="C:\Users\TUAN\Downloads\Luyện tập 1.png">
            <a:extLst>
              <a:ext uri="{FF2B5EF4-FFF2-40B4-BE49-F238E27FC236}">
                <a16:creationId xmlns:a16="http://schemas.microsoft.com/office/drawing/2014/main" id="{73D6D5BF-A816-4DF2-A281-B09B48DCCF8A}"/>
              </a:ext>
            </a:extLst>
          </p:cNvPr>
          <p:cNvPicPr>
            <a:picLocks noChangeAspect="1" noChangeArrowheads="1"/>
          </p:cNvPicPr>
          <p:nvPr/>
        </p:nvPicPr>
        <p:blipFill>
          <a:blip r:embed="rId2" cstate="print"/>
          <a:srcRect/>
          <a:stretch>
            <a:fillRect/>
          </a:stretch>
        </p:blipFill>
        <p:spPr bwMode="auto">
          <a:xfrm>
            <a:off x="5021600" y="-50873"/>
            <a:ext cx="1894008" cy="730840"/>
          </a:xfrm>
          <a:prstGeom prst="rect">
            <a:avLst/>
          </a:prstGeom>
          <a:noFill/>
        </p:spPr>
      </p:pic>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fade">
                                      <p:cBhvr>
                                        <p:cTn id="27" dur="5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fade">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9E63F35D-DB7C-4D78-8334-945D85AA5AFC}"/>
              </a:ext>
            </a:extLst>
          </p:cNvPr>
          <p:cNvSpPr/>
          <p:nvPr/>
        </p:nvSpPr>
        <p:spPr>
          <a:xfrm>
            <a:off x="-31898" y="333386"/>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8" name="图片 7">
            <a:extLst>
              <a:ext uri="{FF2B5EF4-FFF2-40B4-BE49-F238E27FC236}">
                <a16:creationId xmlns:a16="http://schemas.microsoft.com/office/drawing/2014/main" id="{866C74A3-8176-47CE-83D2-B32BD0E6A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1142" y="2129707"/>
            <a:ext cx="3920858" cy="5689483"/>
          </a:xfrm>
          <a:prstGeom prst="rect">
            <a:avLst/>
          </a:prstGeom>
        </p:spPr>
      </p:pic>
      <p:sp>
        <p:nvSpPr>
          <p:cNvPr id="35" name="Rounded Rectangle 16">
            <a:extLst>
              <a:ext uri="{FF2B5EF4-FFF2-40B4-BE49-F238E27FC236}">
                <a16:creationId xmlns:a16="http://schemas.microsoft.com/office/drawing/2014/main" id="{2CE52A06-B702-43D5-8025-F36A8B68AC3E}"/>
              </a:ext>
            </a:extLst>
          </p:cNvPr>
          <p:cNvSpPr/>
          <p:nvPr/>
        </p:nvSpPr>
        <p:spPr>
          <a:xfrm>
            <a:off x="5645640" y="4393774"/>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264 + 375</a:t>
            </a:r>
          </a:p>
        </p:txBody>
      </p:sp>
      <p:sp>
        <p:nvSpPr>
          <p:cNvPr id="36" name="Rounded Rectangle 17">
            <a:extLst>
              <a:ext uri="{FF2B5EF4-FFF2-40B4-BE49-F238E27FC236}">
                <a16:creationId xmlns:a16="http://schemas.microsoft.com/office/drawing/2014/main" id="{8F66F5EE-C37F-4E4C-909E-4028315987F8}"/>
              </a:ext>
            </a:extLst>
          </p:cNvPr>
          <p:cNvSpPr/>
          <p:nvPr/>
        </p:nvSpPr>
        <p:spPr>
          <a:xfrm>
            <a:off x="4056870" y="4941780"/>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153 + 450</a:t>
            </a:r>
          </a:p>
        </p:txBody>
      </p:sp>
      <p:sp>
        <p:nvSpPr>
          <p:cNvPr id="37" name="Rounded Rectangle 18">
            <a:extLst>
              <a:ext uri="{FF2B5EF4-FFF2-40B4-BE49-F238E27FC236}">
                <a16:creationId xmlns:a16="http://schemas.microsoft.com/office/drawing/2014/main" id="{BAE29944-397B-4742-B905-C6D4CFFB4D93}"/>
              </a:ext>
            </a:extLst>
          </p:cNvPr>
          <p:cNvSpPr/>
          <p:nvPr/>
        </p:nvSpPr>
        <p:spPr>
          <a:xfrm>
            <a:off x="2879580" y="5585037"/>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246 + 347</a:t>
            </a:r>
          </a:p>
        </p:txBody>
      </p:sp>
      <p:sp>
        <p:nvSpPr>
          <p:cNvPr id="38" name="TextBox 37">
            <a:extLst>
              <a:ext uri="{FF2B5EF4-FFF2-40B4-BE49-F238E27FC236}">
                <a16:creationId xmlns:a16="http://schemas.microsoft.com/office/drawing/2014/main" id="{A56FE693-44D8-4971-B32C-E2D68B0226A2}"/>
              </a:ext>
            </a:extLst>
          </p:cNvPr>
          <p:cNvSpPr txBox="1"/>
          <p:nvPr/>
        </p:nvSpPr>
        <p:spPr>
          <a:xfrm>
            <a:off x="7710660" y="4381074"/>
            <a:ext cx="1117600" cy="523220"/>
          </a:xfrm>
          <a:prstGeom prst="rect">
            <a:avLst/>
          </a:prstGeom>
          <a:noFill/>
        </p:spPr>
        <p:txBody>
          <a:bodyPr wrap="square" rtlCol="0">
            <a:spAutoFit/>
          </a:bodyPr>
          <a:lstStyle/>
          <a:p>
            <a:r>
              <a:rPr lang="en-US" sz="2800" dirty="0">
                <a:solidFill>
                  <a:srgbClr val="F15441"/>
                </a:solidFill>
                <a:latin typeface="Utm AVO"/>
              </a:rPr>
              <a:t>A</a:t>
            </a:r>
          </a:p>
        </p:txBody>
      </p:sp>
      <p:sp>
        <p:nvSpPr>
          <p:cNvPr id="39" name="TextBox 38">
            <a:extLst>
              <a:ext uri="{FF2B5EF4-FFF2-40B4-BE49-F238E27FC236}">
                <a16:creationId xmlns:a16="http://schemas.microsoft.com/office/drawing/2014/main" id="{75F0D5A5-7F8D-4269-A2AB-82D27293CEB6}"/>
              </a:ext>
            </a:extLst>
          </p:cNvPr>
          <p:cNvSpPr txBox="1"/>
          <p:nvPr/>
        </p:nvSpPr>
        <p:spPr>
          <a:xfrm>
            <a:off x="6099030" y="4950679"/>
            <a:ext cx="584200" cy="523220"/>
          </a:xfrm>
          <a:prstGeom prst="rect">
            <a:avLst/>
          </a:prstGeom>
          <a:noFill/>
        </p:spPr>
        <p:txBody>
          <a:bodyPr wrap="square" rtlCol="0">
            <a:spAutoFit/>
          </a:bodyPr>
          <a:lstStyle/>
          <a:p>
            <a:r>
              <a:rPr lang="en-US" sz="2800" dirty="0">
                <a:solidFill>
                  <a:srgbClr val="F15441"/>
                </a:solidFill>
                <a:latin typeface="Utm AVO"/>
              </a:rPr>
              <a:t>B</a:t>
            </a:r>
          </a:p>
        </p:txBody>
      </p:sp>
      <p:sp>
        <p:nvSpPr>
          <p:cNvPr id="41" name="TextBox 40">
            <a:extLst>
              <a:ext uri="{FF2B5EF4-FFF2-40B4-BE49-F238E27FC236}">
                <a16:creationId xmlns:a16="http://schemas.microsoft.com/office/drawing/2014/main" id="{1AF89FFC-96EB-4511-A9F0-DD9F88F9C540}"/>
              </a:ext>
            </a:extLst>
          </p:cNvPr>
          <p:cNvSpPr txBox="1"/>
          <p:nvPr/>
        </p:nvSpPr>
        <p:spPr>
          <a:xfrm>
            <a:off x="4905230" y="5585682"/>
            <a:ext cx="584200" cy="523220"/>
          </a:xfrm>
          <a:prstGeom prst="rect">
            <a:avLst/>
          </a:prstGeom>
          <a:noFill/>
        </p:spPr>
        <p:txBody>
          <a:bodyPr wrap="square" rtlCol="0">
            <a:spAutoFit/>
          </a:bodyPr>
          <a:lstStyle/>
          <a:p>
            <a:r>
              <a:rPr lang="en-US" sz="2800" dirty="0">
                <a:solidFill>
                  <a:srgbClr val="F15441"/>
                </a:solidFill>
                <a:latin typeface="Utm AVO"/>
              </a:rPr>
              <a:t>C</a:t>
            </a:r>
          </a:p>
        </p:txBody>
      </p:sp>
      <p:grpSp>
        <p:nvGrpSpPr>
          <p:cNvPr id="42" name="Group 41">
            <a:extLst>
              <a:ext uri="{FF2B5EF4-FFF2-40B4-BE49-F238E27FC236}">
                <a16:creationId xmlns:a16="http://schemas.microsoft.com/office/drawing/2014/main" id="{AD20B833-B05B-4943-A5F9-CAF1FE0EC688}"/>
              </a:ext>
            </a:extLst>
          </p:cNvPr>
          <p:cNvGrpSpPr/>
          <p:nvPr/>
        </p:nvGrpSpPr>
        <p:grpSpPr>
          <a:xfrm>
            <a:off x="1410190" y="1249889"/>
            <a:ext cx="4904740" cy="4795520"/>
            <a:chOff x="3197860" y="822960"/>
            <a:chExt cx="4904740" cy="4795520"/>
          </a:xfrm>
        </p:grpSpPr>
        <p:grpSp>
          <p:nvGrpSpPr>
            <p:cNvPr id="43" name="Group 42">
              <a:extLst>
                <a:ext uri="{FF2B5EF4-FFF2-40B4-BE49-F238E27FC236}">
                  <a16:creationId xmlns:a16="http://schemas.microsoft.com/office/drawing/2014/main" id="{D5F0378A-B23D-4400-88D2-720EA9381F16}"/>
                </a:ext>
              </a:extLst>
            </p:cNvPr>
            <p:cNvGrpSpPr/>
            <p:nvPr/>
          </p:nvGrpSpPr>
          <p:grpSpPr>
            <a:xfrm>
              <a:off x="3197860" y="822960"/>
              <a:ext cx="4904740" cy="4795520"/>
              <a:chOff x="4277360" y="1013460"/>
              <a:chExt cx="4904740" cy="4795520"/>
            </a:xfrm>
          </p:grpSpPr>
          <p:pic>
            <p:nvPicPr>
              <p:cNvPr id="45" name="Picture 44" descr="Screen Clipping">
                <a:extLst>
                  <a:ext uri="{FF2B5EF4-FFF2-40B4-BE49-F238E27FC236}">
                    <a16:creationId xmlns:a16="http://schemas.microsoft.com/office/drawing/2014/main" id="{9F7CF79A-7C08-485A-ACE7-D26EA3BC09F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46" name="Group 45">
                <a:extLst>
                  <a:ext uri="{FF2B5EF4-FFF2-40B4-BE49-F238E27FC236}">
                    <a16:creationId xmlns:a16="http://schemas.microsoft.com/office/drawing/2014/main" id="{CCAEC793-A982-4A20-8EAF-348E08CF0873}"/>
                  </a:ext>
                </a:extLst>
              </p:cNvPr>
              <p:cNvGrpSpPr/>
              <p:nvPr/>
            </p:nvGrpSpPr>
            <p:grpSpPr>
              <a:xfrm>
                <a:off x="4338320" y="1013460"/>
                <a:ext cx="3931920" cy="4564380"/>
                <a:chOff x="4541520" y="1013460"/>
                <a:chExt cx="3931920" cy="4564380"/>
              </a:xfrm>
            </p:grpSpPr>
            <p:sp>
              <p:nvSpPr>
                <p:cNvPr id="54" name="Freeform 3">
                  <a:extLst>
                    <a:ext uri="{FF2B5EF4-FFF2-40B4-BE49-F238E27FC236}">
                      <a16:creationId xmlns:a16="http://schemas.microsoft.com/office/drawing/2014/main" id="{A576AD06-AF5F-48E7-B3D9-161B7B326297}"/>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5" name="Freeform 4">
                  <a:extLst>
                    <a:ext uri="{FF2B5EF4-FFF2-40B4-BE49-F238E27FC236}">
                      <a16:creationId xmlns:a16="http://schemas.microsoft.com/office/drawing/2014/main" id="{16B0A4B9-37C1-4E16-8EBC-5E97FD8F538C}"/>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6" name="Freeform 5">
                  <a:extLst>
                    <a:ext uri="{FF2B5EF4-FFF2-40B4-BE49-F238E27FC236}">
                      <a16:creationId xmlns:a16="http://schemas.microsoft.com/office/drawing/2014/main" id="{3B73BE50-19F6-4158-958E-55E01250E157}"/>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grpSp>
            <p:nvGrpSpPr>
              <p:cNvPr id="47" name="Group 46">
                <a:extLst>
                  <a:ext uri="{FF2B5EF4-FFF2-40B4-BE49-F238E27FC236}">
                    <a16:creationId xmlns:a16="http://schemas.microsoft.com/office/drawing/2014/main" id="{D70AAB59-2F2D-4B0B-B568-A1FE9A26BEBC}"/>
                  </a:ext>
                </a:extLst>
              </p:cNvPr>
              <p:cNvGrpSpPr/>
              <p:nvPr/>
            </p:nvGrpSpPr>
            <p:grpSpPr>
              <a:xfrm>
                <a:off x="4277360" y="1043940"/>
                <a:ext cx="3924300" cy="4597717"/>
                <a:chOff x="4480560" y="1043940"/>
                <a:chExt cx="3924300" cy="4597717"/>
              </a:xfrm>
            </p:grpSpPr>
            <p:sp>
              <p:nvSpPr>
                <p:cNvPr id="51" name="Freeform 7">
                  <a:extLst>
                    <a:ext uri="{FF2B5EF4-FFF2-40B4-BE49-F238E27FC236}">
                      <a16:creationId xmlns:a16="http://schemas.microsoft.com/office/drawing/2014/main" id="{689752AB-F9D6-4B63-910A-3B8386C1955D}"/>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2" name="Freeform 10">
                  <a:extLst>
                    <a:ext uri="{FF2B5EF4-FFF2-40B4-BE49-F238E27FC236}">
                      <a16:creationId xmlns:a16="http://schemas.microsoft.com/office/drawing/2014/main" id="{4A6F3669-8B47-4C48-AD05-9575EF5A8F13}"/>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3" name="Freeform 11">
                  <a:extLst>
                    <a:ext uri="{FF2B5EF4-FFF2-40B4-BE49-F238E27FC236}">
                      <a16:creationId xmlns:a16="http://schemas.microsoft.com/office/drawing/2014/main" id="{D505E349-9E12-4689-8455-3FAA20CD007A}"/>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pic>
            <p:nvPicPr>
              <p:cNvPr id="48" name="Picture 47" descr="Screen Clipping">
                <a:extLst>
                  <a:ext uri="{FF2B5EF4-FFF2-40B4-BE49-F238E27FC236}">
                    <a16:creationId xmlns:a16="http://schemas.microsoft.com/office/drawing/2014/main" id="{4D1ADBF5-A88D-4A17-BD37-F7B879C3123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9" name="Picture 48" descr="Screen Clipping">
                <a:extLst>
                  <a:ext uri="{FF2B5EF4-FFF2-40B4-BE49-F238E27FC236}">
                    <a16:creationId xmlns:a16="http://schemas.microsoft.com/office/drawing/2014/main" id="{D3AC1BD1-4A9F-4152-A4B4-DFCD2C54532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50" name="Picture 49" descr="Screen Clipping">
                <a:extLst>
                  <a:ext uri="{FF2B5EF4-FFF2-40B4-BE49-F238E27FC236}">
                    <a16:creationId xmlns:a16="http://schemas.microsoft.com/office/drawing/2014/main" id="{1870049C-58C0-4801-AAC0-897971813FB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44" name="Rectangle 43">
              <a:extLst>
                <a:ext uri="{FF2B5EF4-FFF2-40B4-BE49-F238E27FC236}">
                  <a16:creationId xmlns:a16="http://schemas.microsoft.com/office/drawing/2014/main" id="{50A3DAEE-598F-4B49-8D77-61A97D073D75}"/>
                </a:ext>
              </a:extLst>
            </p:cNvPr>
            <p:cNvSpPr/>
            <p:nvPr/>
          </p:nvSpPr>
          <p:spPr>
            <a:xfrm>
              <a:off x="5880735" y="1211264"/>
              <a:ext cx="1819910" cy="512444"/>
            </a:xfrm>
            <a:prstGeom prst="rect">
              <a:avLst/>
            </a:prstGeom>
            <a:solidFill>
              <a:srgbClr val="D7EFF7"/>
            </a:solidFill>
            <a:ln w="12700" cap="flat" cmpd="sng" algn="ctr">
              <a:solidFill>
                <a:srgbClr val="D7EFF7"/>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Utm AVO"/>
                  <a:ea typeface="+mn-ea"/>
                  <a:cs typeface="+mn-cs"/>
                </a:rPr>
                <a:t>Sáu</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trăm</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linh</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ba</a:t>
              </a:r>
              <a:endParaRPr kumimoji="0" lang="en-US" sz="1800" b="0" i="0" u="none" strike="noStrike" kern="0" cap="none" spc="0" normalizeH="0" baseline="0" noProof="0" dirty="0">
                <a:ln>
                  <a:noFill/>
                </a:ln>
                <a:solidFill>
                  <a:prstClr val="black"/>
                </a:solidFill>
                <a:effectLst/>
                <a:uLnTx/>
                <a:uFillTx/>
                <a:latin typeface="Utm AVO"/>
                <a:ea typeface="+mn-ea"/>
                <a:cs typeface="+mn-cs"/>
              </a:endParaRPr>
            </a:p>
          </p:txBody>
        </p:sp>
      </p:grpSp>
      <p:sp>
        <p:nvSpPr>
          <p:cNvPr id="57" name="TextBox 56">
            <a:extLst>
              <a:ext uri="{FF2B5EF4-FFF2-40B4-BE49-F238E27FC236}">
                <a16:creationId xmlns:a16="http://schemas.microsoft.com/office/drawing/2014/main" id="{283D5FD2-9414-4B05-9056-067254234370}"/>
              </a:ext>
            </a:extLst>
          </p:cNvPr>
          <p:cNvSpPr txBox="1"/>
          <p:nvPr/>
        </p:nvSpPr>
        <p:spPr>
          <a:xfrm>
            <a:off x="8169130" y="4381074"/>
            <a:ext cx="788670" cy="523220"/>
          </a:xfrm>
          <a:prstGeom prst="rect">
            <a:avLst/>
          </a:prstGeom>
          <a:noFill/>
        </p:spPr>
        <p:txBody>
          <a:bodyPr wrap="square" rtlCol="0">
            <a:spAutoFit/>
          </a:bodyPr>
          <a:lstStyle/>
          <a:p>
            <a:r>
              <a:rPr lang="en-US" sz="2800" dirty="0">
                <a:solidFill>
                  <a:srgbClr val="5B9BD5">
                    <a:lumMod val="75000"/>
                  </a:srgbClr>
                </a:solidFill>
                <a:latin typeface="Utm AVO"/>
              </a:rPr>
              <a:t>639</a:t>
            </a:r>
          </a:p>
        </p:txBody>
      </p:sp>
      <p:sp>
        <p:nvSpPr>
          <p:cNvPr id="58" name="TextBox 57">
            <a:extLst>
              <a:ext uri="{FF2B5EF4-FFF2-40B4-BE49-F238E27FC236}">
                <a16:creationId xmlns:a16="http://schemas.microsoft.com/office/drawing/2014/main" id="{874EF852-71F6-47E3-904F-4524F7498722}"/>
              </a:ext>
            </a:extLst>
          </p:cNvPr>
          <p:cNvSpPr txBox="1"/>
          <p:nvPr/>
        </p:nvSpPr>
        <p:spPr>
          <a:xfrm>
            <a:off x="6586710" y="4950679"/>
            <a:ext cx="788670" cy="523220"/>
          </a:xfrm>
          <a:prstGeom prst="rect">
            <a:avLst/>
          </a:prstGeom>
          <a:noFill/>
        </p:spPr>
        <p:txBody>
          <a:bodyPr wrap="square" rtlCol="0">
            <a:spAutoFit/>
          </a:bodyPr>
          <a:lstStyle/>
          <a:p>
            <a:r>
              <a:rPr lang="en-US" sz="2800" dirty="0">
                <a:solidFill>
                  <a:srgbClr val="5B9BD5">
                    <a:lumMod val="75000"/>
                  </a:srgbClr>
                </a:solidFill>
                <a:latin typeface="Utm AVO"/>
              </a:rPr>
              <a:t>603</a:t>
            </a:r>
          </a:p>
        </p:txBody>
      </p:sp>
      <p:sp>
        <p:nvSpPr>
          <p:cNvPr id="59" name="TextBox 58">
            <a:extLst>
              <a:ext uri="{FF2B5EF4-FFF2-40B4-BE49-F238E27FC236}">
                <a16:creationId xmlns:a16="http://schemas.microsoft.com/office/drawing/2014/main" id="{22BE77E6-AD6B-408B-B5AC-BA9DCC261870}"/>
              </a:ext>
            </a:extLst>
          </p:cNvPr>
          <p:cNvSpPr txBox="1"/>
          <p:nvPr/>
        </p:nvSpPr>
        <p:spPr>
          <a:xfrm>
            <a:off x="5403070" y="5585682"/>
            <a:ext cx="788670" cy="523220"/>
          </a:xfrm>
          <a:prstGeom prst="rect">
            <a:avLst/>
          </a:prstGeom>
          <a:noFill/>
        </p:spPr>
        <p:txBody>
          <a:bodyPr wrap="square" rtlCol="0">
            <a:spAutoFit/>
          </a:bodyPr>
          <a:lstStyle/>
          <a:p>
            <a:r>
              <a:rPr lang="en-US" sz="2800" dirty="0">
                <a:solidFill>
                  <a:srgbClr val="5B9BD5">
                    <a:lumMod val="75000"/>
                  </a:srgbClr>
                </a:solidFill>
                <a:latin typeface="Utm AVO"/>
              </a:rPr>
              <a:t>593</a:t>
            </a:r>
          </a:p>
        </p:txBody>
      </p:sp>
      <p:grpSp>
        <p:nvGrpSpPr>
          <p:cNvPr id="60" name="Group 59">
            <a:extLst>
              <a:ext uri="{FF2B5EF4-FFF2-40B4-BE49-F238E27FC236}">
                <a16:creationId xmlns:a16="http://schemas.microsoft.com/office/drawing/2014/main" id="{CE5D2B7E-F6FC-49B8-8554-AA23443E8210}"/>
              </a:ext>
            </a:extLst>
          </p:cNvPr>
          <p:cNvGrpSpPr/>
          <p:nvPr/>
        </p:nvGrpSpPr>
        <p:grpSpPr>
          <a:xfrm>
            <a:off x="1771532" y="561729"/>
            <a:ext cx="5560284" cy="605294"/>
            <a:chOff x="1098387" y="1618756"/>
            <a:chExt cx="4297298" cy="605294"/>
          </a:xfrm>
        </p:grpSpPr>
        <p:sp>
          <p:nvSpPr>
            <p:cNvPr id="61" name="TextBox 60">
              <a:extLst>
                <a:ext uri="{FF2B5EF4-FFF2-40B4-BE49-F238E27FC236}">
                  <a16:creationId xmlns:a16="http://schemas.microsoft.com/office/drawing/2014/main" id="{6E2A243E-3DEC-4F36-951A-9CF71974A20F}"/>
                </a:ext>
              </a:extLst>
            </p:cNvPr>
            <p:cNvSpPr txBox="1"/>
            <p:nvPr/>
          </p:nvSpPr>
          <p:spPr>
            <a:xfrm>
              <a:off x="1866915" y="1618756"/>
              <a:ext cx="3528770" cy="605294"/>
            </a:xfrm>
            <a:prstGeom prst="rect">
              <a:avLst/>
            </a:prstGeom>
            <a:noFill/>
          </p:spPr>
          <p:txBody>
            <a:bodyPr wrap="square" rtlCol="0">
              <a:spAutoFit/>
            </a:bodyPr>
            <a:lstStyle/>
            <a:p>
              <a:pPr marL="0" marR="0" lvl="0" indent="0" defTabSz="914400" eaLnBrk="1" fontAlgn="auto" latinLnBrk="0" hangingPunct="1">
                <a:lnSpc>
                  <a:spcPts val="4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Bóng</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đèn</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nào</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sáng</a:t>
              </a:r>
              <a:r>
                <a:rPr kumimoji="0" lang="en-US" sz="2800" b="0" i="0" u="none" strike="noStrike" kern="0" cap="none" spc="0" normalizeH="0" baseline="0" noProof="0" dirty="0">
                  <a:ln>
                    <a:noFill/>
                  </a:ln>
                  <a:solidFill>
                    <a:prstClr val="black"/>
                  </a:solidFill>
                  <a:effectLst/>
                  <a:uLnTx/>
                  <a:uFillTx/>
                  <a:latin typeface="Utm AVO"/>
                </a:rPr>
                <a:t>?</a:t>
              </a:r>
            </a:p>
          </p:txBody>
        </p:sp>
        <p:sp>
          <p:nvSpPr>
            <p:cNvPr id="62" name="Oval 61">
              <a:extLst>
                <a:ext uri="{FF2B5EF4-FFF2-40B4-BE49-F238E27FC236}">
                  <a16:creationId xmlns:a16="http://schemas.microsoft.com/office/drawing/2014/main" id="{A4EC342E-BDCE-4AEB-BE30-377D755405FB}"/>
                </a:ext>
              </a:extLst>
            </p:cNvPr>
            <p:cNvSpPr/>
            <p:nvPr/>
          </p:nvSpPr>
          <p:spPr>
            <a:xfrm>
              <a:off x="1098387" y="1647588"/>
              <a:ext cx="768529"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5</a:t>
              </a:r>
            </a:p>
          </p:txBody>
        </p:sp>
      </p:grpSp>
      <p:grpSp>
        <p:nvGrpSpPr>
          <p:cNvPr id="63" name="Group 62">
            <a:extLst>
              <a:ext uri="{FF2B5EF4-FFF2-40B4-BE49-F238E27FC236}">
                <a16:creationId xmlns:a16="http://schemas.microsoft.com/office/drawing/2014/main" id="{32527ED9-A518-4BF5-A6F9-48F12A90D4FE}"/>
              </a:ext>
            </a:extLst>
          </p:cNvPr>
          <p:cNvGrpSpPr/>
          <p:nvPr/>
        </p:nvGrpSpPr>
        <p:grpSpPr>
          <a:xfrm>
            <a:off x="6683230" y="915307"/>
            <a:ext cx="2851285" cy="3013337"/>
            <a:chOff x="7597998" y="653478"/>
            <a:chExt cx="2851285" cy="3013337"/>
          </a:xfrm>
        </p:grpSpPr>
        <p:pic>
          <p:nvPicPr>
            <p:cNvPr id="64" name="Picture 63" descr="Screen Clipping">
              <a:extLst>
                <a:ext uri="{FF2B5EF4-FFF2-40B4-BE49-F238E27FC236}">
                  <a16:creationId xmlns:a16="http://schemas.microsoft.com/office/drawing/2014/main" id="{2C632E3E-B618-450A-A598-5B571733A5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65" name="Oval 64">
              <a:extLst>
                <a:ext uri="{FF2B5EF4-FFF2-40B4-BE49-F238E27FC236}">
                  <a16:creationId xmlns:a16="http://schemas.microsoft.com/office/drawing/2014/main" id="{E7CC4295-67EE-428A-803F-1A547C3CEC73}"/>
                </a:ext>
              </a:extLst>
            </p:cNvPr>
            <p:cNvSpPr/>
            <p:nvPr/>
          </p:nvSpPr>
          <p:spPr>
            <a:xfrm rot="586468">
              <a:off x="7597998" y="653478"/>
              <a:ext cx="1134110" cy="1431165"/>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pic>
        <p:nvPicPr>
          <p:cNvPr id="66" name="Picture 65" descr="C:\Users\TUAN\Downloads\Luyện tập 1.png">
            <a:extLst>
              <a:ext uri="{FF2B5EF4-FFF2-40B4-BE49-F238E27FC236}">
                <a16:creationId xmlns:a16="http://schemas.microsoft.com/office/drawing/2014/main" id="{E65BFA30-7D9B-4199-B904-3608D9642ED5}"/>
              </a:ext>
            </a:extLst>
          </p:cNvPr>
          <p:cNvPicPr>
            <a:picLocks noChangeAspect="1" noChangeArrowheads="1"/>
          </p:cNvPicPr>
          <p:nvPr/>
        </p:nvPicPr>
        <p:blipFill>
          <a:blip r:embed="rId8" cstate="print"/>
          <a:srcRect/>
          <a:stretch>
            <a:fillRect/>
          </a:stretch>
        </p:blipFill>
        <p:spPr bwMode="auto">
          <a:xfrm>
            <a:off x="244558" y="951438"/>
            <a:ext cx="1894008" cy="730840"/>
          </a:xfrm>
          <a:prstGeom prst="rect">
            <a:avLst/>
          </a:prstGeom>
          <a:noFill/>
        </p:spPr>
      </p:pic>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36"/>
                                        </p:tgtEl>
                                        <p:attrNameLst>
                                          <p:attrName>fillcolor</p:attrName>
                                        </p:attrNameLst>
                                      </p:cBhvr>
                                      <p:to>
                                        <a:srgbClr val="F3EE20"/>
                                      </p:to>
                                    </p:animClr>
                                    <p:set>
                                      <p:cBhvr>
                                        <p:cTn id="59" dur="2000" fill="hold"/>
                                        <p:tgtEl>
                                          <p:spTgt spid="36"/>
                                        </p:tgtEl>
                                        <p:attrNameLst>
                                          <p:attrName>fill.type</p:attrName>
                                        </p:attrNameLst>
                                      </p:cBhvr>
                                      <p:to>
                                        <p:strVal val="solid"/>
                                      </p:to>
                                    </p:set>
                                    <p:set>
                                      <p:cBhvr>
                                        <p:cTn id="60" dur="2000" fill="hold"/>
                                        <p:tgtEl>
                                          <p:spTgt spid="36"/>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39" grpId="0"/>
      <p:bldP spid="41" grpId="0"/>
      <p:bldP spid="57" grpId="0"/>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6413" y="817080"/>
            <a:ext cx="7479173" cy="5223840"/>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a16="http://schemas.microsoft.com/office/drawing/2014/main" id="{1EDD9F50-29DF-48E0-9BC5-7CB044A71734}"/>
              </a:ext>
            </a:extLst>
          </p:cNvPr>
          <p:cNvSpPr txBox="1"/>
          <p:nvPr/>
        </p:nvSpPr>
        <p:spPr>
          <a:xfrm>
            <a:off x="3912782" y="3800046"/>
            <a:ext cx="5571461" cy="923330"/>
          </a:xfrm>
          <a:prstGeom prst="rect">
            <a:avLst/>
          </a:prstGeom>
          <a:noFill/>
        </p:spPr>
        <p:txBody>
          <a:bodyPr wrap="square" rtlCol="0">
            <a:spAutoFit/>
          </a:bodyPr>
          <a:lstStyle/>
          <a:p>
            <a:r>
              <a:rPr lang="en-US" sz="5400" b="1" dirty="0" err="1">
                <a:solidFill>
                  <a:srgbClr val="0070C0"/>
                </a:solidFill>
                <a:effectLst>
                  <a:outerShdw blurRad="38100" dist="38100" dir="2700000" algn="tl">
                    <a:srgbClr val="000000">
                      <a:alpha val="43137"/>
                    </a:srgbClr>
                  </a:outerShdw>
                </a:effectLst>
              </a:rPr>
              <a:t>Củng</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cố</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dặn</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dò</a:t>
            </a:r>
            <a:endParaRPr lang="en-US" sz="5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50B7C-BF5F-43B1-9441-290A0EB43311}"/>
              </a:ext>
            </a:extLst>
          </p:cNvPr>
          <p:cNvSpPr txBox="1"/>
          <p:nvPr/>
        </p:nvSpPr>
        <p:spPr>
          <a:xfrm>
            <a:off x="4997301" y="3200400"/>
            <a:ext cx="7028121" cy="1569660"/>
          </a:xfrm>
          <a:prstGeom prst="rect">
            <a:avLst/>
          </a:prstGeom>
          <a:noFill/>
        </p:spPr>
        <p:txBody>
          <a:bodyPr wrap="square" rtlCol="0">
            <a:spAutoFit/>
          </a:bodyPr>
          <a:lstStyle/>
          <a:p>
            <a:r>
              <a:rPr lang="en-US" sz="9600" b="1" dirty="0" err="1">
                <a:solidFill>
                  <a:srgbClr val="0070C0"/>
                </a:solidFill>
                <a:effectLst>
                  <a:outerShdw blurRad="38100" dist="38100" dir="2700000" algn="tl">
                    <a:srgbClr val="000000">
                      <a:alpha val="43137"/>
                    </a:srgbClr>
                  </a:outerShdw>
                </a:effectLst>
              </a:rPr>
              <a:t>Khởi</a:t>
            </a:r>
            <a:r>
              <a:rPr lang="en-US" sz="9600" b="1" dirty="0">
                <a:solidFill>
                  <a:srgbClr val="0070C0"/>
                </a:solidFill>
                <a:effectLst>
                  <a:outerShdw blurRad="38100" dist="38100" dir="2700000" algn="tl">
                    <a:srgbClr val="000000">
                      <a:alpha val="43137"/>
                    </a:srgbClr>
                  </a:outerShdw>
                </a:effectLst>
              </a:rPr>
              <a:t> </a:t>
            </a:r>
            <a:r>
              <a:rPr lang="en-US" sz="9600" b="1" dirty="0" err="1">
                <a:solidFill>
                  <a:srgbClr val="0070C0"/>
                </a:solidFill>
                <a:effectLst>
                  <a:outerShdw blurRad="38100" dist="38100" dir="2700000" algn="tl">
                    <a:srgbClr val="000000">
                      <a:alpha val="43137"/>
                    </a:srgbClr>
                  </a:outerShdw>
                </a:effectLst>
              </a:rPr>
              <a:t>động</a:t>
            </a:r>
            <a:endParaRPr lang="en-US" sz="96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6566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25400"/>
            <a:ext cx="609600" cy="6096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123 + 149 =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272</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264</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275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274</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29830" y="2782975"/>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456 + 206 = ?</a:t>
            </a: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662</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652</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656</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663</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11482" y="1450112"/>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234 + 147 =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381</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372</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371</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382</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68004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239 + 157 = ?</a:t>
            </a:r>
          </a:p>
        </p:txBody>
      </p:sp>
      <p:sp>
        <p:nvSpPr>
          <p:cNvPr id="4" name="Rounded Rectangle 3"/>
          <p:cNvSpPr/>
          <p:nvPr/>
        </p:nvSpPr>
        <p:spPr>
          <a:xfrm>
            <a:off x="60960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6276109" y="2606677"/>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396</a:t>
            </a:r>
          </a:p>
        </p:txBody>
      </p:sp>
      <p:sp>
        <p:nvSpPr>
          <p:cNvPr id="9" name="TextBox 8"/>
          <p:cNvSpPr txBox="1"/>
          <p:nvPr/>
        </p:nvSpPr>
        <p:spPr>
          <a:xfrm>
            <a:off x="2514600" y="2643278"/>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365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395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520537" y="1506622"/>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231697" y="2535774"/>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3495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584775"/>
          </a:xfrm>
          <a:prstGeom prst="rect">
            <a:avLst/>
          </a:prstGeom>
          <a:noFill/>
        </p:spPr>
        <p:txBody>
          <a:bodyPr wrap="square" rtlCol="0">
            <a:spAutoFit/>
          </a:bodyPr>
          <a:lstStyle/>
          <a:p>
            <a:pPr algn="ctr"/>
            <a:r>
              <a:rPr lang="en-US" sz="3200" dirty="0">
                <a:solidFill>
                  <a:prstClr val="black"/>
                </a:solidFill>
                <a:latin typeface="Times New Roman" pitchFamily="18" charset="0"/>
                <a:cs typeface="Times New Roman" pitchFamily="18" charset="0"/>
              </a:rPr>
              <a:t>125 + 709 = ?</a:t>
            </a:r>
          </a:p>
        </p:txBody>
      </p:sp>
      <p:sp>
        <p:nvSpPr>
          <p:cNvPr id="4" name="Rounded Rectangle 3"/>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6082146" y="4381569"/>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834</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824</a:t>
            </a:r>
          </a:p>
        </p:txBody>
      </p:sp>
      <p:sp>
        <p:nvSpPr>
          <p:cNvPr id="10" name="TextBox 9"/>
          <p:cNvSpPr txBox="1"/>
          <p:nvPr/>
        </p:nvSpPr>
        <p:spPr>
          <a:xfrm>
            <a:off x="2597727" y="2649682"/>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835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825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56509" y="1719248"/>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54149" y="2393765"/>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10447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123 + 207 =?</a:t>
            </a:r>
          </a:p>
        </p:txBody>
      </p:sp>
      <p:sp>
        <p:nvSpPr>
          <p:cNvPr id="4" name="Rounded Rectangle 3"/>
          <p:cNvSpPr/>
          <p:nvPr/>
        </p:nvSpPr>
        <p:spPr>
          <a:xfrm>
            <a:off x="2350942" y="267704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330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320</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331</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329</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5491" y="2718261"/>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sp>
        <p:nvSpPr>
          <p:cNvPr id="20" name="Rounded Rectangle 19">
            <a:hlinkClick r:id="" action="ppaction://hlinkshowjump?jump=nextslide"/>
          </p:cNvPr>
          <p:cNvSpPr/>
          <p:nvPr/>
        </p:nvSpPr>
        <p:spPr>
          <a:xfrm>
            <a:off x="9147464" y="7055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9506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452</Words>
  <Application>Microsoft Office PowerPoint</Application>
  <PresentationFormat>Widescreen</PresentationFormat>
  <Paragraphs>121</Paragraphs>
  <Slides>16</Slides>
  <Notes>5</Notes>
  <HiddenSlides>0</HiddenSlides>
  <MMClips>25</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16</vt:i4>
      </vt:variant>
    </vt:vector>
  </HeadingPairs>
  <TitlesOfParts>
    <vt:vector size="38" baseType="lpstr">
      <vt:lpstr>等线</vt:lpstr>
      <vt:lpstr>微软雅黑</vt:lpstr>
      <vt:lpstr>Arial</vt:lpstr>
      <vt:lpstr>Arial-Rounded</vt:lpstr>
      <vt:lpstr>Calibri</vt:lpstr>
      <vt:lpstr>ITC Avant Garde Std Bk</vt:lpstr>
      <vt:lpstr>Times New Roman</vt:lpstr>
      <vt:lpstr>Utm AVO</vt:lpstr>
      <vt:lpstr>仓耳羽辰体-谷力 W05</vt:lpstr>
      <vt:lpstr>Office Theme</vt:lpstr>
      <vt:lpstr>1_Office 主题</vt:lpstr>
      <vt:lpstr>2_Office 主题</vt:lpstr>
      <vt:lpstr>第一PPT，www.1ppt.com</vt:lpstr>
      <vt:lpstr>2_第一PPT，www.1ppt.com</vt:lpstr>
      <vt:lpstr>https://www.freeppt7.com</vt:lpstr>
      <vt:lpstr>2_Office 主题​​</vt:lpstr>
      <vt:lpstr>1_Office Theme</vt:lpstr>
      <vt:lpstr>3_Office 主题​​</vt:lpstr>
      <vt:lpstr>3_第一PPT，www.1ppt.com</vt:lpstr>
      <vt:lpstr>自定义设计方案</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Vip855</cp:lastModifiedBy>
  <cp:revision>42</cp:revision>
  <dcterms:created xsi:type="dcterms:W3CDTF">2021-07-20T01:55:21Z</dcterms:created>
  <dcterms:modified xsi:type="dcterms:W3CDTF">2022-03-26T19:33:16Z</dcterms:modified>
</cp:coreProperties>
</file>