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9"/>
  </p:notesMasterIdLst>
  <p:sldIdLst>
    <p:sldId id="259" r:id="rId4"/>
    <p:sldId id="262" r:id="rId5"/>
    <p:sldId id="316" r:id="rId6"/>
    <p:sldId id="296" r:id="rId7"/>
    <p:sldId id="297" r:id="rId8"/>
    <p:sldId id="291" r:id="rId9"/>
    <p:sldId id="257" r:id="rId10"/>
    <p:sldId id="261" r:id="rId11"/>
    <p:sldId id="267" r:id="rId12"/>
    <p:sldId id="272" r:id="rId13"/>
    <p:sldId id="317" r:id="rId14"/>
    <p:sldId id="305" r:id="rId15"/>
    <p:sldId id="306" r:id="rId16"/>
    <p:sldId id="307" r:id="rId17"/>
    <p:sldId id="308" r:id="rId18"/>
    <p:sldId id="318" r:id="rId19"/>
    <p:sldId id="319" r:id="rId20"/>
    <p:sldId id="320" r:id="rId21"/>
    <p:sldId id="321" r:id="rId22"/>
    <p:sldId id="313" r:id="rId23"/>
    <p:sldId id="322" r:id="rId24"/>
    <p:sldId id="323" r:id="rId25"/>
    <p:sldId id="314" r:id="rId26"/>
    <p:sldId id="315"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10</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4"/>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6D806F6-1C48-5BC6-C165-A1EE37F8EB47}"/>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9BDB4C12-598A-499C-5862-F2239ABAF4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85A5E91C-6DA9-9249-AE97-96CAC799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6E45F9FD-5E0E-7DEE-3FC7-5596DF45B6C2}"/>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FE5CC9DD-CF9B-1B2B-94DB-E8E1C1662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834AD594-7D6C-AA34-ABB0-AE23361F0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D351C0D7-8122-7A4A-2877-C4810E09FB37}"/>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8A76BC49-FBCF-1F63-1EE9-5C497EDE92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0F1F7BDA-7D18-ED0D-0E38-275581AF99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7E791720-C411-C916-D41E-AB7DD3F7F594}"/>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05FB090F-247E-C845-B0B6-ECC813E4C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43C34D9D-FF8F-09B6-34C4-6148CDB9B7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23A700B5-DFAB-ACEA-36F0-8222BAFBA024}"/>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5204AF67-1A5B-BD07-5EA4-6AE6823D4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6B70E6B2-A94D-7493-01C7-3D5E957C7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83CCEC74-DBF9-26AE-ADCD-383F3C48A079}"/>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E5DEB0AB-F33D-FECA-4352-1FA7B2EC15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7F4A808A-2470-27AB-AF47-11EECBE99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2180CBB0-487E-A56B-C239-B9D8E51C1EE9}"/>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D238FC4D-29DA-D0B6-62EF-B38FF6016A9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CF46D5-B369-BCC0-FE2E-3F566B1DF885}"/>
              </a:ext>
            </a:extLst>
          </p:cNvPr>
          <p:cNvSpPr>
            <a:spLocks/>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13DB1A6-1CF4-7F40-9E76-F1FF358E0EA2}"/>
              </a:ext>
            </a:extLst>
          </p:cNvPr>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173CBE4-6A87-5EA8-2EEC-2BFCD92C2716}"/>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6CCE5433-6000-834D-169A-8F65C1950A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22109E5C-8862-33D8-253B-2AC36841D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DE781404-6F85-668A-50A9-A23B0977F687}"/>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19CE4BFB-B45E-DBB6-A30A-0775B73F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DB126DAA-7E79-9C7F-FC99-9F58E9674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B3BB5A99-A135-CF2B-0782-07C2E7A99B1D}"/>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379F06E5-D09E-234C-2CA9-A3D3779AF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7A959F40-184E-2932-A5DB-F0C4F7688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25EFF3B1-E1C0-7803-B552-751A5D843D9E}"/>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77E42169-3940-5452-AA69-20FBE8A21C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7D11D902-2936-006C-5800-9633C4781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1007EB49-37EB-6E1D-4CEB-51F05CD73BB7}"/>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6FECFE40-F695-40ED-3779-F1FA29C8AD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72090322-B3A3-123C-FBFE-BEB24B8CB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0694C9FA-2262-57D7-E9AD-304B2C16014F}"/>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2B841482-8C60-A107-5A7A-9CD7482832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BF1AC42F-65C0-8986-0794-DA276EAE5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9AD93A7A-0058-51B7-47B7-0656777EE41F}"/>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2C0415BF-6D19-284A-03A3-D8C18EFA7D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EEC6F11C-B627-4CF9-468D-BEFCBD5E55ED}"/>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3"/>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771</Words>
  <Application>Microsoft Office PowerPoint</Application>
  <PresentationFormat>Widescreen</PresentationFormat>
  <Paragraphs>34</Paragraphs>
  <Slides>25</Slides>
  <Notes>3</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字魂156号-萌趣苏打饼</vt:lpstr>
      <vt:lpstr>Aptos</vt:lpstr>
      <vt:lpstr>Aptos Display</vt:lpstr>
      <vt:lpstr>Arial</vt:lpstr>
      <vt:lpstr>Calibri</vt:lpstr>
      <vt:lpstr>Cambria</vt:lpstr>
      <vt:lpstr>Tahoma</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82</cp:revision>
  <dcterms:created xsi:type="dcterms:W3CDTF">2024-01-13T10:44:00Z</dcterms:created>
  <dcterms:modified xsi:type="dcterms:W3CDTF">2024-12-24T12:53:26Z</dcterms:modified>
</cp:coreProperties>
</file>