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</p:sldMasterIdLst>
  <p:notesMasterIdLst>
    <p:notesMasterId r:id="rId29"/>
  </p:notesMasterIdLst>
  <p:sldIdLst>
    <p:sldId id="256" r:id="rId3"/>
    <p:sldId id="259" r:id="rId4"/>
    <p:sldId id="330" r:id="rId5"/>
    <p:sldId id="331" r:id="rId6"/>
    <p:sldId id="332" r:id="rId7"/>
    <p:sldId id="333" r:id="rId8"/>
    <p:sldId id="334" r:id="rId9"/>
    <p:sldId id="322" r:id="rId10"/>
    <p:sldId id="335" r:id="rId11"/>
    <p:sldId id="336" r:id="rId12"/>
    <p:sldId id="337" r:id="rId13"/>
    <p:sldId id="261" r:id="rId14"/>
    <p:sldId id="262" r:id="rId15"/>
    <p:sldId id="263" r:id="rId16"/>
    <p:sldId id="264" r:id="rId17"/>
    <p:sldId id="265" r:id="rId18"/>
    <p:sldId id="267" r:id="rId19"/>
    <p:sldId id="266" r:id="rId20"/>
    <p:sldId id="270" r:id="rId21"/>
    <p:sldId id="269" r:id="rId22"/>
    <p:sldId id="271" r:id="rId23"/>
    <p:sldId id="272" r:id="rId24"/>
    <p:sldId id="273" r:id="rId25"/>
    <p:sldId id="274" r:id="rId26"/>
    <p:sldId id="275" r:id="rId27"/>
    <p:sldId id="26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323D"/>
    <a:srgbClr val="F8E8E8"/>
    <a:srgbClr val="E5F3EE"/>
    <a:srgbClr val="004D3F"/>
    <a:srgbClr val="A7D6C4"/>
    <a:srgbClr val="F1CFCF"/>
    <a:srgbClr val="EDBFC1"/>
    <a:srgbClr val="F0CED1"/>
    <a:srgbClr val="33691E"/>
    <a:srgbClr val="EDC0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7"/>
  </p:normalViewPr>
  <p:slideViewPr>
    <p:cSldViewPr snapToGrid="0">
      <p:cViewPr varScale="1">
        <p:scale>
          <a:sx n="100" d="100"/>
          <a:sy n="100" d="100"/>
        </p:scale>
        <p:origin x="904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6A743-D858-4A68-BBF5-6C5A21C2318B}" type="datetimeFigureOut">
              <a:rPr lang="en-US" smtClean="0"/>
              <a:t>3/25/24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BCBB0-1BFB-48B9-8AED-DF8A2CBCE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0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chuyến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bus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mong</a:t>
            </a:r>
            <a:r>
              <a:rPr lang="en-US" dirty="0"/>
              <a:t> </a:t>
            </a:r>
            <a:r>
              <a:rPr lang="en-US" dirty="0" err="1"/>
              <a:t>mong</a:t>
            </a:r>
            <a:r>
              <a:rPr lang="en-US" dirty="0"/>
              <a:t> </a:t>
            </a:r>
            <a:r>
              <a:rPr lang="en-US" dirty="0" err="1"/>
              <a:t>muốn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288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bơi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433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150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viên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400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793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BCBB0-1BFB-48B9-8AED-DF8A2CBCE35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66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4AB45-3AA2-F4E8-BCF3-DCE3178CE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68D8C-2B15-F66D-313C-7B49F3B57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05E3C-F876-7BE6-4239-00C873A8A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59FE9-9779-E2E5-E530-1C99FBFB2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1B7C0-54E7-46F5-2419-1BDB86B16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B19191-E124-4740-CCB8-472F248F0B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30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7266-1A76-0A90-7114-D9A725E6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EB59A8-A2FD-0262-6F46-09EDCBB5C4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3285-9AF9-B9EE-72D7-833C82478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968FB-D69E-22A7-30FD-F8ED6936A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A1AC0-F42D-AAA2-C324-6F72B9340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85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D479EE-C249-EACF-4A96-11E389307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27B952-6833-C282-6088-E4DB68DF55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53027-65C3-7B02-3F47-3A939084E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983E8-84B6-6414-8ED6-6DE948859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D72DB-5313-72A0-5065-6DEDD0508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13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087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010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437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8BC5-3B2E-F11B-E36C-BECA347E083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FAB228-D873-7F89-8536-34C958613B2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961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63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69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58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5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FAB9A-1898-F637-56F0-96AFECE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59701-BBC8-64AE-9D8A-A821E022A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59DF4-6074-25B8-6C4C-9DD83F4B9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28706-FE98-CFC3-9ADB-D5ED3D93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02E8C-B199-0F9D-8C52-C61C403B3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551FCC-EFFB-4643-C048-005D32DA2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88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74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54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6BEAE-2CFF-3E7F-1F71-02E8EA2C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C600B-A0F2-ED7A-4E13-36DBAE10A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9C036-B9D4-D71F-2C4C-1438AD9BC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6E4B2-1ABA-8ECF-C43E-E787895A6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792E0-7A1E-6691-DE23-293568731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4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3C6D-7D1E-7AE1-01AA-FB7143963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B6F25-0F15-34C4-9263-204BA2A50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08DE8A-963E-3A20-424E-766002745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D494B4-380B-D9EB-155B-A2066DC01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6258D-E9A7-20B9-EA2B-D75FE3DA2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1BF76-021A-237B-497D-5BBD9C944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1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30DA3-EF33-246B-A4ED-0E6C75FD0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8F86C-9F55-8A2C-47CD-2862ECC0A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A5CC6F-31E0-BE26-1645-A51CA180B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B6B78-3EB8-DE8E-98C9-50FCC92DF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53FC96-2BA9-67C0-44F1-D924F75004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7ABCC5-ACFB-8823-77B3-079525D3E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3/25/24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4AC9F6-20C1-3789-3D06-C3B6D3535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32C110-E2E5-FCC0-3B3D-28AEF9796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64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F2666-1466-F5AF-BCDD-F1E178977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3DD7F-3C0B-8F70-FF93-61E2EF8CD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3/25/24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CBAC2-BAF2-5416-6164-8AD4F92F7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4CCF4-856B-F17E-62DA-3D3A8A52A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AAAB9B-BB95-308E-0F68-378B37EE2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3/25/24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15DD1F-91D2-F3BB-8DF3-5695E4E16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FF865-5E3B-33E5-6117-781FF553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1D6C86-566E-330D-5912-7664F6DDCA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F4AD7F-D096-ED32-A9BA-BA7A6A67F725}"/>
              </a:ext>
            </a:extLst>
          </p:cNvPr>
          <p:cNvSpPr/>
          <p:nvPr userDrawn="1"/>
        </p:nvSpPr>
        <p:spPr>
          <a:xfrm>
            <a:off x="311331" y="215536"/>
            <a:ext cx="11569337" cy="6426926"/>
          </a:xfrm>
          <a:prstGeom prst="roundRect">
            <a:avLst>
              <a:gd name="adj" fmla="val 7927"/>
            </a:avLst>
          </a:prstGeom>
          <a:solidFill>
            <a:schemeClr val="bg1"/>
          </a:solidFill>
          <a:ln w="28575">
            <a:solidFill>
              <a:srgbClr val="004D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77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8C7FA-5EB2-C78C-639C-26E2C980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6DB79-CDDF-1026-A705-260D03448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49B8E-D614-FB1E-4F5C-82633CD8F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10C0DD-1522-1766-6D87-7A1FA69C4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FFAE6-A522-A0B6-3085-1C62FD47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03E6B-90F6-0BA5-08D7-EA350B4D0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6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5D7D1-3062-3785-421C-A7F535B7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CBE2D-5975-99E7-5C5B-C1ABA19B8B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7A931-FC9E-9248-F040-A3A3FDCBB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3D32A-A727-63BC-6498-F3ED8F20F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B25D7-9224-0D35-B926-0A5CD5E4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27BF4-BCC3-D357-6BDB-2F429C3AB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61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4BA38E-4005-AB61-CCE4-AC22FE9B3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C3485-6215-F0B6-5224-504514A1D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FC575-C224-E4A7-5A32-DF81B28C00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E46F7-0131-4F7D-AB55-0B3BE5563910}" type="datetimeFigureOut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1C874-7430-7C2C-7511-8C17B9AAB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19DA9-0EB8-BCDE-E8F8-38F23019A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6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89D72B-14D2-4E54-29CE-24D3B869DC2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01E932-F382-50B0-5723-0B5EFB77924D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2125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BBB0061-8B1F-0919-985B-4246424B4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927" y="-119676"/>
            <a:ext cx="1876679" cy="18766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85463F-690D-FBE7-043C-5E666FC11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777" y="979348"/>
            <a:ext cx="4133446" cy="107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D685BE-EDD4-8165-1BC7-D3B5E4CA3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73" y="1880409"/>
            <a:ext cx="11321253" cy="47735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DA7E0D-9EA7-FABE-CFDF-516F4451B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263" y="5102118"/>
            <a:ext cx="268247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0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342A1-69A6-BD82-D3DD-A9608E4864A4}"/>
              </a:ext>
            </a:extLst>
          </p:cNvPr>
          <p:cNvGrpSpPr/>
          <p:nvPr/>
        </p:nvGrpSpPr>
        <p:grpSpPr>
          <a:xfrm>
            <a:off x="1357511" y="631011"/>
            <a:ext cx="10360495" cy="1831955"/>
            <a:chOff x="226633" y="-47311"/>
            <a:chExt cx="13830686" cy="239270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5C58EC10-F163-51C9-B973-14EA1F92624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5198888" y="190335"/>
                    <a:pt x="7840782" y="186352"/>
                    <a:pt x="13830686" y="0"/>
                  </a:cubicBezTo>
                  <a:cubicBezTo>
                    <a:pt x="13521155" y="600987"/>
                    <a:pt x="13651997" y="1667699"/>
                    <a:pt x="13830686" y="2392709"/>
                  </a:cubicBezTo>
                  <a:cubicBezTo>
                    <a:pt x="7510602" y="2147603"/>
                    <a:pt x="2863567" y="1152548"/>
                    <a:pt x="0" y="2392709"/>
                  </a:cubicBezTo>
                  <a:cubicBezTo>
                    <a:pt x="129404" y="1478378"/>
                    <a:pt x="104933" y="569851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628580" y="-63758"/>
                    <a:pt x="10887400" y="-185925"/>
                    <a:pt x="13830686" y="0"/>
                  </a:cubicBezTo>
                  <a:cubicBezTo>
                    <a:pt x="13680056" y="264167"/>
                    <a:pt x="13903060" y="1519430"/>
                    <a:pt x="13830686" y="2392709"/>
                  </a:cubicBezTo>
                  <a:cubicBezTo>
                    <a:pt x="9152787" y="2287824"/>
                    <a:pt x="3503839" y="2852268"/>
                    <a:pt x="0" y="2392709"/>
                  </a:cubicBezTo>
                  <a:cubicBezTo>
                    <a:pt x="-34112" y="1686526"/>
                    <a:pt x="119089" y="117173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084922" y="-626481"/>
                    <a:pt x="8883309" y="528713"/>
                    <a:pt x="13830686" y="0"/>
                  </a:cubicBezTo>
                  <a:cubicBezTo>
                    <a:pt x="13581695" y="485619"/>
                    <a:pt x="13828378" y="1762517"/>
                    <a:pt x="13830686" y="2392709"/>
                  </a:cubicBezTo>
                  <a:cubicBezTo>
                    <a:pt x="7096432" y="1649093"/>
                    <a:pt x="3764980" y="1869679"/>
                    <a:pt x="0" y="2392709"/>
                  </a:cubicBezTo>
                  <a:cubicBezTo>
                    <a:pt x="44999" y="1535622"/>
                    <a:pt x="-4916" y="475771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338663" y="149412"/>
                    <a:pt x="8011344" y="157891"/>
                    <a:pt x="13830686" y="0"/>
                  </a:cubicBezTo>
                  <a:cubicBezTo>
                    <a:pt x="13498809" y="525028"/>
                    <a:pt x="13720519" y="1811276"/>
                    <a:pt x="13830686" y="2392709"/>
                  </a:cubicBezTo>
                  <a:cubicBezTo>
                    <a:pt x="7000463" y="2110697"/>
                    <a:pt x="3259676" y="1222934"/>
                    <a:pt x="0" y="2392709"/>
                  </a:cubicBezTo>
                  <a:cubicBezTo>
                    <a:pt x="104590" y="1556954"/>
                    <a:pt x="67767" y="44179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360495" h="1831955" fill="none" extrusionOk="0">
                          <a:moveTo>
                            <a:pt x="0" y="0"/>
                          </a:moveTo>
                          <a:cubicBezTo>
                            <a:pt x="3821036" y="103697"/>
                            <a:pt x="5941323" y="29739"/>
                            <a:pt x="10360495" y="0"/>
                          </a:cubicBezTo>
                          <a:cubicBezTo>
                            <a:pt x="10167925" y="407872"/>
                            <a:pt x="10283129" y="1292968"/>
                            <a:pt x="10360495" y="1831955"/>
                          </a:cubicBezTo>
                          <a:cubicBezTo>
                            <a:pt x="5334481" y="1796422"/>
                            <a:pt x="2313735" y="1297100"/>
                            <a:pt x="0" y="1831955"/>
                          </a:cubicBezTo>
                          <a:cubicBezTo>
                            <a:pt x="74852" y="1199498"/>
                            <a:pt x="56964" y="411463"/>
                            <a:pt x="0" y="0"/>
                          </a:cubicBezTo>
                          <a:close/>
                        </a:path>
                        <a:path w="10360495" h="1831955" stroke="0" extrusionOk="0">
                          <a:moveTo>
                            <a:pt x="0" y="0"/>
                          </a:moveTo>
                          <a:cubicBezTo>
                            <a:pt x="4649149" y="-144532"/>
                            <a:pt x="7795591" y="-85722"/>
                            <a:pt x="10360495" y="0"/>
                          </a:cubicBezTo>
                          <a:cubicBezTo>
                            <a:pt x="10253167" y="207552"/>
                            <a:pt x="10374564" y="1223089"/>
                            <a:pt x="10360495" y="1831955"/>
                          </a:cubicBezTo>
                          <a:cubicBezTo>
                            <a:pt x="6561791" y="1727784"/>
                            <a:pt x="2276602" y="1987209"/>
                            <a:pt x="0" y="1831955"/>
                          </a:cubicBezTo>
                          <a:cubicBezTo>
                            <a:pt x="34072" y="1306588"/>
                            <a:pt x="89162" y="886442"/>
                            <a:pt x="0" y="0"/>
                          </a:cubicBezTo>
                          <a:close/>
                        </a:path>
                        <a:path w="10360495" h="1831955" fill="none" stroke="0" extrusionOk="0">
                          <a:moveTo>
                            <a:pt x="0" y="0"/>
                          </a:moveTo>
                          <a:cubicBezTo>
                            <a:pt x="3449669" y="-138437"/>
                            <a:pt x="6253968" y="185904"/>
                            <a:pt x="10360495" y="0"/>
                          </a:cubicBezTo>
                          <a:cubicBezTo>
                            <a:pt x="10155539" y="320368"/>
                            <a:pt x="10358492" y="1395193"/>
                            <a:pt x="10360495" y="1831955"/>
                          </a:cubicBezTo>
                          <a:cubicBezTo>
                            <a:pt x="5186176" y="1667111"/>
                            <a:pt x="2637008" y="1255603"/>
                            <a:pt x="0" y="1831955"/>
                          </a:cubicBezTo>
                          <a:cubicBezTo>
                            <a:pt x="79409" y="1206048"/>
                            <a:pt x="29247" y="36952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A3A42B-52D3-3C12-441B-B49113FAC7F4}"/>
                </a:ext>
              </a:extLst>
            </p:cNvPr>
            <p:cNvSpPr txBox="1"/>
            <p:nvPr/>
          </p:nvSpPr>
          <p:spPr>
            <a:xfrm>
              <a:off x="1161702" y="360073"/>
              <a:ext cx="11437455" cy="10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Ở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vùng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Nam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Bộ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…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dày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đặc</a:t>
              </a:r>
              <a:endParaRPr kumimoji="0" lang="en-US" altLang="en-US" sz="4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F325924-BF9E-5CCC-CE82-DC3573D62DC7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0707EF7-32AF-7C58-AB84-0B94B6ACF48E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A69FAC-F2F0-F5CE-30B8-39B5E04833F2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ngòi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644FBD-1F13-E33E-5B1C-D55C88122A7A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C9FDA64-F1EB-10CA-5685-F67B6FAA480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66F20C-0ADD-E0C7-0A5F-D8323D52B2BF}"/>
                </a:ext>
              </a:extLst>
            </p:cNvPr>
            <p:cNvSpPr txBox="1"/>
            <p:nvPr/>
          </p:nvSpPr>
          <p:spPr>
            <a:xfrm>
              <a:off x="1412907" y="300803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M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DBC30C-4A16-3144-106F-A14B4CC6B67C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A2AEE7C-7535-4AD5-A9A4-C6C7FAC9E4DE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8A932A-1249-E2E0-EB21-C417BB55CB1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Đất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đai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913D80-5D04-C20A-C5BA-0B19C0B8CC38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BE4C96F-F601-5C40-F5D6-3164699A7EC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CBCAA8-25C0-9DD6-38A7-EDDC9A4F58AB}"/>
                </a:ext>
              </a:extLst>
            </p:cNvPr>
            <p:cNvSpPr txBox="1"/>
            <p:nvPr/>
          </p:nvSpPr>
          <p:spPr>
            <a:xfrm>
              <a:off x="7556622" y="4831511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Khoáng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sản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615B69D-C27B-180D-D247-A057D55942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BF6581-DB01-C12B-6076-C1DF5066E2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843314-FD62-566C-DB8E-C72D4EEB5C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4C8C24-0C0F-3E6C-E451-28E240FB01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BF64C2-9EE1-EBBE-F60F-80681D89F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09381B-007B-D021-625C-DDD5890191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056ABC-1B95-8BA5-88FF-D441332E9E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C8D119-DD9E-46B7-9131-4A6D17A40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7A77B97C-5577-324F-F945-CC776560F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353" y="505704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AE144F-0A44-F3B3-D2D4-76A86A5B889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261" y="3261867"/>
            <a:ext cx="2234739" cy="125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5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31 0.07454 L -0.07031 0.07454 C -0.10442 0.17454 -0.07825 0.10185 -0.09935 0.15463 C -0.10312 0.16389 -0.10547 0.17546 -0.11041 0.1831 C -0.12369 0.2037 -0.11497 0.1919 -0.13632 0.21319 C -0.1388 0.21574 -0.14739 0.225 -0.15039 0.22569 C -0.16237 0.22824 -0.18632 0.2294 -0.18632 0.2294 C -0.19804 0.2287 -0.20976 0.22847 -0.22135 0.22755 C -0.22343 0.22731 -0.22539 0.22639 -0.22734 0.22569 C -0.23203 0.22431 -0.23203 0.22407 -0.23632 0.22222 C -0.23737 0.22106 -0.23828 0.21968 -0.23932 0.21852 C -0.24869 0.20972 -0.24518 0.21551 -0.2483 0.20972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BAE0A1-23ED-76B8-EBE5-6A76CA966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65" y="2038565"/>
            <a:ext cx="10412870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FB5811-44D5-8D82-20B5-6AF456CC5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754" y="1377324"/>
            <a:ext cx="7017827" cy="497122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B3E387-A0CD-2767-016E-E963563C6C58}"/>
              </a:ext>
            </a:extLst>
          </p:cNvPr>
          <p:cNvSpPr/>
          <p:nvPr/>
        </p:nvSpPr>
        <p:spPr>
          <a:xfrm>
            <a:off x="628650" y="1525115"/>
            <a:ext cx="3790950" cy="4829465"/>
          </a:xfrm>
          <a:prstGeom prst="roundRect">
            <a:avLst/>
          </a:prstGeom>
          <a:solidFill>
            <a:srgbClr val="F8E8E8"/>
          </a:solidFill>
          <a:ln w="28575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thông tin và quan sát các hình từ 4 đến 7, em hãy cho biết môi trường thiên nhiên có ảnh hưởng như thế nào đến sản xuất và sinh hoạt của người dân vùng Nam Bộ.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5785B2-3784-0373-96D1-F46B747D4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19" y="111185"/>
            <a:ext cx="11321253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7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A79259-32BC-8D8D-42FF-CFEB2679E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257"/>
          <a:stretch/>
        </p:blipFill>
        <p:spPr>
          <a:xfrm>
            <a:off x="2192927" y="1714123"/>
            <a:ext cx="7996646" cy="27611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7B2CA9-AA05-2201-0BAE-537254AABE17}"/>
              </a:ext>
            </a:extLst>
          </p:cNvPr>
          <p:cNvSpPr/>
          <p:nvPr/>
        </p:nvSpPr>
        <p:spPr>
          <a:xfrm>
            <a:off x="1085850" y="4638675"/>
            <a:ext cx="10077450" cy="1600200"/>
          </a:xfrm>
          <a:prstGeom prst="roundRect">
            <a:avLst/>
          </a:prstGeom>
          <a:solidFill>
            <a:srgbClr val="E5F3EE"/>
          </a:solidFill>
          <a:ln w="28575">
            <a:solidFill>
              <a:srgbClr val="004D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 hưởng tích cực: Môi trường thiên nhiên của vùng Nam Bộ có nhiều điều kiện thuận lợi cho sinh hoạt và sản xuất, nhất là sản xuất nông nghiệp.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216E0C-24A8-0301-B9AB-BEB20DAAB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448" y="476250"/>
            <a:ext cx="6002645" cy="123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4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A79259-32BC-8D8D-42FF-CFEB2679E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" t="50276" r="-596" b="981"/>
          <a:stretch/>
        </p:blipFill>
        <p:spPr>
          <a:xfrm>
            <a:off x="1898875" y="1736264"/>
            <a:ext cx="8759600" cy="302456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7B2CA9-AA05-2201-0BAE-537254AABE17}"/>
              </a:ext>
            </a:extLst>
          </p:cNvPr>
          <p:cNvSpPr/>
          <p:nvPr/>
        </p:nvSpPr>
        <p:spPr>
          <a:xfrm>
            <a:off x="1057275" y="4867275"/>
            <a:ext cx="10077450" cy="1600200"/>
          </a:xfrm>
          <a:prstGeom prst="roundRect">
            <a:avLst/>
          </a:prstGeom>
          <a:solidFill>
            <a:srgbClr val="E5F3EE"/>
          </a:solidFill>
          <a:ln w="28575">
            <a:solidFill>
              <a:srgbClr val="004D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A432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 hưởng tiêu cực: 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ác hiện tượng như: lũ lụt; sạt lở đất ven sông, ven biển; đất bị nhiễm mặn; thiếu nước vào mùa khô;... gây nhiều khó khăn cho người dân.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018422-3C93-4938-17A3-AC319B7A4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347" y="485775"/>
            <a:ext cx="6063822" cy="125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âm nhập mặn đến sớm và gay gắt hơn ở Đồng bằng sông Cửu Long _ VTV24">
            <a:hlinkClick r:id="" action="ppaction://media"/>
            <a:extLst>
              <a:ext uri="{FF2B5EF4-FFF2-40B4-BE49-F238E27FC236}">
                <a16:creationId xmlns:a16="http://schemas.microsoft.com/office/drawing/2014/main" id="{7B665926-47B9-6E2F-0325-CAE63FABAC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3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21B3D5-968E-EEA4-4DF8-7B8A6066F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690" y="1532979"/>
            <a:ext cx="10412870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3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EC5650-8B16-3A02-6B9A-47938B584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298761"/>
            <a:ext cx="8180401" cy="62604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17F713-5507-5BD0-CBF4-7B53CFE4F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26" y="2044675"/>
            <a:ext cx="3078747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6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28B0EA-C5C3-228E-DB00-CD775B63F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15" y="2000852"/>
            <a:ext cx="1041287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6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9CE176-815D-726D-C7FF-8D2F1A1FA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965" y="1980274"/>
            <a:ext cx="10412870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1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AC502E-5077-FC16-5BBB-EA8D1D5A0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121" y="3294322"/>
            <a:ext cx="7204372" cy="3376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EF3EEF-F0B3-49B5-77DE-FFB4CF844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293" y="2196013"/>
            <a:ext cx="10412870" cy="1627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430595-7575-5BC6-7672-9EE960925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29" y="187352"/>
            <a:ext cx="11241998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9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AE9429-4539-3E52-2EAA-0512E8A8D8F5}"/>
              </a:ext>
            </a:extLst>
          </p:cNvPr>
          <p:cNvSpPr/>
          <p:nvPr/>
        </p:nvSpPr>
        <p:spPr>
          <a:xfrm>
            <a:off x="1438274" y="5615137"/>
            <a:ext cx="8505825" cy="866775"/>
          </a:xfrm>
          <a:prstGeom prst="roundRect">
            <a:avLst>
              <a:gd name="adj" fmla="val 50000"/>
            </a:avLst>
          </a:prstGeom>
          <a:solidFill>
            <a:srgbClr val="F8E8E8"/>
          </a:solidFill>
          <a:ln w="19050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 nước ngọt vào ruộng để thau chua, rửa mặn 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(đối với vùng đất bị nhiễm mặn).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3F8098-17F8-A75D-D350-746E5B785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899606"/>
            <a:ext cx="7334250" cy="4514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0C2A16-8001-EB2C-4234-F508C1DD5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320" y="157101"/>
            <a:ext cx="7059780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0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0C2A16-8001-EB2C-4234-F508C1DD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320" y="157101"/>
            <a:ext cx="7059780" cy="969348"/>
          </a:xfrm>
          <a:prstGeom prst="rect">
            <a:avLst/>
          </a:prstGeom>
        </p:spPr>
      </p:pic>
      <p:pic>
        <p:nvPicPr>
          <p:cNvPr id="1026" name="Picture 2" descr="Nghiên cứu các giải pháp cây trồng chịu mặn giải quyết khủng hoảng thiếu đất  canh tác - CropLife Việt Nam">
            <a:extLst>
              <a:ext uri="{FF2B5EF4-FFF2-40B4-BE49-F238E27FC236}">
                <a16:creationId xmlns:a16="http://schemas.microsoft.com/office/drawing/2014/main" id="{97C68694-EEAA-F1EF-5C22-C30B42D3E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1" y="912167"/>
            <a:ext cx="7439025" cy="557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AE9429-4539-3E52-2EAA-0512E8A8D8F5}"/>
              </a:ext>
            </a:extLst>
          </p:cNvPr>
          <p:cNvSpPr/>
          <p:nvPr/>
        </p:nvSpPr>
        <p:spPr>
          <a:xfrm>
            <a:off x="8562975" y="2187236"/>
            <a:ext cx="2657474" cy="3233887"/>
          </a:xfrm>
          <a:prstGeom prst="roundRect">
            <a:avLst>
              <a:gd name="adj" fmla="val 22528"/>
            </a:avLst>
          </a:prstGeom>
          <a:solidFill>
            <a:srgbClr val="F8E8E8"/>
          </a:solidFill>
          <a:ln w="19050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chịu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327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0C2A16-8001-EB2C-4234-F508C1DD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320" y="157101"/>
            <a:ext cx="7059780" cy="96934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AE9429-4539-3E52-2EAA-0512E8A8D8F5}"/>
              </a:ext>
            </a:extLst>
          </p:cNvPr>
          <p:cNvSpPr/>
          <p:nvPr/>
        </p:nvSpPr>
        <p:spPr>
          <a:xfrm>
            <a:off x="8553450" y="1209675"/>
            <a:ext cx="3086100" cy="4895849"/>
          </a:xfrm>
          <a:prstGeom prst="roundRect">
            <a:avLst>
              <a:gd name="adj" fmla="val 22528"/>
            </a:avLst>
          </a:prstGeom>
          <a:solidFill>
            <a:srgbClr val="F8E8E8"/>
          </a:solidFill>
          <a:ln w="19050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 truyền, giáo dục để nâng cao ý thức trách nhiệm của người dân trong việc bảo vệ môi trường, ứng phó tích cực với biến đổi khí hậu.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20F694-355B-E779-F4CA-134B5B4E3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1209675"/>
            <a:ext cx="786234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7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0C2A16-8001-EB2C-4234-F508C1DD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645" y="312908"/>
            <a:ext cx="7059780" cy="96934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AE9429-4539-3E52-2EAA-0512E8A8D8F5}"/>
              </a:ext>
            </a:extLst>
          </p:cNvPr>
          <p:cNvSpPr/>
          <p:nvPr/>
        </p:nvSpPr>
        <p:spPr>
          <a:xfrm>
            <a:off x="8553450" y="2276475"/>
            <a:ext cx="3086100" cy="3619499"/>
          </a:xfrm>
          <a:prstGeom prst="roundRect">
            <a:avLst>
              <a:gd name="adj" fmla="val 22528"/>
            </a:avLst>
          </a:prstGeom>
          <a:solidFill>
            <a:srgbClr val="F8E8E8"/>
          </a:solidFill>
          <a:ln w="19050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 thác hợp lý và bền vững các tài nguyên thiên nhiên (đất, nước, khoáng sản,…)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EC6BFF-5C78-D83E-2F5C-F24966665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126449"/>
            <a:ext cx="7369632" cy="493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2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7CBABE-1ACA-E993-9799-8614FE2F2BDE}"/>
              </a:ext>
            </a:extLst>
          </p:cNvPr>
          <p:cNvSpPr/>
          <p:nvPr/>
        </p:nvSpPr>
        <p:spPr>
          <a:xfrm>
            <a:off x="1806575" y="2551367"/>
            <a:ext cx="8578850" cy="1409701"/>
          </a:xfrm>
          <a:prstGeom prst="roundRect">
            <a:avLst>
              <a:gd name="adj" fmla="val 45671"/>
            </a:avLst>
          </a:prstGeom>
          <a:solidFill>
            <a:srgbClr val="004D3F"/>
          </a:solidFill>
          <a:ln w="57150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0D93A4D-D283-E791-1D66-9DFD23584C51}"/>
              </a:ext>
            </a:extLst>
          </p:cNvPr>
          <p:cNvSpPr/>
          <p:nvPr/>
        </p:nvSpPr>
        <p:spPr>
          <a:xfrm>
            <a:off x="2938463" y="4328519"/>
            <a:ext cx="6315075" cy="1409701"/>
          </a:xfrm>
          <a:prstGeom prst="roundRect">
            <a:avLst>
              <a:gd name="adj" fmla="val 45671"/>
            </a:avLst>
          </a:prstGeom>
          <a:solidFill>
            <a:srgbClr val="004D3F"/>
          </a:solidFill>
          <a:ln w="57150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DD7449-AE1C-177C-39F8-A8D05D20A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687" y="415236"/>
            <a:ext cx="6578154" cy="28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2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BBB0061-8B1F-0919-985B-4246424B4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865" y="-64258"/>
            <a:ext cx="1199941" cy="11999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FB356E-9794-09CF-87EE-A35312CB2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777" y="813007"/>
            <a:ext cx="4133446" cy="107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5AAA39-2FE3-4FB9-30AC-9DE293544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76" y="1892093"/>
            <a:ext cx="10979848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9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9200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9" y="250079"/>
            <a:ext cx="2977656" cy="167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8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342A1-69A6-BD82-D3DD-A9608E4864A4}"/>
              </a:ext>
            </a:extLst>
          </p:cNvPr>
          <p:cNvGrpSpPr/>
          <p:nvPr/>
        </p:nvGrpSpPr>
        <p:grpSpPr>
          <a:xfrm>
            <a:off x="1357511" y="615441"/>
            <a:ext cx="10360495" cy="1831955"/>
            <a:chOff x="226633" y="-47311"/>
            <a:chExt cx="13830686" cy="239270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5C58EC10-F163-51C9-B973-14EA1F92624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5198888" y="190335"/>
                    <a:pt x="7840782" y="186352"/>
                    <a:pt x="13830686" y="0"/>
                  </a:cubicBezTo>
                  <a:cubicBezTo>
                    <a:pt x="13521155" y="600987"/>
                    <a:pt x="13651997" y="1667699"/>
                    <a:pt x="13830686" y="2392709"/>
                  </a:cubicBezTo>
                  <a:cubicBezTo>
                    <a:pt x="7510602" y="2147603"/>
                    <a:pt x="2863567" y="1152548"/>
                    <a:pt x="0" y="2392709"/>
                  </a:cubicBezTo>
                  <a:cubicBezTo>
                    <a:pt x="129404" y="1478378"/>
                    <a:pt x="104933" y="569851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628580" y="-63758"/>
                    <a:pt x="10887400" y="-185925"/>
                    <a:pt x="13830686" y="0"/>
                  </a:cubicBezTo>
                  <a:cubicBezTo>
                    <a:pt x="13680056" y="264167"/>
                    <a:pt x="13903060" y="1519430"/>
                    <a:pt x="13830686" y="2392709"/>
                  </a:cubicBezTo>
                  <a:cubicBezTo>
                    <a:pt x="9152787" y="2287824"/>
                    <a:pt x="3503839" y="2852268"/>
                    <a:pt x="0" y="2392709"/>
                  </a:cubicBezTo>
                  <a:cubicBezTo>
                    <a:pt x="-34112" y="1686526"/>
                    <a:pt x="119089" y="117173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084922" y="-626481"/>
                    <a:pt x="8883309" y="528713"/>
                    <a:pt x="13830686" y="0"/>
                  </a:cubicBezTo>
                  <a:cubicBezTo>
                    <a:pt x="13581695" y="485619"/>
                    <a:pt x="13828378" y="1762517"/>
                    <a:pt x="13830686" y="2392709"/>
                  </a:cubicBezTo>
                  <a:cubicBezTo>
                    <a:pt x="7096432" y="1649093"/>
                    <a:pt x="3764980" y="1869679"/>
                    <a:pt x="0" y="2392709"/>
                  </a:cubicBezTo>
                  <a:cubicBezTo>
                    <a:pt x="44999" y="1535622"/>
                    <a:pt x="-4916" y="475771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338663" y="149412"/>
                    <a:pt x="8011344" y="157891"/>
                    <a:pt x="13830686" y="0"/>
                  </a:cubicBezTo>
                  <a:cubicBezTo>
                    <a:pt x="13498809" y="525028"/>
                    <a:pt x="13720519" y="1811276"/>
                    <a:pt x="13830686" y="2392709"/>
                  </a:cubicBezTo>
                  <a:cubicBezTo>
                    <a:pt x="7000463" y="2110697"/>
                    <a:pt x="3259676" y="1222934"/>
                    <a:pt x="0" y="2392709"/>
                  </a:cubicBezTo>
                  <a:cubicBezTo>
                    <a:pt x="104590" y="1556954"/>
                    <a:pt x="67767" y="44179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360495" h="1831955" fill="none" extrusionOk="0">
                          <a:moveTo>
                            <a:pt x="0" y="0"/>
                          </a:moveTo>
                          <a:cubicBezTo>
                            <a:pt x="3821036" y="103697"/>
                            <a:pt x="5941323" y="29739"/>
                            <a:pt x="10360495" y="0"/>
                          </a:cubicBezTo>
                          <a:cubicBezTo>
                            <a:pt x="10167925" y="407872"/>
                            <a:pt x="10283129" y="1292968"/>
                            <a:pt x="10360495" y="1831955"/>
                          </a:cubicBezTo>
                          <a:cubicBezTo>
                            <a:pt x="5334481" y="1796422"/>
                            <a:pt x="2313735" y="1297100"/>
                            <a:pt x="0" y="1831955"/>
                          </a:cubicBezTo>
                          <a:cubicBezTo>
                            <a:pt x="74852" y="1199498"/>
                            <a:pt x="56964" y="411463"/>
                            <a:pt x="0" y="0"/>
                          </a:cubicBezTo>
                          <a:close/>
                        </a:path>
                        <a:path w="10360495" h="1831955" stroke="0" extrusionOk="0">
                          <a:moveTo>
                            <a:pt x="0" y="0"/>
                          </a:moveTo>
                          <a:cubicBezTo>
                            <a:pt x="4649149" y="-144532"/>
                            <a:pt x="7795591" y="-85722"/>
                            <a:pt x="10360495" y="0"/>
                          </a:cubicBezTo>
                          <a:cubicBezTo>
                            <a:pt x="10253167" y="207552"/>
                            <a:pt x="10374564" y="1223089"/>
                            <a:pt x="10360495" y="1831955"/>
                          </a:cubicBezTo>
                          <a:cubicBezTo>
                            <a:pt x="6561791" y="1727784"/>
                            <a:pt x="2276602" y="1987209"/>
                            <a:pt x="0" y="1831955"/>
                          </a:cubicBezTo>
                          <a:cubicBezTo>
                            <a:pt x="34072" y="1306588"/>
                            <a:pt x="89162" y="886442"/>
                            <a:pt x="0" y="0"/>
                          </a:cubicBezTo>
                          <a:close/>
                        </a:path>
                        <a:path w="10360495" h="1831955" fill="none" stroke="0" extrusionOk="0">
                          <a:moveTo>
                            <a:pt x="0" y="0"/>
                          </a:moveTo>
                          <a:cubicBezTo>
                            <a:pt x="3449669" y="-138437"/>
                            <a:pt x="6253968" y="185904"/>
                            <a:pt x="10360495" y="0"/>
                          </a:cubicBezTo>
                          <a:cubicBezTo>
                            <a:pt x="10155539" y="320368"/>
                            <a:pt x="10358492" y="1395193"/>
                            <a:pt x="10360495" y="1831955"/>
                          </a:cubicBezTo>
                          <a:cubicBezTo>
                            <a:pt x="5186176" y="1667111"/>
                            <a:pt x="2637008" y="1255603"/>
                            <a:pt x="0" y="1831955"/>
                          </a:cubicBezTo>
                          <a:cubicBezTo>
                            <a:pt x="79409" y="1206048"/>
                            <a:pt x="29247" y="36952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A3A42B-52D3-3C12-441B-B49113FAC7F4}"/>
                </a:ext>
              </a:extLst>
            </p:cNvPr>
            <p:cNvSpPr txBox="1"/>
            <p:nvPr/>
          </p:nvSpPr>
          <p:spPr>
            <a:xfrm>
              <a:off x="1500278" y="108723"/>
              <a:ext cx="10426224" cy="2050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Vùng Nam Bộ nằm ở phía nào của nước ta?</a:t>
              </a:r>
              <a:endParaRPr kumimoji="0" lang="en-US" altLang="en-US" sz="4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F325924-BF9E-5CCC-CE82-DC3573D62DC7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0707EF7-32AF-7C58-AB84-0B94B6ACF48E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A69FAC-F2F0-F5CE-30B8-39B5E04833F2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Phía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Nam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644FBD-1F13-E33E-5B1C-D55C88122A7A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C9FDA64-F1EB-10CA-5685-F67B6FAA480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66F20C-0ADD-E0C7-0A5F-D8323D52B2BF}"/>
                </a:ext>
              </a:extLst>
            </p:cNvPr>
            <p:cNvSpPr txBox="1"/>
            <p:nvPr/>
          </p:nvSpPr>
          <p:spPr>
            <a:xfrm>
              <a:off x="1412907" y="300803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Phía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Bắc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DBC30C-4A16-3144-106F-A14B4CC6B67C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A2AEE7C-7535-4AD5-A9A4-C6C7FAC9E4DE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8A932A-1249-E2E0-EB21-C417BB55CB1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Phía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Đông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913D80-5D04-C20A-C5BA-0B19C0B8CC38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BE4C96F-F601-5C40-F5D6-3164699A7EC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CBCAA8-25C0-9DD6-38A7-EDDC9A4F58AB}"/>
                </a:ext>
              </a:extLst>
            </p:cNvPr>
            <p:cNvSpPr txBox="1"/>
            <p:nvPr/>
          </p:nvSpPr>
          <p:spPr>
            <a:xfrm>
              <a:off x="7556622" y="4831511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Phía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Tây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615B69D-C27B-180D-D247-A057D55942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BF6581-DB01-C12B-6076-C1DF5066E2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843314-FD62-566C-DB8E-C72D4EEB5C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4C8C24-0C0F-3E6C-E451-28E240FB01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BF64C2-9EE1-EBBE-F60F-80681D89F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09381B-007B-D021-625C-DDD5890191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056ABC-1B95-8BA5-88FF-D441332E9E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C8D119-DD9E-46B7-9131-4A6D17A40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7A77B97C-5577-324F-F945-CC776560F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353" y="505704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4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768476"/>
            <a:ext cx="2124216" cy="119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1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0.44375 -0.0009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8A082B6-EFBE-31E6-FC6E-6CEE0FCE0C9D}"/>
              </a:ext>
            </a:extLst>
          </p:cNvPr>
          <p:cNvGrpSpPr/>
          <p:nvPr/>
        </p:nvGrpSpPr>
        <p:grpSpPr>
          <a:xfrm>
            <a:off x="1529845" y="615441"/>
            <a:ext cx="9943522" cy="1831954"/>
            <a:chOff x="223373" y="-47311"/>
            <a:chExt cx="1383394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EE64F78-F95E-1459-D82D-7DD16C932F8E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C94762-0A46-A967-EBA7-A20F3CCFDF13}"/>
                </a:ext>
              </a:extLst>
            </p:cNvPr>
            <p:cNvSpPr txBox="1"/>
            <p:nvPr/>
          </p:nvSpPr>
          <p:spPr>
            <a:xfrm>
              <a:off x="223373" y="28066"/>
              <a:ext cx="13516921" cy="20501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Nhiệt độ của vùng Nam Bộ có đặc điểm chung như thế nào?</a:t>
              </a:r>
              <a:endParaRPr kumimoji="0" lang="en-US" altLang="en-US" sz="4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FB5C7CE-9476-C2E7-A981-E1A0E7771C68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A7DD1DA-B432-FCDF-6CE7-0F384C1F1F9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43B783-C875-A35E-8AF0-9DEFE6DCE660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7093E44-DD39-01BC-FE97-49BBED8CD29B}"/>
              </a:ext>
            </a:extLst>
          </p:cNvPr>
          <p:cNvGrpSpPr/>
          <p:nvPr/>
        </p:nvGrpSpPr>
        <p:grpSpPr>
          <a:xfrm>
            <a:off x="7018104" y="3084489"/>
            <a:ext cx="4537107" cy="1323439"/>
            <a:chOff x="981375" y="2838867"/>
            <a:chExt cx="4537107" cy="132343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6434217-52AC-0D1B-5C3A-5D91E0ABF9B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9007A1-2347-266D-F36D-99B527A7A6A8}"/>
                </a:ext>
              </a:extLst>
            </p:cNvPr>
            <p:cNvSpPr txBox="1"/>
            <p:nvPr/>
          </p:nvSpPr>
          <p:spPr>
            <a:xfrm>
              <a:off x="1339900" y="2838867"/>
              <a:ext cx="37508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thấp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ED63F0-224C-8F51-6E1E-22D25A640687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1C28CDB-89AA-BEF5-BB5A-26FF1B8AB6A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B921DE-7EB0-496A-D8DC-D700A889431E}"/>
                </a:ext>
              </a:extLst>
            </p:cNvPr>
            <p:cNvSpPr txBox="1"/>
            <p:nvPr/>
          </p:nvSpPr>
          <p:spPr>
            <a:xfrm>
              <a:off x="1348619" y="4973929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đủ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4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mùa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B190C3-FDDD-3B0C-CF27-B8774E68145A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8CC2646-D426-8449-7AC5-9F63E832F56A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F4EC13-12F3-651C-8B9D-C19087855166}"/>
                </a:ext>
              </a:extLst>
            </p:cNvPr>
            <p:cNvSpPr txBox="1"/>
            <p:nvPr/>
          </p:nvSpPr>
          <p:spPr>
            <a:xfrm>
              <a:off x="7437337" y="4942046"/>
              <a:ext cx="35738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mẻ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2176765-10DD-955F-C38B-7AA139B8D7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170ED0-782A-E6D2-627B-3F48CC285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12C8B2-CF58-346E-9E77-F323AB973A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154E5B-B257-4445-0D76-358AF90CE6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3781D6-8EE3-DBE4-F881-D70BBF675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46FAF8-4E69-13D6-5B2F-3AA57CE828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3DDBFC-A936-D77E-3771-2D008F2B12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942CA3-B46D-1540-83BF-F62783A9C4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id="{1BF39555-C052-46FF-91EA-DD2F3DDBE98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566" y="490935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927" y="599440"/>
            <a:ext cx="2298649" cy="129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4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46 -1.48148E-6 L 0.06146 0.125 C 0.06146 0.18102 0.11341 0.25 0.15573 0.25 L 0.25 0.25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98B21E-6532-FD1A-1EE0-705089F6FC04}"/>
              </a:ext>
            </a:extLst>
          </p:cNvPr>
          <p:cNvGrpSpPr/>
          <p:nvPr/>
        </p:nvGrpSpPr>
        <p:grpSpPr>
          <a:xfrm>
            <a:off x="1558563" y="739927"/>
            <a:ext cx="9074237" cy="1572887"/>
            <a:chOff x="226633" y="114594"/>
            <a:chExt cx="13830686" cy="2054344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6F938F01-5009-25A1-A8C8-D1062D5EB36A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1D0AEEE-DD31-AE37-B96D-CBB7AF6AC68D}"/>
                </a:ext>
              </a:extLst>
            </p:cNvPr>
            <p:cNvSpPr txBox="1"/>
            <p:nvPr/>
          </p:nvSpPr>
          <p:spPr>
            <a:xfrm>
              <a:off x="226633" y="114594"/>
              <a:ext cx="13830686" cy="1889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ây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Nam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Bộ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thuộc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Nam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Bộ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còn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tên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gọi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khác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gì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F9C531B0-C014-FF7A-AD77-1B37F63DFB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09" y="396380"/>
            <a:ext cx="1390836" cy="11257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E7ACE6-55A8-4163-02E9-7E8223BE31B6}"/>
              </a:ext>
            </a:extLst>
          </p:cNvPr>
          <p:cNvGrpSpPr/>
          <p:nvPr/>
        </p:nvGrpSpPr>
        <p:grpSpPr>
          <a:xfrm>
            <a:off x="1277495" y="4794634"/>
            <a:ext cx="4537107" cy="1323439"/>
            <a:chOff x="6830721" y="2731208"/>
            <a:chExt cx="4537107" cy="1323439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7298F59-DC67-82F2-4607-3CFC6CFF0404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8EBF22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FB1BC6-7FCD-89EC-76CF-92BCC1D5DA81}"/>
                </a:ext>
              </a:extLst>
            </p:cNvPr>
            <p:cNvSpPr txBox="1"/>
            <p:nvPr/>
          </p:nvSpPr>
          <p:spPr>
            <a:xfrm>
              <a:off x="7186803" y="2731208"/>
              <a:ext cx="37508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Đồng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bằng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Sông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Cửu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Long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D398DD-08EA-3FEF-1A22-05D38F6ADD7B}"/>
              </a:ext>
            </a:extLst>
          </p:cNvPr>
          <p:cNvGrpSpPr/>
          <p:nvPr/>
        </p:nvGrpSpPr>
        <p:grpSpPr>
          <a:xfrm>
            <a:off x="7019949" y="2800675"/>
            <a:ext cx="4537107" cy="1446550"/>
            <a:chOff x="981375" y="2667235"/>
            <a:chExt cx="4537107" cy="144655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847A3E1-EE23-7694-19B1-64E501C89F0E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2E41BC-9902-BE30-6805-3A75F77B13CA}"/>
                </a:ext>
              </a:extLst>
            </p:cNvPr>
            <p:cNvSpPr txBox="1"/>
            <p:nvPr/>
          </p:nvSpPr>
          <p:spPr>
            <a:xfrm>
              <a:off x="1462138" y="2667235"/>
              <a:ext cx="375082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Đồng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bằng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Sông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Hồng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9BCF92-7A9E-C68C-688F-3E73D91CF4E5}"/>
              </a:ext>
            </a:extLst>
          </p:cNvPr>
          <p:cNvGrpSpPr/>
          <p:nvPr/>
        </p:nvGrpSpPr>
        <p:grpSpPr>
          <a:xfrm>
            <a:off x="1277495" y="3080273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E03701F-A256-20B2-2176-A28B091E464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E6245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8A4D7C-CCA1-863D-8EB2-BDDCB4DF5B46}"/>
                </a:ext>
              </a:extLst>
            </p:cNvPr>
            <p:cNvSpPr txBox="1"/>
            <p:nvPr/>
          </p:nvSpPr>
          <p:spPr>
            <a:xfrm>
              <a:off x="1405767" y="5027622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Đông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Nam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Bộ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BBCE85-FE90-715D-D4D4-BC3900F740AF}"/>
              </a:ext>
            </a:extLst>
          </p:cNvPr>
          <p:cNvGrpSpPr/>
          <p:nvPr/>
        </p:nvGrpSpPr>
        <p:grpSpPr>
          <a:xfrm>
            <a:off x="7003771" y="4769151"/>
            <a:ext cx="4537107" cy="1323439"/>
            <a:chOff x="6830721" y="4618084"/>
            <a:chExt cx="4537107" cy="1323439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13FA8B-D532-8138-ACDA-4DD8AC4D7E87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7EF760-38F8-A759-002D-E18F38213EBC}"/>
                </a:ext>
              </a:extLst>
            </p:cNvPr>
            <p:cNvSpPr txBox="1"/>
            <p:nvPr/>
          </p:nvSpPr>
          <p:spPr>
            <a:xfrm>
              <a:off x="7776022" y="4618084"/>
              <a:ext cx="34835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Đồng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bằng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Duyên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hải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452D28A-D73E-6919-482D-AC2860961C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374181" y="5131494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5912AD-9F0D-DA78-A42F-133B120366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508AB5-E6DB-D102-8F0A-7FA86A3336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48976" y="3210834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855817-E035-8B6A-665E-8B1574A786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5C20C1-A4EF-F821-B20E-25155317EB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4BD089-01FD-A159-D5BB-9BD6A7935A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CC8287-C8C4-FCFA-D8F4-D61B6291343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622442-AC51-E383-F92F-51EA343AA7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8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9279">
            <a:off x="6988346" y="2274603"/>
            <a:ext cx="2298649" cy="1249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C1ABC2-6BC4-8A7E-1081-FFA0293650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790" y="4901093"/>
            <a:ext cx="2298649" cy="124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6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0.18047 0.07152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358</Words>
  <Application>Microsoft Macintosh PowerPoint</Application>
  <PresentationFormat>Widescreen</PresentationFormat>
  <Paragraphs>44</Paragraphs>
  <Slides>26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#9Slide07 HoneyCream</vt:lpstr>
      <vt:lpstr>Arial</vt:lpstr>
      <vt:lpstr>Calibri</vt:lpstr>
      <vt:lpstr>Calibri Light</vt:lpstr>
      <vt:lpstr>Cambria</vt:lpstr>
      <vt:lpstr>思源黑体</vt:lpstr>
      <vt:lpstr>思源黑体 CN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10</cp:revision>
  <dcterms:created xsi:type="dcterms:W3CDTF">2024-03-15T01:18:29Z</dcterms:created>
  <dcterms:modified xsi:type="dcterms:W3CDTF">2024-03-25T14:56:00Z</dcterms:modified>
</cp:coreProperties>
</file>