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0" r:id="rId3"/>
    <p:sldId id="285" r:id="rId4"/>
    <p:sldId id="762" r:id="rId5"/>
    <p:sldId id="263" r:id="rId6"/>
    <p:sldId id="271" r:id="rId7"/>
    <p:sldId id="272" r:id="rId8"/>
    <p:sldId id="275" r:id="rId9"/>
    <p:sldId id="273" r:id="rId10"/>
    <p:sldId id="764" r:id="rId11"/>
    <p:sldId id="265" r:id="rId12"/>
    <p:sldId id="765" r:id="rId13"/>
    <p:sldId id="268" r:id="rId14"/>
    <p:sldId id="291" r:id="rId15"/>
    <p:sldId id="292" r:id="rId16"/>
    <p:sldId id="293" r:id="rId17"/>
    <p:sldId id="274" r:id="rId18"/>
    <p:sldId id="288" r:id="rId19"/>
    <p:sldId id="289" r:id="rId20"/>
    <p:sldId id="290" r:id="rId21"/>
    <p:sldId id="267" r:id="rId22"/>
    <p:sldId id="277" r:id="rId23"/>
    <p:sldId id="294" r:id="rId24"/>
    <p:sldId id="295" r:id="rId25"/>
    <p:sldId id="296" r:id="rId26"/>
    <p:sldId id="282" r:id="rId27"/>
    <p:sldId id="278" r:id="rId28"/>
    <p:sldId id="266" r:id="rId29"/>
    <p:sldId id="279" r:id="rId30"/>
    <p:sldId id="286" r:id="rId31"/>
    <p:sldId id="297" r:id="rId32"/>
    <p:sldId id="763"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9" autoAdjust="0"/>
    <p:restoredTop sz="94660"/>
  </p:normalViewPr>
  <p:slideViewPr>
    <p:cSldViewPr snapToGrid="0">
      <p:cViewPr varScale="1">
        <p:scale>
          <a:sx n="84" d="100"/>
          <a:sy n="84" d="100"/>
        </p:scale>
        <p:origin x="6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8.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sp>
        <p:nvSpPr>
          <p:cNvPr id="4" name="TextBox 3">
            <a:extLst>
              <a:ext uri="{FF2B5EF4-FFF2-40B4-BE49-F238E27FC236}">
                <a16:creationId xmlns:a16="http://schemas.microsoft.com/office/drawing/2014/main" id="{F3AC9B01-D2C4-127A-C0D5-96EDFB382DAE}"/>
              </a:ext>
            </a:extLst>
          </p:cNvPr>
          <p:cNvSpPr txBox="1"/>
          <p:nvPr/>
        </p:nvSpPr>
        <p:spPr>
          <a:xfrm>
            <a:off x="880849" y="1104232"/>
            <a:ext cx="11391441"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FFFF00"/>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FFFF00"/>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14652" y="343124"/>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009388" y="1960407"/>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167062" y="351472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71995" y="5041106"/>
            <a:ext cx="392906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201021" y="4831228"/>
            <a:ext cx="3690940"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599" y="928687"/>
            <a:ext cx="2560599" cy="2088357"/>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323346" y="2224478"/>
            <a:ext cx="2314575" cy="2303605"/>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960564" y="-86733"/>
            <a:ext cx="6480913" cy="1569660"/>
          </a:xfrm>
          <a:prstGeom prst="rect">
            <a:avLst/>
          </a:prstGeom>
        </p:spPr>
      </p:pic>
      <p:grpSp>
        <p:nvGrpSpPr>
          <p:cNvPr id="3" name="Group 2">
            <a:extLst>
              <a:ext uri="{FF2B5EF4-FFF2-40B4-BE49-F238E27FC236}">
                <a16:creationId xmlns:a16="http://schemas.microsoft.com/office/drawing/2014/main" id="{CA96E1CA-52BD-B234-4351-B09A2CAC48B1}"/>
              </a:ext>
            </a:extLst>
          </p:cNvPr>
          <p:cNvGrpSpPr/>
          <p:nvPr/>
        </p:nvGrpSpPr>
        <p:grpSpPr>
          <a:xfrm>
            <a:off x="220035" y="173536"/>
            <a:ext cx="931530" cy="931530"/>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id="{BDBCDED4-7ED9-79D5-8123-D22F8422D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id="{D8580C2E-BB83-4D96-7888-428CA95E1F9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7" name="Group 6">
            <a:extLst>
              <a:ext uri="{FF2B5EF4-FFF2-40B4-BE49-F238E27FC236}">
                <a16:creationId xmlns:a16="http://schemas.microsoft.com/office/drawing/2014/main" id="{2C9FA04E-6063-9797-1EDE-E9BB0F0E33E4}"/>
              </a:ext>
            </a:extLst>
          </p:cNvPr>
          <p:cNvGrpSpPr/>
          <p:nvPr/>
        </p:nvGrpSpPr>
        <p:grpSpPr>
          <a:xfrm>
            <a:off x="1143846" y="1776412"/>
            <a:ext cx="931530" cy="931530"/>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5E2AF5B4-F5C5-B56A-AB31-E3C1234A90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0" name="TextBox 9">
              <a:extLst>
                <a:ext uri="{FF2B5EF4-FFF2-40B4-BE49-F238E27FC236}">
                  <a16:creationId xmlns:a16="http://schemas.microsoft.com/office/drawing/2014/main" id="{03D42670-137D-27CB-BF9D-57314491DBF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1" name="Group 10">
            <a:extLst>
              <a:ext uri="{FF2B5EF4-FFF2-40B4-BE49-F238E27FC236}">
                <a16:creationId xmlns:a16="http://schemas.microsoft.com/office/drawing/2014/main" id="{7C459F41-A990-5AE7-C3EF-785E47465786}"/>
              </a:ext>
            </a:extLst>
          </p:cNvPr>
          <p:cNvGrpSpPr/>
          <p:nvPr/>
        </p:nvGrpSpPr>
        <p:grpSpPr>
          <a:xfrm>
            <a:off x="2279734" y="3342260"/>
            <a:ext cx="931530" cy="931530"/>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4160B07F-E41D-71CD-80B9-33AD81CC1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BE4BF0C5-6420-4093-473D-9C6DD459F2B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14" name="Group 13">
            <a:extLst>
              <a:ext uri="{FF2B5EF4-FFF2-40B4-BE49-F238E27FC236}">
                <a16:creationId xmlns:a16="http://schemas.microsoft.com/office/drawing/2014/main" id="{49797BA9-D5B5-2806-C099-E2EA5B7D9E07}"/>
              </a:ext>
            </a:extLst>
          </p:cNvPr>
          <p:cNvGrpSpPr/>
          <p:nvPr/>
        </p:nvGrpSpPr>
        <p:grpSpPr>
          <a:xfrm>
            <a:off x="3739521" y="4916045"/>
            <a:ext cx="931530" cy="931530"/>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7AC24E55-FB76-6F6E-C231-C3F0490197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87E358A2-BD54-886A-0C1A-8DA8A34CC3E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17" name="Group 16">
            <a:extLst>
              <a:ext uri="{FF2B5EF4-FFF2-40B4-BE49-F238E27FC236}">
                <a16:creationId xmlns:a16="http://schemas.microsoft.com/office/drawing/2014/main" id="{87EFE8D5-33A5-E5D0-7894-60016B4275E1}"/>
              </a:ext>
            </a:extLst>
          </p:cNvPr>
          <p:cNvGrpSpPr/>
          <p:nvPr/>
        </p:nvGrpSpPr>
        <p:grpSpPr>
          <a:xfrm>
            <a:off x="7466688" y="4326973"/>
            <a:ext cx="931530" cy="931530"/>
            <a:chOff x="-93175" y="1999914"/>
            <a:chExt cx="931530" cy="931530"/>
          </a:xfrm>
        </p:grpSpPr>
        <p:pic>
          <p:nvPicPr>
            <p:cNvPr id="23" name="Picture 22" descr="A picture containing vector graphics&#10;&#10;Description automatically generated">
              <a:extLst>
                <a:ext uri="{FF2B5EF4-FFF2-40B4-BE49-F238E27FC236}">
                  <a16:creationId xmlns:a16="http://schemas.microsoft.com/office/drawing/2014/main" id="{591F4871-C3E2-3083-3471-5F60B6C3F7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9CF9B26F-8550-8BE4-2C7A-B8B790A68B9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spTree>
    <p:extLst>
      <p:ext uri="{BB962C8B-B14F-4D97-AF65-F5344CB8AC3E}">
        <p14:creationId xmlns:p14="http://schemas.microsoft.com/office/powerpoint/2010/main" val="48301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14652" y="343124"/>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009388" y="1960407"/>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167062" y="351472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71995" y="5041106"/>
            <a:ext cx="392906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201021" y="4831228"/>
            <a:ext cx="3690940"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599" y="928687"/>
            <a:ext cx="2560599" cy="2088357"/>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323346" y="2224478"/>
            <a:ext cx="2314575" cy="2303605"/>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960564" y="-86733"/>
            <a:ext cx="6480913" cy="1569660"/>
          </a:xfrm>
          <a:prstGeom prst="rect">
            <a:avLst/>
          </a:prstGeom>
        </p:spPr>
      </p:pic>
      <p:grpSp>
        <p:nvGrpSpPr>
          <p:cNvPr id="3" name="Group 2">
            <a:extLst>
              <a:ext uri="{FF2B5EF4-FFF2-40B4-BE49-F238E27FC236}">
                <a16:creationId xmlns:a16="http://schemas.microsoft.com/office/drawing/2014/main" id="{CA96E1CA-52BD-B234-4351-B09A2CAC48B1}"/>
              </a:ext>
            </a:extLst>
          </p:cNvPr>
          <p:cNvGrpSpPr/>
          <p:nvPr/>
        </p:nvGrpSpPr>
        <p:grpSpPr>
          <a:xfrm>
            <a:off x="220035" y="173536"/>
            <a:ext cx="931530" cy="931530"/>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id="{BDBCDED4-7ED9-79D5-8123-D22F8422D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id="{D8580C2E-BB83-4D96-7888-428CA95E1F9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7" name="Group 6">
            <a:extLst>
              <a:ext uri="{FF2B5EF4-FFF2-40B4-BE49-F238E27FC236}">
                <a16:creationId xmlns:a16="http://schemas.microsoft.com/office/drawing/2014/main" id="{2C9FA04E-6063-9797-1EDE-E9BB0F0E33E4}"/>
              </a:ext>
            </a:extLst>
          </p:cNvPr>
          <p:cNvGrpSpPr/>
          <p:nvPr/>
        </p:nvGrpSpPr>
        <p:grpSpPr>
          <a:xfrm>
            <a:off x="1143846" y="1776412"/>
            <a:ext cx="931530" cy="931530"/>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5E2AF5B4-F5C5-B56A-AB31-E3C1234A90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0" name="TextBox 9">
              <a:extLst>
                <a:ext uri="{FF2B5EF4-FFF2-40B4-BE49-F238E27FC236}">
                  <a16:creationId xmlns:a16="http://schemas.microsoft.com/office/drawing/2014/main" id="{03D42670-137D-27CB-BF9D-57314491DBF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1" name="Group 10">
            <a:extLst>
              <a:ext uri="{FF2B5EF4-FFF2-40B4-BE49-F238E27FC236}">
                <a16:creationId xmlns:a16="http://schemas.microsoft.com/office/drawing/2014/main" id="{7C459F41-A990-5AE7-C3EF-785E47465786}"/>
              </a:ext>
            </a:extLst>
          </p:cNvPr>
          <p:cNvGrpSpPr/>
          <p:nvPr/>
        </p:nvGrpSpPr>
        <p:grpSpPr>
          <a:xfrm>
            <a:off x="2279734" y="3342260"/>
            <a:ext cx="931530" cy="931530"/>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4160B07F-E41D-71CD-80B9-33AD81CC1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BE4BF0C5-6420-4093-473D-9C6DD459F2B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14" name="Group 13">
            <a:extLst>
              <a:ext uri="{FF2B5EF4-FFF2-40B4-BE49-F238E27FC236}">
                <a16:creationId xmlns:a16="http://schemas.microsoft.com/office/drawing/2014/main" id="{49797BA9-D5B5-2806-C099-E2EA5B7D9E07}"/>
              </a:ext>
            </a:extLst>
          </p:cNvPr>
          <p:cNvGrpSpPr/>
          <p:nvPr/>
        </p:nvGrpSpPr>
        <p:grpSpPr>
          <a:xfrm>
            <a:off x="3739521" y="4916045"/>
            <a:ext cx="931530" cy="931530"/>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7AC24E55-FB76-6F6E-C231-C3F0490197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87E358A2-BD54-886A-0C1A-8DA8A34CC3E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17" name="Group 16">
            <a:extLst>
              <a:ext uri="{FF2B5EF4-FFF2-40B4-BE49-F238E27FC236}">
                <a16:creationId xmlns:a16="http://schemas.microsoft.com/office/drawing/2014/main" id="{87EFE8D5-33A5-E5D0-7894-60016B4275E1}"/>
              </a:ext>
            </a:extLst>
          </p:cNvPr>
          <p:cNvGrpSpPr/>
          <p:nvPr/>
        </p:nvGrpSpPr>
        <p:grpSpPr>
          <a:xfrm>
            <a:off x="7466688" y="4326973"/>
            <a:ext cx="931530" cy="931530"/>
            <a:chOff x="-93175" y="1999914"/>
            <a:chExt cx="931530" cy="931530"/>
          </a:xfrm>
        </p:grpSpPr>
        <p:pic>
          <p:nvPicPr>
            <p:cNvPr id="23" name="Picture 22" descr="A picture containing vector graphics&#10;&#10;Description automatically generated">
              <a:extLst>
                <a:ext uri="{FF2B5EF4-FFF2-40B4-BE49-F238E27FC236}">
                  <a16:creationId xmlns:a16="http://schemas.microsoft.com/office/drawing/2014/main" id="{591F4871-C3E2-3083-3471-5F60B6C3F7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9CF9B26F-8550-8BE4-2C7A-B8B790A68B9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spTree>
    <p:extLst>
      <p:ext uri="{BB962C8B-B14F-4D97-AF65-F5344CB8AC3E}">
        <p14:creationId xmlns:p14="http://schemas.microsoft.com/office/powerpoint/2010/main" val="229957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500" fill="hold"/>
                                        <p:tgtEl>
                                          <p:spTgt spid="7"/>
                                        </p:tgtEl>
                                        <p:attrNameLst>
                                          <p:attrName>ppt_w</p:attrName>
                                        </p:attrNameLst>
                                      </p:cBhvr>
                                      <p:tavLst>
                                        <p:tav tm="0">
                                          <p:val>
                                            <p:fltVal val="0"/>
                                          </p:val>
                                        </p:tav>
                                        <p:tav tm="100000">
                                          <p:val>
                                            <p:strVal val="#ppt_w"/>
                                          </p:val>
                                        </p:tav>
                                      </p:tavLst>
                                    </p:anim>
                                    <p:anim calcmode="lin" valueType="num">
                                      <p:cBhvr>
                                        <p:cTn id="61" dur="500" fill="hold"/>
                                        <p:tgtEl>
                                          <p:spTgt spid="7"/>
                                        </p:tgtEl>
                                        <p:attrNameLst>
                                          <p:attrName>ppt_h</p:attrName>
                                        </p:attrNameLst>
                                      </p:cBhvr>
                                      <p:tavLst>
                                        <p:tav tm="0">
                                          <p:val>
                                            <p:fltVal val="0"/>
                                          </p:val>
                                        </p:tav>
                                        <p:tav tm="100000">
                                          <p:val>
                                            <p:strVal val="#ppt_h"/>
                                          </p:val>
                                        </p:tav>
                                      </p:tavLst>
                                    </p:anim>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0285AEA9-5142-5E92-B18A-370C21E11807}"/>
              </a:ext>
            </a:extLst>
          </p:cNvPr>
          <p:cNvGrpSpPr/>
          <p:nvPr/>
        </p:nvGrpSpPr>
        <p:grpSpPr>
          <a:xfrm>
            <a:off x="2559080" y="241786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6"/>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7"/>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8"/>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6"/>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7"/>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8"/>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6"/>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7"/>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8"/>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9"/>
          <a:stretch>
            <a:fillRect/>
          </a:stretch>
        </p:blipFill>
        <p:spPr>
          <a:xfrm>
            <a:off x="3013809" y="745242"/>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541705" y="209292"/>
            <a:ext cx="9039265" cy="1041244"/>
            <a:chOff x="1541705" y="209292"/>
            <a:chExt cx="9039265" cy="1041244"/>
          </a:xfrm>
        </p:grpSpPr>
        <p:sp>
          <p:nvSpPr>
            <p:cNvPr id="4" name="Double Wave 3">
              <a:extLst>
                <a:ext uri="{FF2B5EF4-FFF2-40B4-BE49-F238E27FC236}">
                  <a16:creationId xmlns:a16="http://schemas.microsoft.com/office/drawing/2014/main" id="{35E8F6CA-A048-6078-0D8C-B90E42573813}"/>
                </a:ext>
              </a:extLst>
            </p:cNvPr>
            <p:cNvSpPr/>
            <p:nvPr/>
          </p:nvSpPr>
          <p:spPr>
            <a:xfrm>
              <a:off x="1541705" y="209292"/>
              <a:ext cx="9039265"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2167847" y="422138"/>
              <a:ext cx="8187828"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199722"/>
            <a:ext cx="12532434" cy="5582078"/>
            <a:chOff x="-253942" y="1049919"/>
            <a:chExt cx="12532434" cy="5582078"/>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582469" y="114349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564234" y="104991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284436" y="105509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31764"/>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0732" y="797605"/>
            <a:ext cx="9465829" cy="1750511"/>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10076373" y="996260"/>
            <a:ext cx="1514534" cy="1818952"/>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839871" y="1071310"/>
            <a:ext cx="9218179"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5749731" y="3025336"/>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6785652" y="336554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35657" y="3287242"/>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1726773" y="3621160"/>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1785026" y="3578568"/>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600" y="1876425"/>
            <a:ext cx="6664842"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7215521"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1703835" y="-273633"/>
            <a:ext cx="6000000" cy="1882635"/>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2910442" y="658521"/>
            <a:ext cx="377050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EC82D1BF-17FF-99A3-3290-AFE220E60E3F}"/>
              </a:ext>
            </a:extLst>
          </p:cNvPr>
          <p:cNvGrpSpPr/>
          <p:nvPr/>
        </p:nvGrpSpPr>
        <p:grpSpPr>
          <a:xfrm>
            <a:off x="552056" y="1456180"/>
            <a:ext cx="9995396" cy="1682000"/>
            <a:chOff x="887951" y="413357"/>
            <a:chExt cx="9995396" cy="1682000"/>
          </a:xfrm>
        </p:grpSpPr>
        <p:pic>
          <p:nvPicPr>
            <p:cNvPr id="4" name="Picture 3" descr="Cute happy smiling book Royalty Free Vector Image">
              <a:extLst>
                <a:ext uri="{FF2B5EF4-FFF2-40B4-BE49-F238E27FC236}">
                  <a16:creationId xmlns:a16="http://schemas.microsoft.com/office/drawing/2014/main" id="{2A288709-339F-D57E-B510-3B0107A91C8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4EA54F-A8EC-2E87-D1E8-FCC81A5DC288}"/>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1" name="Rectangle: Rounded Corners 4">
            <a:extLst>
              <a:ext uri="{FF2B5EF4-FFF2-40B4-BE49-F238E27FC236}">
                <a16:creationId xmlns:a16="http://schemas.microsoft.com/office/drawing/2014/main" id="{F062F224-3023-56D9-D337-DF1ABD392BE9}"/>
              </a:ext>
            </a:extLst>
          </p:cNvPr>
          <p:cNvSpPr/>
          <p:nvPr/>
        </p:nvSpPr>
        <p:spPr>
          <a:xfrm>
            <a:off x="1848107" y="3328658"/>
            <a:ext cx="9433037" cy="674227"/>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2" name="Picture 11" descr="Cute happy smiling book Royalty Free Vector Image">
            <a:extLst>
              <a:ext uri="{FF2B5EF4-FFF2-40B4-BE49-F238E27FC236}">
                <a16:creationId xmlns:a16="http://schemas.microsoft.com/office/drawing/2014/main" id="{7082A715-92C3-1581-0BCC-C19E91E1324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98552"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te happy smiling book Royalty Free Vector Image">
            <a:extLst>
              <a:ext uri="{FF2B5EF4-FFF2-40B4-BE49-F238E27FC236}">
                <a16:creationId xmlns:a16="http://schemas.microsoft.com/office/drawing/2014/main" id="{E020955E-8E98-8855-C331-8BDB00356E9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05561"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724DBB-CC90-6F8F-356F-89B5E6340EFF}"/>
              </a:ext>
            </a:extLst>
          </p:cNvPr>
          <p:cNvSpPr txBox="1"/>
          <p:nvPr/>
        </p:nvSpPr>
        <p:spPr>
          <a:xfrm>
            <a:off x="1767633" y="4899615"/>
            <a:ext cx="8779819"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3509191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5976713" y="93666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3692361" y="2483380"/>
            <a:ext cx="8694749" cy="3146020"/>
          </a:xfrm>
          <a:prstGeom prst="rect">
            <a:avLst/>
          </a:prstGeom>
        </p:spPr>
      </p:pic>
    </p:spTree>
    <p:extLst>
      <p:ext uri="{BB962C8B-B14F-4D97-AF65-F5344CB8AC3E}">
        <p14:creationId xmlns:p14="http://schemas.microsoft.com/office/powerpoint/2010/main" val="423848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1703835" y="-273633"/>
            <a:ext cx="6000000" cy="1882635"/>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2910442" y="658521"/>
            <a:ext cx="377050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EC82D1BF-17FF-99A3-3290-AFE220E60E3F}"/>
              </a:ext>
            </a:extLst>
          </p:cNvPr>
          <p:cNvGrpSpPr/>
          <p:nvPr/>
        </p:nvGrpSpPr>
        <p:grpSpPr>
          <a:xfrm>
            <a:off x="552056" y="1456180"/>
            <a:ext cx="9995396" cy="1682000"/>
            <a:chOff x="887951" y="413357"/>
            <a:chExt cx="9995396" cy="1682000"/>
          </a:xfrm>
        </p:grpSpPr>
        <p:pic>
          <p:nvPicPr>
            <p:cNvPr id="4" name="Picture 3" descr="Cute happy smiling book Royalty Free Vector Image">
              <a:extLst>
                <a:ext uri="{FF2B5EF4-FFF2-40B4-BE49-F238E27FC236}">
                  <a16:creationId xmlns:a16="http://schemas.microsoft.com/office/drawing/2014/main" id="{2A288709-339F-D57E-B510-3B0107A91C8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4EA54F-A8EC-2E87-D1E8-FCC81A5DC288}"/>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1" name="Rectangle: Rounded Corners 4">
            <a:extLst>
              <a:ext uri="{FF2B5EF4-FFF2-40B4-BE49-F238E27FC236}">
                <a16:creationId xmlns:a16="http://schemas.microsoft.com/office/drawing/2014/main" id="{F062F224-3023-56D9-D337-DF1ABD392BE9}"/>
              </a:ext>
            </a:extLst>
          </p:cNvPr>
          <p:cNvSpPr/>
          <p:nvPr/>
        </p:nvSpPr>
        <p:spPr>
          <a:xfrm>
            <a:off x="1848107" y="3328658"/>
            <a:ext cx="9433037" cy="674227"/>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12" name="Picture 11" descr="Cute happy smiling book Royalty Free Vector Image">
            <a:extLst>
              <a:ext uri="{FF2B5EF4-FFF2-40B4-BE49-F238E27FC236}">
                <a16:creationId xmlns:a16="http://schemas.microsoft.com/office/drawing/2014/main" id="{7082A715-92C3-1581-0BCC-C19E91E1324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498552"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te happy smiling book Royalty Free Vector Image">
            <a:extLst>
              <a:ext uri="{FF2B5EF4-FFF2-40B4-BE49-F238E27FC236}">
                <a16:creationId xmlns:a16="http://schemas.microsoft.com/office/drawing/2014/main" id="{E020955E-8E98-8855-C331-8BDB00356E9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605561"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724DBB-CC90-6F8F-356F-89B5E6340EFF}"/>
              </a:ext>
            </a:extLst>
          </p:cNvPr>
          <p:cNvSpPr txBox="1"/>
          <p:nvPr/>
        </p:nvSpPr>
        <p:spPr>
          <a:xfrm>
            <a:off x="1767633" y="4899615"/>
            <a:ext cx="8779819" cy="67422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14652" y="343124"/>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009388" y="1960407"/>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167062" y="351472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71995" y="5041106"/>
            <a:ext cx="392906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201021" y="4831228"/>
            <a:ext cx="3690940"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599" y="928687"/>
            <a:ext cx="2560599" cy="2088357"/>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323346" y="2224478"/>
            <a:ext cx="2314575" cy="2303605"/>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960564" y="-86733"/>
            <a:ext cx="6480913" cy="1569660"/>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441755" y="2499315"/>
              <a:ext cx="4569560" cy="24377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em</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được</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mấy</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đoạn</a:t>
              </a:r>
              <a:r>
                <a:rPr kumimoji="0" lang="en-US" altLang="zh-CN"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136657" y="1034118"/>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1430</Words>
  <Application>Microsoft Office PowerPoint</Application>
  <PresentationFormat>Widescreen</PresentationFormat>
  <Paragraphs>217</Paragraphs>
  <Slides>33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#9Slide03 Arima Madurai ExtraBo</vt:lpstr>
      <vt:lpstr>#9Slide05 Phobia</vt:lpstr>
      <vt:lpstr>Aharoni</vt:lpstr>
      <vt:lpstr>Arial</vt:lpstr>
      <vt:lpstr>Arial-Rounded</vt:lpstr>
      <vt:lpstr>Calibri</vt:lpstr>
      <vt:lpstr>Cambria</vt:lpstr>
      <vt:lpstr>OpenSans</vt:lpstr>
      <vt:lpstr>UTM Cookies</vt:lpstr>
      <vt:lpstr>UVN Banh Mi</vt:lpstr>
      <vt:lpstr>思源宋体 CN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37</cp:revision>
  <dcterms:created xsi:type="dcterms:W3CDTF">2023-01-29T07:16:11Z</dcterms:created>
  <dcterms:modified xsi:type="dcterms:W3CDTF">2023-04-05T03:15:42Z</dcterms:modified>
</cp:coreProperties>
</file>