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4"/>
  </p:notesMasterIdLst>
  <p:sldIdLst>
    <p:sldId id="260" r:id="rId5"/>
    <p:sldId id="259" r:id="rId6"/>
    <p:sldId id="261" r:id="rId7"/>
    <p:sldId id="256" r:id="rId8"/>
    <p:sldId id="258" r:id="rId9"/>
    <p:sldId id="262" r:id="rId10"/>
    <p:sldId id="318" r:id="rId11"/>
    <p:sldId id="263" r:id="rId12"/>
    <p:sldId id="315" r:id="rId13"/>
    <p:sldId id="336" r:id="rId14"/>
    <p:sldId id="337" r:id="rId15"/>
    <p:sldId id="276" r:id="rId16"/>
    <p:sldId id="277" r:id="rId17"/>
    <p:sldId id="286" r:id="rId18"/>
    <p:sldId id="287" r:id="rId19"/>
    <p:sldId id="288" r:id="rId20"/>
    <p:sldId id="289" r:id="rId21"/>
    <p:sldId id="290" r:id="rId22"/>
    <p:sldId id="29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Bahnschrift Condensed" panose="020B0502040204020203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sv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9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microsoft.com/office/2007/relationships/hdphoto" Target="../media/hdphoto2.wdp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microsoft.com/office/2007/relationships/hdphoto" Target="../media/hdphoto4.wdp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6.png"/><Relationship Id="rId20" Type="http://schemas.openxmlformats.org/officeDocument/2006/relationships/image" Target="../media/image28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0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microsoft.com/office/2007/relationships/hdphoto" Target="../media/hdphoto3.wdp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787820" y="2147810"/>
            <a:ext cx="11871561" cy="2230088"/>
            <a:chOff x="2732056" y="2921433"/>
            <a:chExt cx="8416361" cy="223008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Hoạt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2056" y="2935530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Hoạt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159" y="1093857"/>
            <a:ext cx="9891664" cy="5329245"/>
          </a:xfrm>
          <a:prstGeom prst="rect">
            <a:avLst/>
          </a:prstGeom>
        </p:spPr>
      </p:pic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58218" y="346586"/>
            <a:ext cx="96939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1. </a:t>
            </a:r>
            <a:r>
              <a:rPr lang="en-US" altLang="en-US" sz="6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Số</a:t>
            </a:r>
            <a:r>
              <a:rPr lang="en-US" alt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?</a:t>
            </a:r>
            <a:endParaRPr lang="en-US" alt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2607071" y="3168600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8" name="Rectangle 67"/>
          <p:cNvSpPr>
            <a:spLocks noChangeArrowheads="1"/>
          </p:cNvSpPr>
          <p:nvPr/>
        </p:nvSpPr>
        <p:spPr bwMode="auto">
          <a:xfrm>
            <a:off x="3513356" y="3180175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7566424" y="3189720"/>
            <a:ext cx="5474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0" name="Rectangle 67"/>
          <p:cNvSpPr>
            <a:spLocks noChangeArrowheads="1"/>
          </p:cNvSpPr>
          <p:nvPr/>
        </p:nvSpPr>
        <p:spPr bwMode="auto">
          <a:xfrm>
            <a:off x="8536769" y="3189720"/>
            <a:ext cx="5474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1" name="Rectangle 67"/>
          <p:cNvSpPr>
            <a:spLocks noChangeArrowheads="1"/>
          </p:cNvSpPr>
          <p:nvPr/>
        </p:nvSpPr>
        <p:spPr bwMode="auto">
          <a:xfrm>
            <a:off x="2607071" y="5830034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2" name="Rectangle 67"/>
          <p:cNvSpPr>
            <a:spLocks noChangeArrowheads="1"/>
          </p:cNvSpPr>
          <p:nvPr/>
        </p:nvSpPr>
        <p:spPr bwMode="auto">
          <a:xfrm>
            <a:off x="3490206" y="5841609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7611694" y="5818459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4" name="Rectangle 67"/>
          <p:cNvSpPr>
            <a:spLocks noChangeArrowheads="1"/>
          </p:cNvSpPr>
          <p:nvPr/>
        </p:nvSpPr>
        <p:spPr bwMode="auto">
          <a:xfrm>
            <a:off x="8494829" y="5830034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49757" y="473100"/>
            <a:ext cx="11214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2. 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b="841"/>
          <a:stretch/>
        </p:blipFill>
        <p:spPr>
          <a:xfrm>
            <a:off x="1285140" y="1480798"/>
            <a:ext cx="9328844" cy="445701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32050" y="3148314"/>
            <a:ext cx="1504284" cy="15162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47338" y="3148314"/>
            <a:ext cx="3291548" cy="11921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21977" y="3105911"/>
            <a:ext cx="3054891" cy="17156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37466" y="3148314"/>
            <a:ext cx="1875099" cy="15922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567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49757" y="473100"/>
            <a:ext cx="11214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3.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alt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8239" y="1480798"/>
            <a:ext cx="8866791" cy="436136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50602" y="5393801"/>
            <a:ext cx="613459" cy="5555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38137" y="5398059"/>
            <a:ext cx="613459" cy="5555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28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4738" y="5598365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479524" y="384257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75647" y="467370"/>
            <a:ext cx="96939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C00000"/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5400" b="1" dirty="0">
                <a:solidFill>
                  <a:srgbClr val="C00000"/>
                </a:solidFill>
                <a:latin typeface="UTM Azuki" panose="02040603050506020204" pitchFamily="18" charset="0"/>
              </a:rPr>
              <a:t> 4. </a:t>
            </a:r>
            <a:r>
              <a:rPr lang="en-US" alt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934157" y="1494495"/>
            <a:ext cx="1032368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	1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	30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– 10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10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x 3  = 30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	8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: 4 = 2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sp>
        <p:nvSpPr>
          <p:cNvPr id="16" name="Rectangle 68"/>
          <p:cNvSpPr>
            <a:spLocks noChangeArrowheads="1"/>
          </p:cNvSpPr>
          <p:nvPr/>
        </p:nvSpPr>
        <p:spPr bwMode="auto">
          <a:xfrm>
            <a:off x="1880616" y="2428267"/>
            <a:ext cx="7973163" cy="3785652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+ 25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	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- 8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		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		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6 = 		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5752" y="2552397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1819" y="3455801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60230" y="4394644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04130" y="5316158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46553" y="2568139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32620" y="3471543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61031" y="4410386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04931" y="5331900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35394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4" grpId="0" animBg="1"/>
      <p:bldP spid="16" grpId="0"/>
      <p:bldP spid="3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06530" y="1270578"/>
            <a:ext cx="1803304" cy="1876174"/>
            <a:chOff x="2733676" y="3084279"/>
            <a:chExt cx="6800225" cy="1876174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1649" y="3084279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VF Funkydori" panose="02000503000000020003" pitchFamily="2" charset="0"/>
                </a:rPr>
                <a:t>04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767530" y="2095391"/>
            <a:ext cx="11871561" cy="2271242"/>
            <a:chOff x="2721462" y="2866182"/>
            <a:chExt cx="8416361" cy="227124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Vận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dụng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21462" y="2866182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Vận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dụng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1734461376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3A5F252-0F08-D1DC-A851-6055B0D6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BD9AF-66B5-EF80-1531-6CAA195EA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96253" y="110834"/>
            <a:ext cx="12196057" cy="4303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DA9F3-CBCE-F71F-75A3-AEE6D918875D}"/>
              </a:ext>
            </a:extLst>
          </p:cNvPr>
          <p:cNvSpPr txBox="1"/>
          <p:nvPr/>
        </p:nvSpPr>
        <p:spPr>
          <a:xfrm>
            <a:off x="1116531" y="822563"/>
            <a:ext cx="1037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chia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buổi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con.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7" name="Picture 14" descr="Cute cactus illustration - seamless pattern">
            <a:extLst>
              <a:ext uri="{FF2B5EF4-FFF2-40B4-BE49-F238E27FC236}">
                <a16:creationId xmlns:a16="http://schemas.microsoft.com/office/drawing/2014/main" id="{D909D5CE-8610-F399-3AB8-8799BC549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1805" y="277070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6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8436-861F-59F7-F01D-CA149FE1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57587-7C68-4AA2-1201-0392C89DF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AEA72-1F91-768C-349C-ED1215D4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96253" y="110834"/>
            <a:ext cx="12196057" cy="6636475"/>
          </a:xfrm>
          <a:prstGeom prst="rect">
            <a:avLst/>
          </a:prstGeom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id="{CC3C2FBF-0295-D7AB-5014-0DEE22DDEF2D}"/>
              </a:ext>
            </a:extLst>
          </p:cNvPr>
          <p:cNvSpPr txBox="1"/>
          <p:nvPr/>
        </p:nvSpPr>
        <p:spPr>
          <a:xfrm>
            <a:off x="1386038" y="1022177"/>
            <a:ext cx="9654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YÊU CẦU CẦN ĐẠT 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Đọc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giờ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chính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xác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đến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5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phút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từng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phút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trên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mặt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đồng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hồ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tính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toán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với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đo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thời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gian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Biết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lựa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chọn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thời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gian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phù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hợp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 Condensed" panose="020B0502040204020203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4009" y="3951346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2902557" y="3539830"/>
            <a:ext cx="1017228" cy="885274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2902557" y="4518860"/>
            <a:ext cx="1017228" cy="83988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4E5E958-CADA-43A5-8D04-47BFC4BAA1A5}"/>
              </a:ext>
            </a:extLst>
          </p:cNvPr>
          <p:cNvSpPr/>
          <p:nvPr/>
        </p:nvSpPr>
        <p:spPr>
          <a:xfrm>
            <a:off x="2888382" y="2501159"/>
            <a:ext cx="1031403" cy="944915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2947042" y="2430411"/>
            <a:ext cx="10136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lang="en-US" altLang="zh-CN" sz="6000" dirty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60 </a:t>
            </a:r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giờ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2982660" y="4412955"/>
            <a:ext cx="7412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6000" dirty="0">
                <a:latin typeface="SVN-Cookies" panose="02040603050506020204" pitchFamily="18" charset="0"/>
                <a:cs typeface="Arial" panose="020B0604020202020204" pitchFamily="34" charset="0"/>
              </a:rPr>
              <a:t>C.  </a:t>
            </a:r>
            <a:r>
              <a:rPr lang="nl-NL" sz="6000" dirty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24 giờ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2946884" y="3380545"/>
            <a:ext cx="534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lang="en-US" altLang="zh-CN" sz="6000" dirty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30 </a:t>
            </a:r>
            <a:r>
              <a:rPr lang="en-US" altLang="zh-CN" sz="6000" dirty="0" err="1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giờ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-277692" y="877163"/>
            <a:ext cx="11249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1: 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bao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nhiêu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giờ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33738" y="352284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35B28-1AA4-4223-98CB-F9B6F8743EC4}"/>
              </a:ext>
            </a:extLst>
          </p:cNvPr>
          <p:cNvSpPr/>
          <p:nvPr/>
        </p:nvSpPr>
        <p:spPr>
          <a:xfrm>
            <a:off x="3367607" y="3495612"/>
            <a:ext cx="984474" cy="806405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3367607" y="2564959"/>
            <a:ext cx="984474" cy="781428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3351126" y="4432254"/>
            <a:ext cx="984474" cy="81540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3465554" y="4349646"/>
            <a:ext cx="7412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altLang="zh-CN" sz="5400" noProof="0" dirty="0">
                <a:latin typeface="SVN-Cookies" panose="02040603050506020204" pitchFamily="18" charset="0"/>
                <a:cs typeface="Arial" panose="020B0604020202020204" pitchFamily="34" charset="0"/>
              </a:rPr>
              <a:t>C.   </a:t>
            </a:r>
            <a:r>
              <a:rPr lang="nl-NL" altLang="zh-CN" sz="5400" dirty="0">
                <a:latin typeface="SVN-Cookies" panose="02040603050506020204" pitchFamily="18" charset="0"/>
                <a:cs typeface="Arial" panose="020B0604020202020204" pitchFamily="34" charset="0"/>
              </a:rPr>
              <a:t>28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3465554" y="2423057"/>
            <a:ext cx="534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 </a:t>
            </a:r>
            <a:r>
              <a:rPr lang="en-US" altLang="zh-CN" sz="5400" dirty="0">
                <a:solidFill>
                  <a:prstClr val="black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24</a:t>
            </a:r>
            <a:r>
              <a:rPr kumimoji="0" lang="en-US" altLang="zh-CN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 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dirty="0" err="1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3600" dirty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2:   1 </a:t>
            </a:r>
            <a:r>
              <a:rPr lang="en-US" altLang="zh-CN" sz="3600" dirty="0" err="1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giờ</a:t>
            </a:r>
            <a:r>
              <a:rPr lang="en-US" altLang="zh-CN" sz="3600" dirty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= ….. </a:t>
            </a:r>
            <a:r>
              <a:rPr lang="en-US" altLang="zh-CN" sz="3600" dirty="0" err="1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phút</a:t>
            </a:r>
            <a:r>
              <a:rPr lang="en-US" altLang="zh-CN" sz="3600" dirty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D79E84-B125-4E42-8407-FBD2DF9491A7}"/>
              </a:ext>
            </a:extLst>
          </p:cNvPr>
          <p:cNvSpPr txBox="1"/>
          <p:nvPr/>
        </p:nvSpPr>
        <p:spPr>
          <a:xfrm>
            <a:off x="3468038" y="3372031"/>
            <a:ext cx="7903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black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60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730581" y="1751511"/>
            <a:ext cx="6836841" cy="1453219"/>
            <a:chOff x="2733676" y="3306154"/>
            <a:chExt cx="6836841" cy="1453219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306154"/>
              <a:ext cx="6792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Xem</a:t>
              </a:r>
              <a:r>
                <a:rPr lang="en-US" sz="8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đồng</a:t>
              </a:r>
              <a:r>
                <a:rPr lang="en-US" sz="8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hồ</a:t>
              </a:r>
              <a:endParaRPr lang="en-US" sz="8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8267" y="3312823"/>
              <a:ext cx="6792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Xem</a:t>
              </a:r>
              <a:r>
                <a:rPr lang="en-US" sz="8800" dirty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đồng</a:t>
              </a:r>
              <a:r>
                <a:rPr lang="en-US" sz="8800" dirty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hồ</a:t>
              </a:r>
              <a:endParaRPr lang="en-US" sz="88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604571" y="2935484"/>
            <a:ext cx="12571913" cy="1862050"/>
            <a:chOff x="2733673" y="3098404"/>
            <a:chExt cx="10959903" cy="1862050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3098404"/>
              <a:ext cx="1090819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THÁNG, NĂM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3" y="3098406"/>
              <a:ext cx="1095990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THÁNG, NĂM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796266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>
              <a:lnSpc>
                <a:spcPct val="120000"/>
              </a:lnSpc>
            </a:pP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" name="文本框 17">
            <a:extLst>
              <a:ext uri="{FF2B5EF4-FFF2-40B4-BE49-F238E27FC236}">
                <a16:creationId xmlns:a16="http://schemas.microsoft.com/office/drawing/2014/main" id="{C47032EE-133A-1944-5544-73F6CAD11136}"/>
              </a:ext>
            </a:extLst>
          </p:cNvPr>
          <p:cNvSpPr txBox="1"/>
          <p:nvPr/>
        </p:nvSpPr>
        <p:spPr>
          <a:xfrm>
            <a:off x="1386038" y="1022177"/>
            <a:ext cx="9654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YÊU CẦU CẦN ĐẠT 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Đọc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giờ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chính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xác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đến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5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phút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từng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phút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trên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mặt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đồng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hồ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tính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toán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với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đo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thời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gian</a:t>
            </a: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Biết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lựa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chọn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thời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gian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phù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hợp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Bahnschrift Condensed" panose="020B0502040204020203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 Condensed" panose="020B0502040204020203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5292" r="100000">
                        <a14:foregroundMark x1="28412" y1="17157" x2="24791" y2="54412"/>
                        <a14:foregroundMark x1="20056" y1="38235" x2="22563" y2="66176"/>
                        <a14:foregroundMark x1="15320" y1="45098" x2="17549" y2="63235"/>
                        <a14:foregroundMark x1="26741" y1="72549" x2="37883" y2="44118"/>
                        <a14:foregroundMark x1="34540" y1="36275" x2="30084" y2="50000"/>
                        <a14:foregroundMark x1="30641" y1="42157" x2="25905" y2="53922"/>
                        <a14:foregroundMark x1="29248" y1="17157" x2="32869" y2="24020"/>
                        <a14:foregroundMark x1="29805" y1="14706" x2="35376" y2="19118"/>
                        <a14:foregroundMark x1="24513" y1="19608" x2="24791" y2="24510"/>
                        <a14:foregroundMark x1="36769" y1="18627" x2="36769" y2="18627"/>
                        <a14:foregroundMark x1="37883" y1="18137" x2="34262" y2="27451"/>
                        <a14:foregroundMark x1="24234" y1="17647" x2="24234" y2="17647"/>
                        <a14:foregroundMark x1="69638" y1="31863" x2="80780" y2="72549"/>
                        <a14:foregroundMark x1="83287" y1="39216" x2="67967" y2="66667"/>
                        <a14:foregroundMark x1="75487" y1="44608" x2="85515" y2="61765"/>
                        <a14:foregroundMark x1="71031" y1="38725" x2="66017" y2="59804"/>
                      </a14:backgroundRemoval>
                    </a14:imgEffect>
                  </a14:imgLayer>
                </a14:imgProps>
              </a:ext>
            </a:extLst>
          </a:blip>
          <a:srcRect l="4900"/>
          <a:stretch/>
        </p:blipFill>
        <p:spPr>
          <a:xfrm>
            <a:off x="1384011" y="1577969"/>
            <a:ext cx="5516146" cy="3296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100000" l="0" r="100000">
                        <a14:foregroundMark x1="23948" y1="47647" x2="36893" y2="56471"/>
                        <a14:backgroundMark x1="6472" y1="50882" x2="3560" y2="6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909" y="1039398"/>
            <a:ext cx="3946223" cy="4342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63" b="100000" l="2143" r="100000">
                        <a14:foregroundMark x1="59643" y1="90625" x2="57500" y2="96094"/>
                        <a14:foregroundMark x1="11786" y1="82813" x2="59286" y2="82813"/>
                        <a14:foregroundMark x1="65357" y1="82031" x2="93571" y2="83594"/>
                        <a14:foregroundMark x1="96786" y1="68750" x2="96786" y2="68750"/>
                        <a14:foregroundMark x1="96786" y1="68750" x2="96786" y2="68750"/>
                        <a14:foregroundMark x1="10357" y1="13281" x2="7500" y2="19531"/>
                        <a14:backgroundMark x1="98214" y1="32031" x2="97857" y2="96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801" y="876721"/>
            <a:ext cx="4217103" cy="1927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343" y="4527262"/>
            <a:ext cx="24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1217" y="4519018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60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60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355</Words>
  <Application>Microsoft Office PowerPoint</Application>
  <PresentationFormat>Widescreen</PresentationFormat>
  <Paragraphs>83</Paragraphs>
  <Slides>19</Slides>
  <Notes>4</Notes>
  <HiddenSlides>1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Times New Roman</vt:lpstr>
      <vt:lpstr>UTM Azuki</vt:lpstr>
      <vt:lpstr>Arial</vt:lpstr>
      <vt:lpstr>UTM Thanh Nhac TL</vt:lpstr>
      <vt:lpstr>SVN-Cookies</vt:lpstr>
      <vt:lpstr>Calibri Light</vt:lpstr>
      <vt:lpstr>Cambria</vt:lpstr>
      <vt:lpstr>Calibri</vt:lpstr>
      <vt:lpstr>UVF Remachine Script</vt:lpstr>
      <vt:lpstr>UVF Funkydori</vt:lpstr>
      <vt:lpstr>Bahnschrift Condensed</vt:lpstr>
      <vt:lpstr>UTM Loko</vt:lpstr>
      <vt:lpstr>等线</vt:lpstr>
      <vt:lpstr>等线 Light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ADMIN88</cp:lastModifiedBy>
  <cp:revision>34</cp:revision>
  <dcterms:created xsi:type="dcterms:W3CDTF">2022-03-01T05:40:18Z</dcterms:created>
  <dcterms:modified xsi:type="dcterms:W3CDTF">2023-04-03T08:23:15Z</dcterms:modified>
</cp:coreProperties>
</file>