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6" r:id="rId2"/>
  </p:sldMasterIdLst>
  <p:notesMasterIdLst>
    <p:notesMasterId r:id="rId15"/>
  </p:notesMasterIdLst>
  <p:sldIdLst>
    <p:sldId id="256" r:id="rId3"/>
    <p:sldId id="318" r:id="rId4"/>
    <p:sldId id="258" r:id="rId5"/>
    <p:sldId id="278" r:id="rId6"/>
    <p:sldId id="280" r:id="rId7"/>
    <p:sldId id="319" r:id="rId8"/>
    <p:sldId id="320" r:id="rId9"/>
    <p:sldId id="321" r:id="rId10"/>
    <p:sldId id="295" r:id="rId11"/>
    <p:sldId id="294" r:id="rId12"/>
    <p:sldId id="306" r:id="rId13"/>
    <p:sldId id="313" r:id="rId14"/>
  </p:sldIdLst>
  <p:sldSz cx="9144000" cy="5143500" type="screen16x9"/>
  <p:notesSz cx="6858000" cy="9144000"/>
  <p:embeddedFontLst>
    <p:embeddedFont>
      <p:font typeface="微软雅黑" panose="020B0503020204020204" pitchFamily="34" charset="-122"/>
      <p:regular r:id="rId16"/>
      <p:bold r:id="rId17"/>
    </p:embeddedFont>
    <p:embeddedFont>
      <p:font typeface="#9Slide03 AllRoundGothic" panose="020B0604020202020204" charset="0"/>
      <p:regular r:id="rId18"/>
      <p:bold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ambria" panose="02040503050406030204" pitchFamily="18" charset="0"/>
      <p:regular r:id="rId24"/>
      <p:bold r:id="rId25"/>
      <p:italic r:id="rId26"/>
      <p:boldItalic r:id="rId27"/>
    </p:embeddedFont>
    <p:embeddedFont>
      <p:font typeface="Cambria Math" panose="02040503050406030204" pitchFamily="18" charset="0"/>
      <p:regular r:id="rId28"/>
    </p:embeddedFont>
  </p:embeddedFontLst>
  <p:custDataLst>
    <p:tags r:id="rId29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43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à Lê" initials="HL" lastIdx="1" clrIdx="0">
    <p:extLst>
      <p:ext uri="{19B8F6BF-5375-455C-9EA6-DF929625EA0E}">
        <p15:presenceInfo xmlns:p15="http://schemas.microsoft.com/office/powerpoint/2012/main" userId="ae4ef64552daf5d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DFF2"/>
    <a:srgbClr val="DC8390"/>
    <a:srgbClr val="A7D2EE"/>
    <a:srgbClr val="7EA445"/>
    <a:srgbClr val="F7F2E3"/>
    <a:srgbClr val="655CA6"/>
    <a:srgbClr val="843C0B"/>
    <a:srgbClr val="5BBEAE"/>
    <a:srgbClr val="2F99D4"/>
    <a:srgbClr val="63C0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3" autoAdjust="0"/>
    <p:restoredTop sz="94687"/>
  </p:normalViewPr>
  <p:slideViewPr>
    <p:cSldViewPr snapToGrid="0">
      <p:cViewPr varScale="1">
        <p:scale>
          <a:sx n="84" d="100"/>
          <a:sy n="84" d="100"/>
        </p:scale>
        <p:origin x="96" y="294"/>
      </p:cViewPr>
      <p:guideLst>
        <p:guide orient="horz" pos="1643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9.fntdata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commentAuthors" Target="commentAuthor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48B9ED-4FA8-457A-8C95-9715E766FCF6}" type="datetimeFigureOut">
              <a:rPr lang="zh-CN" altLang="en-US" smtClean="0"/>
              <a:t>2024/3/27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F60432-858A-4F24-8214-B61DB53ED13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60432-858A-4F24-8214-B61DB53ED132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60432-858A-4F24-8214-B61DB53ED132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VN" dirty="0"/>
              <a:t>Kick vào A, B, C để hiện hiệu ứng, kick vào con gấu để về màn hình chọn số</a:t>
            </a:r>
          </a:p>
          <a:p>
            <a:r>
              <a:rPr lang="en-VN" dirty="0"/>
              <a:t>- Đáp án 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DD7DE-6B6D-A24B-8A47-9ECDBC7E105F}" type="slidenum">
              <a:rPr kumimoji="0" lang="en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09823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VN" dirty="0"/>
              <a:t>- Đáp án 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DD7DE-6B6D-A24B-8A47-9ECDBC7E105F}" type="slidenum">
              <a:rPr kumimoji="0" lang="en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70907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F60432-858A-4F24-8214-B61DB53ED13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46436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F60432-858A-4F24-8214-B61DB53ED13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62859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F60432-858A-4F24-8214-B61DB53ED13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60955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60432-858A-4F24-8214-B61DB53ED132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60432-858A-4F24-8214-B61DB53ED132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60432-858A-4F24-8214-B61DB53ED132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2024/3/27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2024/3/27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2024/3/27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2024/3/27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8639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9740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4989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065212"/>
            <a:ext cx="3886200" cy="7350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943100"/>
            <a:ext cx="3200400" cy="8763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8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43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00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166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36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203450"/>
            <a:ext cx="3886200" cy="681038"/>
          </a:xfrm>
          <a:prstGeom prst="rect">
            <a:avLst/>
          </a:prstGeo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453357"/>
            <a:ext cx="3886200" cy="75009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286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257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800100"/>
            <a:ext cx="2019300" cy="2262982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800100"/>
            <a:ext cx="2019300" cy="2262982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464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2024/3/27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767556"/>
            <a:ext cx="2020094" cy="31988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087438"/>
            <a:ext cx="2020094" cy="1975644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767556"/>
            <a:ext cx="2020888" cy="31988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087438"/>
            <a:ext cx="2020888" cy="1975644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102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341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233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36525"/>
            <a:ext cx="1504157" cy="581025"/>
          </a:xfrm>
          <a:prstGeom prst="rect">
            <a:avLst/>
          </a:prstGeo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25" y="136525"/>
            <a:ext cx="2555875" cy="2926557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717550"/>
            <a:ext cx="1504157" cy="23455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450"/>
            </a:lvl4pPr>
            <a:lvl5pPr marL="914400" indent="0">
              <a:buNone/>
              <a:defRPr sz="450"/>
            </a:lvl5pPr>
            <a:lvl6pPr marL="1143000" indent="0">
              <a:buNone/>
              <a:defRPr sz="450"/>
            </a:lvl6pPr>
            <a:lvl7pPr marL="1371600" indent="0">
              <a:buNone/>
              <a:defRPr sz="450"/>
            </a:lvl7pPr>
            <a:lvl8pPr marL="1600200" indent="0">
              <a:buNone/>
              <a:defRPr sz="450"/>
            </a:lvl8pPr>
            <a:lvl9pPr marL="1828800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979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2400300"/>
            <a:ext cx="2743200" cy="283369"/>
          </a:xfrm>
          <a:prstGeom prst="rect">
            <a:avLst/>
          </a:prstGeo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306388"/>
            <a:ext cx="2743200" cy="2057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228600" indent="0">
              <a:buNone/>
              <a:defRPr sz="1400"/>
            </a:lvl2pPr>
            <a:lvl3pPr marL="457200" indent="0">
              <a:buNone/>
              <a:defRPr sz="1200"/>
            </a:lvl3pPr>
            <a:lvl4pPr marL="685800" indent="0">
              <a:buNone/>
              <a:defRPr sz="1000"/>
            </a:lvl4pPr>
            <a:lvl5pPr marL="914400" indent="0">
              <a:buNone/>
              <a:defRPr sz="1000"/>
            </a:lvl5pPr>
            <a:lvl6pPr marL="1143000" indent="0">
              <a:buNone/>
              <a:defRPr sz="1000"/>
            </a:lvl6pPr>
            <a:lvl7pPr marL="1371600" indent="0">
              <a:buNone/>
              <a:defRPr sz="1000"/>
            </a:lvl7pPr>
            <a:lvl8pPr marL="1600200" indent="0">
              <a:buNone/>
              <a:defRPr sz="1000"/>
            </a:lvl8pPr>
            <a:lvl9pPr marL="1828800" indent="0">
              <a:buNone/>
              <a:defRPr sz="1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2683669"/>
            <a:ext cx="2743200" cy="4024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450"/>
            </a:lvl4pPr>
            <a:lvl5pPr marL="914400" indent="0">
              <a:buNone/>
              <a:defRPr sz="450"/>
            </a:lvl5pPr>
            <a:lvl6pPr marL="1143000" indent="0">
              <a:buNone/>
              <a:defRPr sz="450"/>
            </a:lvl6pPr>
            <a:lvl7pPr marL="1371600" indent="0">
              <a:buNone/>
              <a:defRPr sz="450"/>
            </a:lvl7pPr>
            <a:lvl8pPr marL="1600200" indent="0">
              <a:buNone/>
              <a:defRPr sz="450"/>
            </a:lvl8pPr>
            <a:lvl9pPr marL="1828800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279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886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37319"/>
            <a:ext cx="1028700" cy="2925763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37319"/>
            <a:ext cx="3009900" cy="29257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89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2024/3/27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2024/3/27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2024/3/27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2024/3/27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2024/3/27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2024/3/27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35933D16-1A11-400B-A8CC-34FD56FEFD51}" type="datetimeFigureOut">
              <a:rPr lang="zh-CN" altLang="en-US" smtClean="0"/>
              <a:t>2024/3/27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7E66AAB8-B394-4FEB-BF69-4B9302AFD4B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2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60CD6066-3947-4376-AF68-449E0A6DD877}"/>
              </a:ext>
            </a:extLst>
          </p:cNvPr>
          <p:cNvSpPr txBox="1"/>
          <p:nvPr userDrawn="1"/>
        </p:nvSpPr>
        <p:spPr>
          <a:xfrm>
            <a:off x="0" y="-1512332"/>
            <a:ext cx="9144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1800">
                <a:solidFill>
                  <a:srgbClr val="CFCFCF"/>
                </a:solidFill>
              </a:rPr>
              <a:t>www.9slide.vn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3" r:id="rId13"/>
    <p:sldLayoutId id="2147483664" r:id="rId14"/>
    <p:sldLayoutId id="2147483665" r:id="rId15"/>
  </p:sldLayoutIdLst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BC02E981-189D-469E-BFC1-168AE5F1395C}"/>
              </a:ext>
            </a:extLst>
          </p:cNvPr>
          <p:cNvSpPr txBox="1"/>
          <p:nvPr userDrawn="1"/>
        </p:nvSpPr>
        <p:spPr>
          <a:xfrm>
            <a:off x="0" y="-1512332"/>
            <a:ext cx="9144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18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3974228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4572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indent="-142875" algn="l" defTabSz="4572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00" indent="-114300" algn="l" defTabSz="457200" rtl="0" eaLnBrk="1" latinLnBrk="0" hangingPunct="1">
        <a:spcBef>
          <a:spcPct val="20000"/>
        </a:spcBef>
        <a:buFont typeface="Arial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14300" algn="l" defTabSz="457200" rtl="0" eaLnBrk="1" latinLnBrk="0" hangingPunct="1">
        <a:spcBef>
          <a:spcPct val="20000"/>
        </a:spcBef>
        <a:buFont typeface="Arial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1.png"/><Relationship Id="rId7" Type="http://schemas.microsoft.com/office/2007/relationships/hdphoto" Target="../media/hdphoto3.wdp"/><Relationship Id="rId12" Type="http://schemas.openxmlformats.org/officeDocument/2006/relationships/image" Target="../media/image3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11" Type="http://schemas.openxmlformats.org/officeDocument/2006/relationships/image" Target="../media/image38.png"/><Relationship Id="rId5" Type="http://schemas.openxmlformats.org/officeDocument/2006/relationships/image" Target="../media/image30.png"/><Relationship Id="rId10" Type="http://schemas.openxmlformats.org/officeDocument/2006/relationships/image" Target="../media/image37.png"/><Relationship Id="rId4" Type="http://schemas.openxmlformats.org/officeDocument/2006/relationships/image" Target="../media/image27.png"/><Relationship Id="rId9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1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2.png"/><Relationship Id="rId5" Type="http://schemas.openxmlformats.org/officeDocument/2006/relationships/image" Target="../media/image30.png"/><Relationship Id="rId4" Type="http://schemas.openxmlformats.org/officeDocument/2006/relationships/image" Target="../media/image27.png"/><Relationship Id="rId9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4.png"/><Relationship Id="rId5" Type="http://schemas.openxmlformats.org/officeDocument/2006/relationships/image" Target="../media/image30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1.png"/><Relationship Id="rId11" Type="http://schemas.openxmlformats.org/officeDocument/2006/relationships/image" Target="../media/image16.svg"/><Relationship Id="rId5" Type="http://schemas.openxmlformats.org/officeDocument/2006/relationships/image" Target="../media/image10.sv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audio" Target="../media/audio1.wav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microsoft.com/office/2007/relationships/hdphoto" Target="../media/hdphoto2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2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3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2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组合 63"/>
          <p:cNvGrpSpPr/>
          <p:nvPr/>
        </p:nvGrpSpPr>
        <p:grpSpPr>
          <a:xfrm>
            <a:off x="0" y="2092960"/>
            <a:ext cx="9144000" cy="3037840"/>
            <a:chOff x="0" y="0"/>
            <a:chExt cx="14400" cy="4784"/>
          </a:xfrm>
        </p:grpSpPr>
        <p:pic>
          <p:nvPicPr>
            <p:cNvPr id="61" name="图片 60"/>
            <p:cNvPicPr>
              <a:picLocks noChangeAspect="1"/>
            </p:cNvPicPr>
            <p:nvPr/>
          </p:nvPicPr>
          <p:blipFill rotWithShape="1">
            <a:blip r:embed="rId3" cstate="screen"/>
            <a:srcRect t="16751"/>
            <a:stretch>
              <a:fillRect/>
            </a:stretch>
          </p:blipFill>
          <p:spPr>
            <a:xfrm>
              <a:off x="0" y="0"/>
              <a:ext cx="14400" cy="4785"/>
            </a:xfrm>
            <a:prstGeom prst="rect">
              <a:avLst/>
            </a:prstGeom>
          </p:spPr>
        </p:pic>
        <p:pic>
          <p:nvPicPr>
            <p:cNvPr id="63" name="图片 62"/>
            <p:cNvPicPr>
              <a:picLocks noChangeAspect="1"/>
            </p:cNvPicPr>
            <p:nvPr/>
          </p:nvPicPr>
          <p:blipFill rotWithShape="1">
            <a:blip r:embed="rId3" cstate="screen"/>
            <a:srcRect t="16751"/>
            <a:stretch>
              <a:fillRect/>
            </a:stretch>
          </p:blipFill>
          <p:spPr>
            <a:xfrm flipH="1">
              <a:off x="0" y="0"/>
              <a:ext cx="14400" cy="4785"/>
            </a:xfrm>
            <a:prstGeom prst="rect">
              <a:avLst/>
            </a:prstGeom>
          </p:spPr>
        </p:pic>
      </p:grpSp>
      <p:pic>
        <p:nvPicPr>
          <p:cNvPr id="26" name="图片 25" descr="组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26670"/>
            <a:ext cx="9144000" cy="2038350"/>
          </a:xfrm>
          <a:prstGeom prst="rect">
            <a:avLst/>
          </a:prstGeom>
        </p:spPr>
      </p:pic>
      <p:grpSp>
        <p:nvGrpSpPr>
          <p:cNvPr id="32" name="组合 31"/>
          <p:cNvGrpSpPr/>
          <p:nvPr/>
        </p:nvGrpSpPr>
        <p:grpSpPr>
          <a:xfrm>
            <a:off x="2169795" y="133350"/>
            <a:ext cx="4642485" cy="1146175"/>
            <a:chOff x="3379" y="264"/>
            <a:chExt cx="7311" cy="1805"/>
          </a:xfrm>
        </p:grpSpPr>
        <p:sp>
          <p:nvSpPr>
            <p:cNvPr id="33" name="椭圆 32"/>
            <p:cNvSpPr/>
            <p:nvPr/>
          </p:nvSpPr>
          <p:spPr>
            <a:xfrm>
              <a:off x="3379" y="585"/>
              <a:ext cx="611" cy="611"/>
            </a:xfrm>
            <a:prstGeom prst="ellipse">
              <a:avLst/>
            </a:prstGeom>
            <a:solidFill>
              <a:srgbClr val="FAD194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" name="椭圆 33"/>
            <p:cNvSpPr/>
            <p:nvPr/>
          </p:nvSpPr>
          <p:spPr>
            <a:xfrm>
              <a:off x="3812" y="264"/>
              <a:ext cx="735" cy="735"/>
            </a:xfrm>
            <a:prstGeom prst="ellipse">
              <a:avLst/>
            </a:prstGeom>
            <a:solidFill>
              <a:srgbClr val="AFCFBD">
                <a:alpha val="5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" name="椭圆 34"/>
            <p:cNvSpPr/>
            <p:nvPr/>
          </p:nvSpPr>
          <p:spPr>
            <a:xfrm>
              <a:off x="5822" y="347"/>
              <a:ext cx="476" cy="476"/>
            </a:xfrm>
            <a:prstGeom prst="ellipse">
              <a:avLst/>
            </a:prstGeom>
            <a:solidFill>
              <a:srgbClr val="FAD1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" name="椭圆 35"/>
            <p:cNvSpPr/>
            <p:nvPr/>
          </p:nvSpPr>
          <p:spPr>
            <a:xfrm>
              <a:off x="8315" y="585"/>
              <a:ext cx="345" cy="345"/>
            </a:xfrm>
            <a:prstGeom prst="ellipse">
              <a:avLst/>
            </a:prstGeom>
            <a:solidFill>
              <a:srgbClr val="AFCFBD">
                <a:alpha val="8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7" name="椭圆 36"/>
            <p:cNvSpPr/>
            <p:nvPr/>
          </p:nvSpPr>
          <p:spPr>
            <a:xfrm>
              <a:off x="4311" y="758"/>
              <a:ext cx="373" cy="373"/>
            </a:xfrm>
            <a:prstGeom prst="ellipse">
              <a:avLst/>
            </a:prstGeom>
            <a:solidFill>
              <a:srgbClr val="D2B297">
                <a:alpha val="6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8" name="椭圆 37"/>
            <p:cNvSpPr/>
            <p:nvPr/>
          </p:nvSpPr>
          <p:spPr>
            <a:xfrm>
              <a:off x="7884" y="564"/>
              <a:ext cx="611" cy="611"/>
            </a:xfrm>
            <a:prstGeom prst="ellipse">
              <a:avLst/>
            </a:prstGeom>
            <a:solidFill>
              <a:srgbClr val="CCE1DE">
                <a:alpha val="6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9" name="椭圆 38"/>
            <p:cNvSpPr/>
            <p:nvPr/>
          </p:nvSpPr>
          <p:spPr>
            <a:xfrm>
              <a:off x="10192" y="564"/>
              <a:ext cx="259" cy="259"/>
            </a:xfrm>
            <a:prstGeom prst="ellipse">
              <a:avLst/>
            </a:prstGeom>
            <a:solidFill>
              <a:srgbClr val="FAD194">
                <a:alpha val="6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0" name="椭圆 39"/>
            <p:cNvSpPr/>
            <p:nvPr/>
          </p:nvSpPr>
          <p:spPr>
            <a:xfrm>
              <a:off x="10448" y="488"/>
              <a:ext cx="193" cy="193"/>
            </a:xfrm>
            <a:prstGeom prst="ellipse">
              <a:avLst/>
            </a:prstGeom>
            <a:solidFill>
              <a:srgbClr val="FCC6B7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1" name="椭圆 40"/>
            <p:cNvSpPr/>
            <p:nvPr/>
          </p:nvSpPr>
          <p:spPr>
            <a:xfrm>
              <a:off x="10432" y="804"/>
              <a:ext cx="259" cy="259"/>
            </a:xfrm>
            <a:prstGeom prst="ellipse">
              <a:avLst/>
            </a:prstGeom>
            <a:solidFill>
              <a:srgbClr val="D1C9E0">
                <a:alpha val="6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2" name="椭圆 41"/>
            <p:cNvSpPr/>
            <p:nvPr/>
          </p:nvSpPr>
          <p:spPr>
            <a:xfrm>
              <a:off x="6568" y="1437"/>
              <a:ext cx="632" cy="632"/>
            </a:xfrm>
            <a:prstGeom prst="ellipse">
              <a:avLst/>
            </a:prstGeom>
            <a:solidFill>
              <a:srgbClr val="FCC6B7">
                <a:alpha val="5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54" name="图片 53" descr="微信截图_2021101310460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8298" y="2801620"/>
            <a:ext cx="5907405" cy="2326640"/>
          </a:xfrm>
          <a:prstGeom prst="rect">
            <a:avLst/>
          </a:prstGeom>
        </p:spPr>
      </p:pic>
      <p:sp>
        <p:nvSpPr>
          <p:cNvPr id="62" name="云形 61"/>
          <p:cNvSpPr/>
          <p:nvPr/>
        </p:nvSpPr>
        <p:spPr>
          <a:xfrm>
            <a:off x="932889" y="17229"/>
            <a:ext cx="6523841" cy="3474854"/>
          </a:xfrm>
          <a:prstGeom prst="cloud">
            <a:avLst/>
          </a:prstGeom>
          <a:solidFill>
            <a:schemeClr val="bg1"/>
          </a:solidFill>
          <a:ln w="12700" cmpd="sng">
            <a:solidFill>
              <a:srgbClr val="843C0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5BA68DD-D3E2-E6CE-6B6A-ADBD7AF5878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3916" y="966153"/>
            <a:ext cx="6433581" cy="206091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597A440-9DCB-A40B-9C59-010F97C4478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58994" b="84472"/>
          <a:stretch/>
        </p:blipFill>
        <p:spPr>
          <a:xfrm>
            <a:off x="2495551" y="310197"/>
            <a:ext cx="3529965" cy="103378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5BA7F9F-DB4E-7A95-685B-3CCE88A23192}"/>
              </a:ext>
            </a:extLst>
          </p:cNvPr>
          <p:cNvSpPr txBox="1"/>
          <p:nvPr/>
        </p:nvSpPr>
        <p:spPr>
          <a:xfrm>
            <a:off x="3042601" y="2963695"/>
            <a:ext cx="2304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</a:rPr>
              <a:t>(</a:t>
            </a:r>
            <a:r>
              <a:rPr lang="vi-VN" sz="2400" dirty="0">
                <a:solidFill>
                  <a:srgbClr val="FF0000"/>
                </a:solidFill>
                <a:latin typeface="#9Slide03 AllRoundGothic" panose="020B0703020202020104" pitchFamily="34" charset="0"/>
              </a:rPr>
              <a:t>Trang 75)</a:t>
            </a:r>
            <a:endParaRPr lang="en-SG" sz="2400" dirty="0">
              <a:solidFill>
                <a:srgbClr val="FF0000"/>
              </a:solidFill>
              <a:latin typeface="#9Slide03 AllRoundGothic" panose="020B07030202020201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2153" y="54854"/>
            <a:ext cx="1171721" cy="11717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1" animBg="1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2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0" y="240030"/>
            <a:ext cx="9144635" cy="5904230"/>
            <a:chOff x="0" y="378"/>
            <a:chExt cx="14401" cy="9298"/>
          </a:xfrm>
        </p:grpSpPr>
        <p:grpSp>
          <p:nvGrpSpPr>
            <p:cNvPr id="37" name="组合 36"/>
            <p:cNvGrpSpPr/>
            <p:nvPr/>
          </p:nvGrpSpPr>
          <p:grpSpPr>
            <a:xfrm>
              <a:off x="0" y="4892"/>
              <a:ext cx="14401" cy="4784"/>
              <a:chOff x="0" y="0"/>
              <a:chExt cx="14401" cy="4784"/>
            </a:xfrm>
          </p:grpSpPr>
          <p:pic>
            <p:nvPicPr>
              <p:cNvPr id="38" name="图片 37"/>
              <p:cNvPicPr>
                <a:picLocks noChangeAspect="1"/>
              </p:cNvPicPr>
              <p:nvPr/>
            </p:nvPicPr>
            <p:blipFill rotWithShape="1">
              <a:blip r:embed="rId3" cstate="screen"/>
              <a:srcRect t="16751"/>
              <a:stretch>
                <a:fillRect/>
              </a:stretch>
            </p:blipFill>
            <p:spPr>
              <a:xfrm>
                <a:off x="0" y="0"/>
                <a:ext cx="14400" cy="4785"/>
              </a:xfrm>
              <a:prstGeom prst="rect">
                <a:avLst/>
              </a:prstGeom>
            </p:spPr>
          </p:pic>
          <p:pic>
            <p:nvPicPr>
              <p:cNvPr id="39" name="图片 38"/>
              <p:cNvPicPr>
                <a:picLocks noChangeAspect="1"/>
              </p:cNvPicPr>
              <p:nvPr/>
            </p:nvPicPr>
            <p:blipFill rotWithShape="1">
              <a:blip r:embed="rId3" cstate="screen"/>
              <a:srcRect t="16751"/>
              <a:stretch>
                <a:fillRect/>
              </a:stretch>
            </p:blipFill>
            <p:spPr>
              <a:xfrm flipH="1">
                <a:off x="1" y="0"/>
                <a:ext cx="14400" cy="4785"/>
              </a:xfrm>
              <a:prstGeom prst="rect">
                <a:avLst/>
              </a:prstGeom>
            </p:spPr>
          </p:pic>
        </p:grpSp>
        <p:pic>
          <p:nvPicPr>
            <p:cNvPr id="8" name="图片 7" descr="图层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9" y="378"/>
              <a:ext cx="891" cy="889"/>
            </a:xfrm>
            <a:prstGeom prst="rect">
              <a:avLst/>
            </a:prstGeom>
          </p:spPr>
        </p:pic>
      </p:grpSp>
      <p:grpSp>
        <p:nvGrpSpPr>
          <p:cNvPr id="4" name="组合 3"/>
          <p:cNvGrpSpPr/>
          <p:nvPr/>
        </p:nvGrpSpPr>
        <p:grpSpPr>
          <a:xfrm>
            <a:off x="494665" y="0"/>
            <a:ext cx="8564245" cy="1840230"/>
            <a:chOff x="779" y="0"/>
            <a:chExt cx="13487" cy="2898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11368" y="0"/>
              <a:ext cx="2898" cy="2898"/>
            </a:xfrm>
            <a:prstGeom prst="rect">
              <a:avLst/>
            </a:prstGeom>
          </p:spPr>
        </p:pic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779" y="0"/>
              <a:ext cx="2898" cy="2898"/>
            </a:xfrm>
            <a:prstGeom prst="rect">
              <a:avLst/>
            </a:prstGeom>
          </p:spPr>
        </p:pic>
      </p:grpSp>
      <p:grpSp>
        <p:nvGrpSpPr>
          <p:cNvPr id="3" name="组合 43">
            <a:extLst>
              <a:ext uri="{FF2B5EF4-FFF2-40B4-BE49-F238E27FC236}">
                <a16:creationId xmlns:a16="http://schemas.microsoft.com/office/drawing/2014/main" id="{71008528-B9FB-83AD-E79C-4B3E8B22FA8F}"/>
              </a:ext>
            </a:extLst>
          </p:cNvPr>
          <p:cNvGrpSpPr/>
          <p:nvPr/>
        </p:nvGrpSpPr>
        <p:grpSpPr>
          <a:xfrm>
            <a:off x="240665" y="787763"/>
            <a:ext cx="8818245" cy="4637313"/>
            <a:chOff x="1020" y="2328"/>
            <a:chExt cx="11012" cy="7804"/>
          </a:xfrm>
        </p:grpSpPr>
        <p:sp>
          <p:nvSpPr>
            <p:cNvPr id="5" name="圆角矩形 44">
              <a:extLst>
                <a:ext uri="{FF2B5EF4-FFF2-40B4-BE49-F238E27FC236}">
                  <a16:creationId xmlns:a16="http://schemas.microsoft.com/office/drawing/2014/main" id="{F988B8E1-DAE9-AB3A-D0E7-F419B6EF7838}"/>
                </a:ext>
              </a:extLst>
            </p:cNvPr>
            <p:cNvSpPr/>
            <p:nvPr/>
          </p:nvSpPr>
          <p:spPr>
            <a:xfrm>
              <a:off x="1220" y="2528"/>
              <a:ext cx="10812" cy="7604"/>
            </a:xfrm>
            <a:prstGeom prst="roundRect">
              <a:avLst/>
            </a:prstGeom>
            <a:solidFill>
              <a:srgbClr val="7EA445"/>
            </a:solidFill>
            <a:ln w="25400" cmpd="sng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5F7700"/>
                </a:solidFill>
              </a:endParaRPr>
            </a:p>
          </p:txBody>
        </p:sp>
        <p:sp>
          <p:nvSpPr>
            <p:cNvPr id="6" name="圆角矩形 5">
              <a:extLst>
                <a:ext uri="{FF2B5EF4-FFF2-40B4-BE49-F238E27FC236}">
                  <a16:creationId xmlns:a16="http://schemas.microsoft.com/office/drawing/2014/main" id="{CE90990E-B47E-5708-D3E8-FCDC02B6B8C1}"/>
                </a:ext>
              </a:extLst>
            </p:cNvPr>
            <p:cNvSpPr/>
            <p:nvPr/>
          </p:nvSpPr>
          <p:spPr>
            <a:xfrm>
              <a:off x="1020" y="2328"/>
              <a:ext cx="10812" cy="7604"/>
            </a:xfrm>
            <a:prstGeom prst="roundRect">
              <a:avLst/>
            </a:prstGeom>
            <a:solidFill>
              <a:schemeClr val="bg1"/>
            </a:solidFill>
            <a:ln w="28575" cmpd="sng">
              <a:solidFill>
                <a:srgbClr val="843C0B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5F7700"/>
                </a:solidFill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5D868F1F-5386-69E4-9DDB-50BBCEAB0F3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51529" b="59837"/>
          <a:stretch/>
        </p:blipFill>
        <p:spPr>
          <a:xfrm>
            <a:off x="2222059" y="0"/>
            <a:ext cx="4333123" cy="1959075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B51543BF-3FEF-2FD1-A21E-CFC4FC592D5D}"/>
              </a:ext>
            </a:extLst>
          </p:cNvPr>
          <p:cNvSpPr/>
          <p:nvPr/>
        </p:nvSpPr>
        <p:spPr>
          <a:xfrm>
            <a:off x="400822" y="1991280"/>
            <a:ext cx="558800" cy="540708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L</a:t>
            </a:r>
            <a:endParaRPr lang="en-SG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C41A014-9657-8670-281E-EFA29626E084}"/>
                  </a:ext>
                </a:extLst>
              </p:cNvPr>
              <p:cNvSpPr txBox="1"/>
              <p:nvPr/>
            </p:nvSpPr>
            <p:spPr>
              <a:xfrm>
                <a:off x="1234714" y="1941591"/>
                <a:ext cx="3513667" cy="8036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SG" sz="32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3200" b="1" i="1"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vi-VN" sz="3200" b="1" i="1"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  <m:r>
                      <a:rPr lang="vi-VN" sz="3200" b="1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vi-VN" sz="32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3200" b="1" i="1">
                            <a:latin typeface="Cambria Math" panose="02040503050406030204" pitchFamily="18" charset="0"/>
                          </a:rPr>
                          <m:t>𝟖</m:t>
                        </m:r>
                      </m:num>
                      <m:den>
                        <m:r>
                          <a:rPr lang="vi-VN" sz="3200" b="1" i="1"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vi-VN" sz="3200" b="1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2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3200" b="1" i="1">
                            <a:latin typeface="Cambria Math" panose="02040503050406030204" pitchFamily="18" charset="0"/>
                          </a:rPr>
                          <m:t>15</m:t>
                        </m:r>
                      </m:num>
                      <m:den>
                        <m:r>
                          <a:rPr lang="vi-VN" sz="3200" b="1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en-SG" sz="3200" b="1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C41A014-9657-8670-281E-EFA29626E0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4714" y="1941591"/>
                <a:ext cx="3513667" cy="803682"/>
              </a:xfrm>
              <a:prstGeom prst="rect">
                <a:avLst/>
              </a:prstGeom>
              <a:blipFill>
                <a:blip r:embed="rId8"/>
                <a:stretch>
                  <a:fillRect b="-11450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val 9">
            <a:extLst>
              <a:ext uri="{FF2B5EF4-FFF2-40B4-BE49-F238E27FC236}">
                <a16:creationId xmlns:a16="http://schemas.microsoft.com/office/drawing/2014/main" id="{D492F09B-34BB-0CCC-3DCE-5BF70F99256B}"/>
              </a:ext>
            </a:extLst>
          </p:cNvPr>
          <p:cNvSpPr/>
          <p:nvPr/>
        </p:nvSpPr>
        <p:spPr>
          <a:xfrm>
            <a:off x="315097" y="2963536"/>
            <a:ext cx="644525" cy="612303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Ạ</a:t>
            </a:r>
            <a:endParaRPr lang="en-SG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9BA7969-269C-2F04-22AA-53999E888CD7}"/>
                  </a:ext>
                </a:extLst>
              </p:cNvPr>
              <p:cNvSpPr txBox="1"/>
              <p:nvPr/>
            </p:nvSpPr>
            <p:spPr>
              <a:xfrm>
                <a:off x="1234714" y="2891165"/>
                <a:ext cx="3513667" cy="7988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SG" sz="32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3200" b="1" i="1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vi-VN" sz="3200" b="1" i="1">
                            <a:latin typeface="Cambria Math" panose="02040503050406030204" pitchFamily="18" charset="0"/>
                          </a:rPr>
                          <m:t>11</m:t>
                        </m:r>
                      </m:den>
                    </m:f>
                    <m:r>
                      <a:rPr lang="vi-VN" sz="3200" b="1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vi-VN" sz="32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3200" b="1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vi-VN" sz="3200" b="1" i="1">
                            <a:latin typeface="Cambria Math" panose="02040503050406030204" pitchFamily="18" charset="0"/>
                          </a:rPr>
                          <m:t>11</m:t>
                        </m:r>
                      </m:den>
                    </m:f>
                  </m:oMath>
                </a14:m>
                <a:r>
                  <a:rPr lang="vi-VN" sz="3200" b="1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2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3200" b="1" i="1">
                            <a:latin typeface="Cambria Math" panose="02040503050406030204" pitchFamily="18" charset="0"/>
                          </a:rPr>
                          <m:t>16</m:t>
                        </m:r>
                      </m:num>
                      <m:den>
                        <m:r>
                          <a:rPr lang="vi-VN" sz="3200" b="1" i="1">
                            <a:latin typeface="Cambria Math" panose="02040503050406030204" pitchFamily="18" charset="0"/>
                          </a:rPr>
                          <m:t>11</m:t>
                        </m:r>
                      </m:den>
                    </m:f>
                  </m:oMath>
                </a14:m>
                <a:endParaRPr lang="en-SG" sz="3200" b="1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9BA7969-269C-2F04-22AA-53999E888C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4714" y="2891165"/>
                <a:ext cx="3513667" cy="798873"/>
              </a:xfrm>
              <a:prstGeom prst="rect">
                <a:avLst/>
              </a:prstGeom>
              <a:blipFill>
                <a:blip r:embed="rId9"/>
                <a:stretch>
                  <a:fillRect b="-9924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Oval 14">
            <a:extLst>
              <a:ext uri="{FF2B5EF4-FFF2-40B4-BE49-F238E27FC236}">
                <a16:creationId xmlns:a16="http://schemas.microsoft.com/office/drawing/2014/main" id="{09D324D0-EEE7-ED76-2668-66CFA9699B10}"/>
              </a:ext>
            </a:extLst>
          </p:cNvPr>
          <p:cNvSpPr/>
          <p:nvPr/>
        </p:nvSpPr>
        <p:spPr>
          <a:xfrm>
            <a:off x="240030" y="3933884"/>
            <a:ext cx="644525" cy="612303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T</a:t>
            </a:r>
            <a:endParaRPr lang="en-SG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F492D54-201E-CE45-28BD-39AF4824084E}"/>
                  </a:ext>
                </a:extLst>
              </p:cNvPr>
              <p:cNvSpPr txBox="1"/>
              <p:nvPr/>
            </p:nvSpPr>
            <p:spPr>
              <a:xfrm>
                <a:off x="1159647" y="3861513"/>
                <a:ext cx="3513667" cy="788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SG" sz="32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3200" b="1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3200" b="1" i="1">
                            <a:latin typeface="Cambria Math" panose="02040503050406030204" pitchFamily="18" charset="0"/>
                          </a:rPr>
                          <m:t>11</m:t>
                        </m:r>
                      </m:den>
                    </m:f>
                    <m:r>
                      <a:rPr lang="vi-VN" sz="3200" b="1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vi-VN" sz="32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3200" b="1" i="1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vi-VN" sz="3200" b="1" i="1">
                            <a:latin typeface="Cambria Math" panose="02040503050406030204" pitchFamily="18" charset="0"/>
                          </a:rPr>
                          <m:t>11</m:t>
                        </m:r>
                      </m:den>
                    </m:f>
                  </m:oMath>
                </a14:m>
                <a:r>
                  <a:rPr lang="vi-VN" sz="3200" b="1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3200" b="1" i="1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vi-VN" sz="3200" b="1" i="1">
                            <a:latin typeface="Cambria Math" panose="02040503050406030204" pitchFamily="18" charset="0"/>
                          </a:rPr>
                          <m:t>11</m:t>
                        </m:r>
                      </m:den>
                    </m:f>
                    <m:r>
                      <a:rPr lang="vi-VN" sz="32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3200" b="1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2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3200" b="1" i="1">
                            <a:latin typeface="Cambria Math" panose="02040503050406030204" pitchFamily="18" charset="0"/>
                          </a:rPr>
                          <m:t>17</m:t>
                        </m:r>
                      </m:num>
                      <m:den>
                        <m:r>
                          <a:rPr lang="vi-VN" sz="3200" b="1" i="1">
                            <a:latin typeface="Cambria Math" panose="02040503050406030204" pitchFamily="18" charset="0"/>
                          </a:rPr>
                          <m:t>11</m:t>
                        </m:r>
                      </m:den>
                    </m:f>
                  </m:oMath>
                </a14:m>
                <a:endParaRPr lang="en-SG" sz="3200" b="1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F492D54-201E-CE45-28BD-39AF482408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9647" y="3861513"/>
                <a:ext cx="3513667" cy="788742"/>
              </a:xfrm>
              <a:prstGeom prst="rect">
                <a:avLst/>
              </a:prstGeom>
              <a:blipFill>
                <a:blip r:embed="rId10"/>
                <a:stretch>
                  <a:fillRect b="-10769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Oval 16">
            <a:extLst>
              <a:ext uri="{FF2B5EF4-FFF2-40B4-BE49-F238E27FC236}">
                <a16:creationId xmlns:a16="http://schemas.microsoft.com/office/drawing/2014/main" id="{3141BE85-B2D4-D09F-AB64-2D4DEFCDF32E}"/>
              </a:ext>
            </a:extLst>
          </p:cNvPr>
          <p:cNvSpPr/>
          <p:nvPr/>
        </p:nvSpPr>
        <p:spPr>
          <a:xfrm>
            <a:off x="4740561" y="2088325"/>
            <a:ext cx="644525" cy="612303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Đ</a:t>
            </a:r>
            <a:endParaRPr lang="en-SG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BF445E8-01DD-41C1-3899-852AB69A2D08}"/>
                  </a:ext>
                </a:extLst>
              </p:cNvPr>
              <p:cNvSpPr txBox="1"/>
              <p:nvPr/>
            </p:nvSpPr>
            <p:spPr>
              <a:xfrm>
                <a:off x="5660178" y="2015954"/>
                <a:ext cx="3513667" cy="7918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SG" sz="32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3200" b="1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vi-VN" sz="3200" b="1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vi-VN" sz="3200" b="1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vi-VN" sz="32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3200" b="1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3200" b="1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vi-VN" sz="3200" b="1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3200" b="1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vi-VN" sz="3200" b="1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vi-VN" sz="32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3200" b="1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2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3200" b="1" i="1"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vi-VN" sz="3200" b="1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en-SG" sz="3200" b="1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BF445E8-01DD-41C1-3899-852AB69A2D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0178" y="2015954"/>
                <a:ext cx="3513667" cy="791820"/>
              </a:xfrm>
              <a:prstGeom prst="rect">
                <a:avLst/>
              </a:prstGeom>
              <a:blipFill>
                <a:blip r:embed="rId11"/>
                <a:stretch>
                  <a:fillRect b="-10769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Oval 18">
            <a:extLst>
              <a:ext uri="{FF2B5EF4-FFF2-40B4-BE49-F238E27FC236}">
                <a16:creationId xmlns:a16="http://schemas.microsoft.com/office/drawing/2014/main" id="{56FF2439-5E8A-9291-A7B6-60CF255CDBDB}"/>
              </a:ext>
            </a:extLst>
          </p:cNvPr>
          <p:cNvSpPr/>
          <p:nvPr/>
        </p:nvSpPr>
        <p:spPr>
          <a:xfrm>
            <a:off x="4711986" y="3178791"/>
            <a:ext cx="644525" cy="612303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À</a:t>
            </a:r>
            <a:endParaRPr lang="en-SG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EECAADD-4149-347A-7475-3F5EB60FDFEA}"/>
                  </a:ext>
                </a:extLst>
              </p:cNvPr>
              <p:cNvSpPr txBox="1"/>
              <p:nvPr/>
            </p:nvSpPr>
            <p:spPr>
              <a:xfrm>
                <a:off x="5631603" y="3106420"/>
                <a:ext cx="3513667" cy="7918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SG" sz="32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3200" b="1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vi-VN" sz="3200" b="1" i="1">
                            <a:latin typeface="Cambria Math" panose="02040503050406030204" pitchFamily="18" charset="0"/>
                          </a:rPr>
                          <m:t>11</m:t>
                        </m:r>
                      </m:den>
                    </m:f>
                    <m:r>
                      <a:rPr lang="vi-VN" sz="3200" b="1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vi-VN" sz="32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3200" b="1" i="1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vi-VN" sz="3200" b="1" i="1">
                            <a:latin typeface="Cambria Math" panose="02040503050406030204" pitchFamily="18" charset="0"/>
                          </a:rPr>
                          <m:t>11</m:t>
                        </m:r>
                      </m:den>
                    </m:f>
                  </m:oMath>
                </a14:m>
                <a:r>
                  <a:rPr lang="vi-VN" sz="3200" b="1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2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3200" b="1" i="1"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vi-VN" sz="3200" b="1" i="1">
                            <a:latin typeface="Cambria Math" panose="02040503050406030204" pitchFamily="18" charset="0"/>
                          </a:rPr>
                          <m:t>11</m:t>
                        </m:r>
                      </m:den>
                    </m:f>
                  </m:oMath>
                </a14:m>
                <a:endParaRPr lang="en-SG" sz="3200" b="1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EECAADD-4149-347A-7475-3F5EB60FDF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1603" y="3106420"/>
                <a:ext cx="3513667" cy="791820"/>
              </a:xfrm>
              <a:prstGeom prst="rect">
                <a:avLst/>
              </a:prstGeom>
              <a:blipFill>
                <a:blip r:embed="rId12"/>
                <a:stretch>
                  <a:fillRect b="-11628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82716E-6 L 0.42569 -0.1225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85" y="-61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0.00618 L 0.49566 -0.31821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74" y="-162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0.00618 L 0.5743 -0.5071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15" y="-256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0.00617 L -0.20712 -0.14197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65" y="-7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0.00617 L -0.14028 -0.35154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14" y="-179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0" grpId="0" animBg="1"/>
      <p:bldP spid="14" grpId="0"/>
      <p:bldP spid="15" grpId="0" animBg="1"/>
      <p:bldP spid="16" grpId="0"/>
      <p:bldP spid="17" grpId="0" animBg="1"/>
      <p:bldP spid="18" grpId="0"/>
      <p:bldP spid="19" grpId="0" animBg="1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2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0" y="240030"/>
            <a:ext cx="9144635" cy="5904230"/>
            <a:chOff x="0" y="378"/>
            <a:chExt cx="14401" cy="9298"/>
          </a:xfrm>
        </p:grpSpPr>
        <p:grpSp>
          <p:nvGrpSpPr>
            <p:cNvPr id="37" name="组合 36"/>
            <p:cNvGrpSpPr/>
            <p:nvPr/>
          </p:nvGrpSpPr>
          <p:grpSpPr>
            <a:xfrm>
              <a:off x="0" y="4892"/>
              <a:ext cx="14401" cy="4784"/>
              <a:chOff x="0" y="0"/>
              <a:chExt cx="14401" cy="4784"/>
            </a:xfrm>
          </p:grpSpPr>
          <p:pic>
            <p:nvPicPr>
              <p:cNvPr id="38" name="图片 37"/>
              <p:cNvPicPr>
                <a:picLocks noChangeAspect="1"/>
              </p:cNvPicPr>
              <p:nvPr/>
            </p:nvPicPr>
            <p:blipFill rotWithShape="1">
              <a:blip r:embed="rId3" cstate="screen"/>
              <a:srcRect t="16751"/>
              <a:stretch>
                <a:fillRect/>
              </a:stretch>
            </p:blipFill>
            <p:spPr>
              <a:xfrm>
                <a:off x="0" y="0"/>
                <a:ext cx="14400" cy="4785"/>
              </a:xfrm>
              <a:prstGeom prst="rect">
                <a:avLst/>
              </a:prstGeom>
            </p:spPr>
          </p:pic>
          <p:pic>
            <p:nvPicPr>
              <p:cNvPr id="39" name="图片 38"/>
              <p:cNvPicPr>
                <a:picLocks noChangeAspect="1"/>
              </p:cNvPicPr>
              <p:nvPr/>
            </p:nvPicPr>
            <p:blipFill rotWithShape="1">
              <a:blip r:embed="rId3" cstate="screen"/>
              <a:srcRect t="16751"/>
              <a:stretch>
                <a:fillRect/>
              </a:stretch>
            </p:blipFill>
            <p:spPr>
              <a:xfrm flipH="1">
                <a:off x="1" y="0"/>
                <a:ext cx="14400" cy="4785"/>
              </a:xfrm>
              <a:prstGeom prst="rect">
                <a:avLst/>
              </a:prstGeom>
            </p:spPr>
          </p:pic>
        </p:grpSp>
        <p:pic>
          <p:nvPicPr>
            <p:cNvPr id="8" name="图片 7" descr="图层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9" y="378"/>
              <a:ext cx="891" cy="889"/>
            </a:xfrm>
            <a:prstGeom prst="rect">
              <a:avLst/>
            </a:prstGeom>
          </p:spPr>
        </p:pic>
      </p:grpSp>
      <p:grpSp>
        <p:nvGrpSpPr>
          <p:cNvPr id="4" name="组合 3"/>
          <p:cNvGrpSpPr/>
          <p:nvPr/>
        </p:nvGrpSpPr>
        <p:grpSpPr>
          <a:xfrm>
            <a:off x="494665" y="0"/>
            <a:ext cx="8564245" cy="1840230"/>
            <a:chOff x="779" y="0"/>
            <a:chExt cx="13487" cy="2898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11368" y="0"/>
              <a:ext cx="2898" cy="2898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779" y="0"/>
              <a:ext cx="2898" cy="2898"/>
            </a:xfrm>
            <a:prstGeom prst="rect">
              <a:avLst/>
            </a:prstGeom>
          </p:spPr>
        </p:pic>
      </p:grpSp>
      <p:grpSp>
        <p:nvGrpSpPr>
          <p:cNvPr id="18" name="组合 43">
            <a:extLst>
              <a:ext uri="{FF2B5EF4-FFF2-40B4-BE49-F238E27FC236}">
                <a16:creationId xmlns:a16="http://schemas.microsoft.com/office/drawing/2014/main" id="{B345F2AF-3CAF-20D8-5176-7AE13046CC63}"/>
              </a:ext>
            </a:extLst>
          </p:cNvPr>
          <p:cNvGrpSpPr/>
          <p:nvPr/>
        </p:nvGrpSpPr>
        <p:grpSpPr>
          <a:xfrm>
            <a:off x="240665" y="1044575"/>
            <a:ext cx="8818245" cy="4637313"/>
            <a:chOff x="1020" y="2328"/>
            <a:chExt cx="11012" cy="7804"/>
          </a:xfrm>
        </p:grpSpPr>
        <p:sp>
          <p:nvSpPr>
            <p:cNvPr id="20" name="圆角矩形 44">
              <a:extLst>
                <a:ext uri="{FF2B5EF4-FFF2-40B4-BE49-F238E27FC236}">
                  <a16:creationId xmlns:a16="http://schemas.microsoft.com/office/drawing/2014/main" id="{FA2C83D3-1662-2064-FE29-4DFC7E2DBB02}"/>
                </a:ext>
              </a:extLst>
            </p:cNvPr>
            <p:cNvSpPr/>
            <p:nvPr/>
          </p:nvSpPr>
          <p:spPr>
            <a:xfrm>
              <a:off x="1220" y="2528"/>
              <a:ext cx="10812" cy="7604"/>
            </a:xfrm>
            <a:prstGeom prst="roundRect">
              <a:avLst/>
            </a:prstGeom>
            <a:solidFill>
              <a:srgbClr val="7EA445"/>
            </a:solidFill>
            <a:ln w="25400" cmpd="sng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5F7700"/>
                </a:solidFill>
              </a:endParaRPr>
            </a:p>
          </p:txBody>
        </p:sp>
        <p:sp>
          <p:nvSpPr>
            <p:cNvPr id="21" name="圆角矩形 5">
              <a:extLst>
                <a:ext uri="{FF2B5EF4-FFF2-40B4-BE49-F238E27FC236}">
                  <a16:creationId xmlns:a16="http://schemas.microsoft.com/office/drawing/2014/main" id="{59C546FB-B757-6C09-230D-A3A9B7EDDEE7}"/>
                </a:ext>
              </a:extLst>
            </p:cNvPr>
            <p:cNvSpPr/>
            <p:nvPr/>
          </p:nvSpPr>
          <p:spPr>
            <a:xfrm>
              <a:off x="1020" y="2328"/>
              <a:ext cx="10812" cy="7604"/>
            </a:xfrm>
            <a:prstGeom prst="roundRect">
              <a:avLst/>
            </a:prstGeom>
            <a:solidFill>
              <a:schemeClr val="bg1"/>
            </a:solidFill>
            <a:ln w="28575" cmpd="sng">
              <a:solidFill>
                <a:srgbClr val="843C0B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5F770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EAD6A45A-68FF-F242-0B92-C6C022C189AD}"/>
                  </a:ext>
                </a:extLst>
              </p:cNvPr>
              <p:cNvSpPr/>
              <p:nvPr/>
            </p:nvSpPr>
            <p:spPr>
              <a:xfrm>
                <a:off x="315097" y="240030"/>
                <a:ext cx="8160699" cy="1942509"/>
              </a:xfrm>
              <a:prstGeom prst="roundRect">
                <a:avLst/>
              </a:prstGeom>
              <a:solidFill>
                <a:srgbClr val="655CA6"/>
              </a:solidFill>
              <a:ln w="28575">
                <a:solidFill>
                  <a:srgbClr val="D2DFF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vi-VN" sz="2600" b="1" dirty="0">
                    <a:solidFill>
                      <a:srgbClr val="F7F2E3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4. </a:t>
                </a:r>
                <a:r>
                  <a:rPr lang="en-SG" sz="2600" b="1" dirty="0" err="1">
                    <a:solidFill>
                      <a:srgbClr val="F7F2E3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Cô</a:t>
                </a:r>
                <a:r>
                  <a:rPr lang="en-SG" sz="2600" b="1" dirty="0">
                    <a:solidFill>
                      <a:srgbClr val="F7F2E3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Ba </a:t>
                </a:r>
                <a:r>
                  <a:rPr lang="en-SG" sz="2600" b="1" dirty="0" err="1">
                    <a:solidFill>
                      <a:srgbClr val="F7F2E3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có</a:t>
                </a:r>
                <a:r>
                  <a:rPr lang="en-SG" sz="2600" b="1" dirty="0">
                    <a:solidFill>
                      <a:srgbClr val="F7F2E3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SG" sz="2600" b="1" dirty="0" err="1">
                    <a:solidFill>
                      <a:srgbClr val="F7F2E3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một</a:t>
                </a:r>
                <a:r>
                  <a:rPr lang="en-SG" sz="2600" b="1" dirty="0">
                    <a:solidFill>
                      <a:srgbClr val="F7F2E3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SG" sz="2600" b="1" dirty="0" err="1">
                    <a:solidFill>
                      <a:srgbClr val="F7F2E3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tấm</a:t>
                </a:r>
                <a:r>
                  <a:rPr lang="en-SG" sz="2600" b="1" dirty="0">
                    <a:solidFill>
                      <a:srgbClr val="F7F2E3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SG" sz="2600" b="1" dirty="0" err="1">
                    <a:solidFill>
                      <a:srgbClr val="F7F2E3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vải</a:t>
                </a:r>
                <a:r>
                  <a:rPr lang="en-SG" sz="2600" b="1" dirty="0">
                    <a:solidFill>
                      <a:srgbClr val="F7F2E3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. </a:t>
                </a:r>
                <a:r>
                  <a:rPr lang="en-SG" sz="2600" b="1" dirty="0" err="1">
                    <a:solidFill>
                      <a:srgbClr val="F7F2E3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Cô</a:t>
                </a:r>
                <a:r>
                  <a:rPr lang="en-SG" sz="2600" b="1" dirty="0">
                    <a:solidFill>
                      <a:srgbClr val="F7F2E3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SG" sz="2600" b="1" dirty="0" err="1">
                    <a:solidFill>
                      <a:srgbClr val="F7F2E3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dùng</a:t>
                </a:r>
                <a:r>
                  <a:rPr lang="en-SG" sz="2600" b="1" dirty="0">
                    <a:solidFill>
                      <a:srgbClr val="F7F2E3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SG" sz="2600" b="1" i="1" smtClean="0">
                            <a:solidFill>
                              <a:srgbClr val="F7F2E3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vi-VN" sz="2600" b="1" i="1">
                            <a:solidFill>
                              <a:srgbClr val="F7F2E3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vi-VN" sz="2600" b="1" i="1">
                            <a:solidFill>
                              <a:srgbClr val="F7F2E3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en-SG" sz="2600" b="1" dirty="0">
                    <a:solidFill>
                      <a:srgbClr val="F7F2E3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r>
                  <a:rPr lang="en-SG" sz="2600" b="1" dirty="0" err="1">
                    <a:solidFill>
                      <a:srgbClr val="F7F2E3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tấm</a:t>
                </a:r>
                <a:r>
                  <a:rPr lang="en-SG" sz="2600" b="1" dirty="0">
                    <a:solidFill>
                      <a:srgbClr val="F7F2E3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SG" sz="2600" b="1" dirty="0" err="1">
                    <a:solidFill>
                      <a:srgbClr val="F7F2E3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vải</a:t>
                </a:r>
                <a:r>
                  <a:rPr lang="en-SG" sz="2600" b="1" dirty="0">
                    <a:solidFill>
                      <a:srgbClr val="F7F2E3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SG" sz="2600" b="1" dirty="0" err="1">
                    <a:solidFill>
                      <a:srgbClr val="F7F2E3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để</a:t>
                </a:r>
                <a:r>
                  <a:rPr lang="en-SG" sz="2600" b="1" dirty="0">
                    <a:solidFill>
                      <a:srgbClr val="F7F2E3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may </a:t>
                </a:r>
                <a:r>
                  <a:rPr lang="en-SG" sz="2600" b="1" dirty="0" err="1">
                    <a:solidFill>
                      <a:srgbClr val="F7F2E3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quần</a:t>
                </a:r>
                <a:r>
                  <a:rPr lang="en-SG" sz="2600" b="1" dirty="0">
                    <a:solidFill>
                      <a:srgbClr val="F7F2E3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,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SG" sz="2600" b="1" i="1" smtClean="0">
                            <a:solidFill>
                              <a:srgbClr val="F7F2E3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vi-VN" sz="2600" b="1" i="1">
                            <a:solidFill>
                              <a:srgbClr val="F7F2E3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vi-VN" sz="2600" b="1" i="1">
                            <a:solidFill>
                              <a:srgbClr val="F7F2E3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en-SG" sz="2600" b="1" dirty="0">
                    <a:solidFill>
                      <a:srgbClr val="F7F2E3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SG" sz="2600" b="1" dirty="0" err="1">
                    <a:solidFill>
                      <a:srgbClr val="F7F2E3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tấm</a:t>
                </a:r>
                <a:r>
                  <a:rPr lang="en-SG" sz="2600" b="1" dirty="0">
                    <a:solidFill>
                      <a:srgbClr val="F7F2E3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SG" sz="2600" b="1" dirty="0" err="1">
                    <a:solidFill>
                      <a:srgbClr val="F7F2E3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vải</a:t>
                </a:r>
                <a:r>
                  <a:rPr lang="en-SG" sz="2600" b="1" dirty="0">
                    <a:solidFill>
                      <a:srgbClr val="F7F2E3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SG" sz="2600" b="1" dirty="0" err="1">
                    <a:solidFill>
                      <a:srgbClr val="F7F2E3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để</a:t>
                </a:r>
                <a:r>
                  <a:rPr lang="en-SG" sz="2600" b="1" dirty="0">
                    <a:solidFill>
                      <a:srgbClr val="F7F2E3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may </a:t>
                </a:r>
                <a:r>
                  <a:rPr lang="en-SG" sz="2600" b="1" dirty="0" err="1">
                    <a:solidFill>
                      <a:srgbClr val="F7F2E3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áo</a:t>
                </a:r>
                <a:r>
                  <a:rPr lang="en-SG" sz="2600" b="1" dirty="0">
                    <a:solidFill>
                      <a:srgbClr val="F7F2E3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SG" sz="2600" b="1" dirty="0" err="1">
                    <a:solidFill>
                      <a:srgbClr val="F7F2E3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và</a:t>
                </a:r>
                <a:r>
                  <a:rPr lang="en-SG" sz="2600" b="1" dirty="0">
                    <a:solidFill>
                      <a:srgbClr val="F7F2E3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SG" sz="2600" b="1" i="1" smtClean="0">
                            <a:solidFill>
                              <a:srgbClr val="F7F2E3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vi-VN" sz="2600" b="1" i="1">
                            <a:solidFill>
                              <a:srgbClr val="F7F2E3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vi-VN" sz="2600" b="1" i="1">
                            <a:solidFill>
                              <a:srgbClr val="F7F2E3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vi-VN" sz="2600" b="1" dirty="0">
                    <a:solidFill>
                      <a:srgbClr val="F7F2E3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SG" sz="2600" b="1" dirty="0" err="1">
                    <a:solidFill>
                      <a:srgbClr val="F7F2E3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tấm</a:t>
                </a:r>
                <a:r>
                  <a:rPr lang="en-SG" sz="2600" b="1" dirty="0">
                    <a:solidFill>
                      <a:srgbClr val="F7F2E3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SG" sz="2600" b="1" dirty="0" err="1">
                    <a:solidFill>
                      <a:srgbClr val="F7F2E3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vải</a:t>
                </a:r>
                <a:r>
                  <a:rPr lang="en-SG" sz="2600" b="1" dirty="0">
                    <a:solidFill>
                      <a:srgbClr val="F7F2E3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SG" sz="2600" b="1" dirty="0" err="1">
                    <a:solidFill>
                      <a:srgbClr val="F7F2E3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để</a:t>
                </a:r>
                <a:r>
                  <a:rPr lang="en-SG" sz="2600" b="1" dirty="0">
                    <a:solidFill>
                      <a:srgbClr val="F7F2E3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may </a:t>
                </a:r>
                <a:r>
                  <a:rPr lang="en-SG" sz="2600" b="1" dirty="0" err="1">
                    <a:solidFill>
                      <a:srgbClr val="F7F2E3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túi</a:t>
                </a:r>
                <a:r>
                  <a:rPr lang="en-SG" sz="2600" b="1" dirty="0">
                    <a:solidFill>
                      <a:srgbClr val="F7F2E3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. </a:t>
                </a:r>
                <a:r>
                  <a:rPr lang="en-SG" sz="2600" b="1" dirty="0" err="1">
                    <a:solidFill>
                      <a:srgbClr val="F7F2E3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Hỏi</a:t>
                </a:r>
                <a:r>
                  <a:rPr lang="en-SG" sz="2600" b="1" dirty="0">
                    <a:solidFill>
                      <a:srgbClr val="F7F2E3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SG" sz="2600" b="1" dirty="0" err="1">
                    <a:solidFill>
                      <a:srgbClr val="F7F2E3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cô</a:t>
                </a:r>
                <a:r>
                  <a:rPr lang="en-SG" sz="2600" b="1" dirty="0">
                    <a:solidFill>
                      <a:srgbClr val="F7F2E3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Ba </a:t>
                </a:r>
                <a:r>
                  <a:rPr lang="en-SG" sz="2600" b="1" dirty="0" err="1">
                    <a:solidFill>
                      <a:srgbClr val="F7F2E3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đã</a:t>
                </a:r>
                <a:r>
                  <a:rPr lang="en-SG" sz="2600" b="1" dirty="0">
                    <a:solidFill>
                      <a:srgbClr val="F7F2E3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SG" sz="2600" b="1" dirty="0" err="1">
                    <a:solidFill>
                      <a:srgbClr val="F7F2E3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dùng</a:t>
                </a:r>
                <a:r>
                  <a:rPr lang="en-SG" sz="2600" b="1" dirty="0">
                    <a:solidFill>
                      <a:srgbClr val="F7F2E3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SG" sz="2600" b="1" dirty="0" err="1">
                    <a:solidFill>
                      <a:srgbClr val="F7F2E3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tất</a:t>
                </a:r>
                <a:r>
                  <a:rPr lang="en-SG" sz="2600" b="1" dirty="0">
                    <a:solidFill>
                      <a:srgbClr val="F7F2E3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SG" sz="2600" b="1" dirty="0" err="1">
                    <a:solidFill>
                      <a:srgbClr val="F7F2E3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cả</a:t>
                </a:r>
                <a:r>
                  <a:rPr lang="en-SG" sz="2600" b="1" dirty="0">
                    <a:solidFill>
                      <a:srgbClr val="F7F2E3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bao </a:t>
                </a:r>
                <a:r>
                  <a:rPr lang="en-SG" sz="2600" b="1" dirty="0" err="1">
                    <a:solidFill>
                      <a:srgbClr val="F7F2E3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nhiêu</a:t>
                </a:r>
                <a:r>
                  <a:rPr lang="en-SG" sz="2600" b="1" dirty="0">
                    <a:solidFill>
                      <a:srgbClr val="F7F2E3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SG" sz="2600" b="1" dirty="0" err="1">
                    <a:solidFill>
                      <a:srgbClr val="F7F2E3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phần</a:t>
                </a:r>
                <a:r>
                  <a:rPr lang="en-SG" sz="2600" b="1" dirty="0">
                    <a:solidFill>
                      <a:srgbClr val="F7F2E3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SG" sz="2600" b="1" dirty="0" err="1">
                    <a:solidFill>
                      <a:srgbClr val="F7F2E3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tấm</a:t>
                </a:r>
                <a:r>
                  <a:rPr lang="en-SG" sz="2600" b="1" dirty="0">
                    <a:solidFill>
                      <a:srgbClr val="F7F2E3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SG" sz="2600" b="1" dirty="0" err="1">
                    <a:solidFill>
                      <a:srgbClr val="F7F2E3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vải</a:t>
                </a:r>
                <a:r>
                  <a:rPr lang="en-SG" sz="2600" b="1" dirty="0">
                    <a:solidFill>
                      <a:srgbClr val="F7F2E3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?</a:t>
                </a:r>
                <a:r>
                  <a:rPr lang="vi-VN" sz="2600" b="1" dirty="0">
                    <a:solidFill>
                      <a:srgbClr val="F7F2E3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endParaRPr lang="en-SG" sz="2600" b="1" dirty="0">
                  <a:solidFill>
                    <a:srgbClr val="F7F2E3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EAD6A45A-68FF-F242-0B92-C6C022C189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097" y="240030"/>
                <a:ext cx="8160699" cy="1942509"/>
              </a:xfrm>
              <a:prstGeom prst="roundRect">
                <a:avLst/>
              </a:prstGeom>
              <a:blipFill>
                <a:blip r:embed="rId6"/>
                <a:stretch>
                  <a:fillRect l="-74"/>
                </a:stretch>
              </a:blipFill>
              <a:ln w="28575">
                <a:solidFill>
                  <a:srgbClr val="D2DFF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BEBFF6A-23D1-C688-3CC1-140E3A7EC029}"/>
                  </a:ext>
                </a:extLst>
              </p:cNvPr>
              <p:cNvSpPr txBox="1"/>
              <p:nvPr/>
            </p:nvSpPr>
            <p:spPr>
              <a:xfrm>
                <a:off x="674903" y="2471839"/>
                <a:ext cx="8123326" cy="28553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3200" b="1" i="1" u="sng" dirty="0">
                    <a:solidFill>
                      <a:srgbClr val="7EA445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Bài </a:t>
                </a:r>
                <a:r>
                  <a:rPr lang="en-SG" sz="3200" b="1" i="1" u="sng" dirty="0" err="1">
                    <a:solidFill>
                      <a:srgbClr val="7EA445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giải</a:t>
                </a:r>
                <a:endParaRPr lang="vi-VN" sz="3200" b="1" i="1" u="sng" dirty="0">
                  <a:solidFill>
                    <a:srgbClr val="7EA445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ctr"/>
                <a:r>
                  <a:rPr lang="en-SG" sz="3200" b="1" dirty="0" err="1">
                    <a:solidFill>
                      <a:srgbClr val="7EA445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SG" sz="3200" b="1" dirty="0">
                    <a:solidFill>
                      <a:srgbClr val="7EA445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SG" sz="3200" b="1" dirty="0" err="1">
                    <a:solidFill>
                      <a:srgbClr val="7EA445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phần</a:t>
                </a:r>
                <a:r>
                  <a:rPr lang="en-SG" sz="3200" b="1" dirty="0">
                    <a:solidFill>
                      <a:srgbClr val="7EA445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SG" sz="3200" b="1" dirty="0" err="1">
                    <a:solidFill>
                      <a:srgbClr val="7EA445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vải</a:t>
                </a:r>
                <a:r>
                  <a:rPr lang="en-SG" sz="3200" b="1" dirty="0">
                    <a:solidFill>
                      <a:srgbClr val="7EA445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SG" sz="3200" b="1" dirty="0" err="1">
                    <a:solidFill>
                      <a:srgbClr val="7EA445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cô</a:t>
                </a:r>
                <a:r>
                  <a:rPr lang="en-SG" sz="3200" b="1" dirty="0">
                    <a:solidFill>
                      <a:srgbClr val="7EA445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Ba </a:t>
                </a:r>
                <a:r>
                  <a:rPr lang="en-SG" sz="3200" b="1" dirty="0" err="1">
                    <a:solidFill>
                      <a:srgbClr val="7EA445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đã</a:t>
                </a:r>
                <a:r>
                  <a:rPr lang="en-SG" sz="3200" b="1" dirty="0">
                    <a:solidFill>
                      <a:srgbClr val="7EA445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SG" sz="3200" b="1" dirty="0" err="1">
                    <a:solidFill>
                      <a:srgbClr val="7EA445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dùng</a:t>
                </a:r>
                <a:r>
                  <a:rPr lang="en-SG" sz="3200" b="1" dirty="0">
                    <a:solidFill>
                      <a:srgbClr val="7EA445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SG" sz="3200" b="1" dirty="0" err="1">
                    <a:solidFill>
                      <a:srgbClr val="7EA445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SG" sz="3200" b="1" dirty="0">
                    <a:solidFill>
                      <a:srgbClr val="7EA445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  <a:endParaRPr lang="vi-VN" sz="3200" b="1" dirty="0">
                  <a:solidFill>
                    <a:srgbClr val="7EA445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SG" sz="4000" b="1" i="1" smtClean="0">
                            <a:solidFill>
                              <a:srgbClr val="7EA445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vi-VN" sz="4000" b="1" i="1" smtClean="0">
                            <a:solidFill>
                              <a:srgbClr val="7EA445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vi-VN" sz="4000" b="1" i="1" smtClean="0">
                            <a:solidFill>
                              <a:srgbClr val="7EA445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𝟏𝟓</m:t>
                        </m:r>
                      </m:den>
                    </m:f>
                  </m:oMath>
                </a14:m>
                <a:r>
                  <a:rPr lang="en-SG" sz="4000" b="1" dirty="0">
                    <a:solidFill>
                      <a:srgbClr val="7EA445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r>
                  <a:rPr lang="vi-VN" sz="4000" b="1" dirty="0">
                    <a:solidFill>
                      <a:srgbClr val="7EA445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+</a:t>
                </a:r>
                <a:r>
                  <a:rPr lang="en-SG" sz="4000" b="1" dirty="0">
                    <a:solidFill>
                      <a:srgbClr val="7EA445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SG" sz="4000" b="1" i="1">
                            <a:solidFill>
                              <a:srgbClr val="7EA445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vi-VN" sz="4000" b="1" i="1" smtClean="0">
                            <a:solidFill>
                              <a:srgbClr val="7EA445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vi-VN" sz="4000" b="1" i="1" smtClean="0">
                            <a:solidFill>
                              <a:srgbClr val="7EA445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𝟏𝟓</m:t>
                        </m:r>
                      </m:den>
                    </m:f>
                  </m:oMath>
                </a14:m>
                <a:r>
                  <a:rPr lang="vi-VN" sz="4000" b="1" dirty="0">
                    <a:solidFill>
                      <a:srgbClr val="7EA445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+</a:t>
                </a:r>
                <a:r>
                  <a:rPr lang="en-SG" sz="4000" b="1" dirty="0">
                    <a:solidFill>
                      <a:srgbClr val="7EA445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SG" sz="4000" b="1" i="1">
                            <a:solidFill>
                              <a:srgbClr val="7EA445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vi-VN" sz="4000" b="1" i="1" smtClean="0">
                            <a:solidFill>
                              <a:srgbClr val="7EA445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vi-VN" sz="4000" b="1" i="1" smtClean="0">
                            <a:solidFill>
                              <a:srgbClr val="7EA445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𝟏𝟓</m:t>
                        </m:r>
                      </m:den>
                    </m:f>
                  </m:oMath>
                </a14:m>
                <a:r>
                  <a:rPr lang="en-SG" sz="4000" b="1" dirty="0">
                    <a:solidFill>
                      <a:srgbClr val="7EA445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vi-VN" sz="4000" b="1" dirty="0">
                    <a:solidFill>
                      <a:srgbClr val="7EA445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4000" b="1" i="1" smtClean="0">
                            <a:solidFill>
                              <a:srgbClr val="7EA445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vi-VN" sz="4000" b="1" i="1" smtClean="0">
                            <a:solidFill>
                              <a:srgbClr val="7EA445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𝟏𝟑</m:t>
                        </m:r>
                      </m:num>
                      <m:den>
                        <m:r>
                          <a:rPr lang="vi-VN" sz="4000" b="1" i="1" smtClean="0">
                            <a:solidFill>
                              <a:srgbClr val="7EA445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𝟏𝟓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7EA445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>
                    <a:solidFill>
                      <a:srgbClr val="7EA445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(tấm </a:t>
                </a:r>
                <a:r>
                  <a:rPr lang="vi-VN" sz="3200" b="1">
                    <a:solidFill>
                      <a:srgbClr val="7EA445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vải</a:t>
                </a:r>
                <a:r>
                  <a:rPr lang="vi-VN" sz="3200" b="1" dirty="0">
                    <a:solidFill>
                      <a:srgbClr val="7EA445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)</a:t>
                </a:r>
              </a:p>
              <a:p>
                <a:pPr algn="ctr"/>
                <a:r>
                  <a:rPr lang="en-SG" sz="3200" b="1" dirty="0" err="1">
                    <a:solidFill>
                      <a:srgbClr val="7EA445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Đáp</a:t>
                </a:r>
                <a:r>
                  <a:rPr lang="en-SG" sz="3200" b="1" dirty="0">
                    <a:solidFill>
                      <a:srgbClr val="7EA445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SG" sz="3200" b="1" dirty="0" err="1">
                    <a:solidFill>
                      <a:srgbClr val="7EA445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SG" sz="3200" b="1" dirty="0">
                    <a:solidFill>
                      <a:srgbClr val="7EA445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  <a:r>
                  <a:rPr lang="vi-VN" sz="3200" b="1" dirty="0">
                    <a:solidFill>
                      <a:srgbClr val="7EA445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4000" b="1" i="1" smtClean="0">
                            <a:solidFill>
                              <a:srgbClr val="7EA445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000" b="1" i="1" smtClean="0">
                            <a:solidFill>
                              <a:srgbClr val="7EA445"/>
                            </a:solidFill>
                            <a:latin typeface="Cambria Math" panose="02040503050406030204" pitchFamily="18" charset="0"/>
                          </a:rPr>
                          <m:t>𝟏𝟑</m:t>
                        </m:r>
                      </m:num>
                      <m:den>
                        <m:r>
                          <a:rPr lang="vi-VN" sz="4000" b="1" i="1" smtClean="0">
                            <a:solidFill>
                              <a:srgbClr val="7EA445"/>
                            </a:solidFill>
                            <a:latin typeface="Cambria Math" panose="02040503050406030204" pitchFamily="18" charset="0"/>
                          </a:rPr>
                          <m:t>𝟏𝟓</m:t>
                        </m:r>
                      </m:den>
                    </m:f>
                  </m:oMath>
                </a14:m>
                <a:r>
                  <a:rPr lang="en-SG" sz="3200" b="1" dirty="0">
                    <a:solidFill>
                      <a:srgbClr val="7EA445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SG" sz="3200" b="1">
                    <a:solidFill>
                      <a:srgbClr val="7EA445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tấm vải</a:t>
                </a:r>
                <a:endParaRPr lang="en-SG" sz="3200" b="1" dirty="0">
                  <a:solidFill>
                    <a:srgbClr val="7EA445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BEBFF6A-23D1-C688-3CC1-140E3A7EC0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903" y="2471839"/>
                <a:ext cx="8123326" cy="2855397"/>
              </a:xfrm>
              <a:prstGeom prst="rect">
                <a:avLst/>
              </a:prstGeom>
              <a:blipFill>
                <a:blip r:embed="rId7"/>
                <a:stretch>
                  <a:fillRect t="-2772" b="-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Picture 25">
            <a:extLst>
              <a:ext uri="{FF2B5EF4-FFF2-40B4-BE49-F238E27FC236}">
                <a16:creationId xmlns:a16="http://schemas.microsoft.com/office/drawing/2014/main" id="{F8397D0A-31A4-D778-FF9B-57B4D2A089D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4462" y="2182539"/>
            <a:ext cx="1534863" cy="1020817"/>
          </a:xfrm>
          <a:prstGeom prst="rect">
            <a:avLst/>
          </a:prstGeom>
        </p:spPr>
      </p:pic>
      <p:pic>
        <p:nvPicPr>
          <p:cNvPr id="2" name="图片 42" descr="D:\PPT\包图网\素材\微信截图_20211013140349.png微信截图_20211013140349">
            <a:extLst>
              <a:ext uri="{FF2B5EF4-FFF2-40B4-BE49-F238E27FC236}">
                <a16:creationId xmlns:a16="http://schemas.microsoft.com/office/drawing/2014/main" id="{483CB381-A0D0-0976-DAA7-411E6BE63C75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7594616" y="1498408"/>
            <a:ext cx="1384215" cy="130395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2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0" y="240030"/>
            <a:ext cx="9144635" cy="5904230"/>
            <a:chOff x="0" y="378"/>
            <a:chExt cx="14401" cy="9298"/>
          </a:xfrm>
        </p:grpSpPr>
        <p:grpSp>
          <p:nvGrpSpPr>
            <p:cNvPr id="37" name="组合 36"/>
            <p:cNvGrpSpPr/>
            <p:nvPr/>
          </p:nvGrpSpPr>
          <p:grpSpPr>
            <a:xfrm>
              <a:off x="0" y="4892"/>
              <a:ext cx="14401" cy="4784"/>
              <a:chOff x="0" y="0"/>
              <a:chExt cx="14401" cy="4784"/>
            </a:xfrm>
          </p:grpSpPr>
          <p:pic>
            <p:nvPicPr>
              <p:cNvPr id="38" name="图片 37"/>
              <p:cNvPicPr>
                <a:picLocks noChangeAspect="1"/>
              </p:cNvPicPr>
              <p:nvPr/>
            </p:nvPicPr>
            <p:blipFill rotWithShape="1">
              <a:blip r:embed="rId3" cstate="screen"/>
              <a:srcRect t="16751"/>
              <a:stretch>
                <a:fillRect/>
              </a:stretch>
            </p:blipFill>
            <p:spPr>
              <a:xfrm>
                <a:off x="0" y="0"/>
                <a:ext cx="14400" cy="4785"/>
              </a:xfrm>
              <a:prstGeom prst="rect">
                <a:avLst/>
              </a:prstGeom>
            </p:spPr>
          </p:pic>
          <p:pic>
            <p:nvPicPr>
              <p:cNvPr id="39" name="图片 38"/>
              <p:cNvPicPr>
                <a:picLocks noChangeAspect="1"/>
              </p:cNvPicPr>
              <p:nvPr/>
            </p:nvPicPr>
            <p:blipFill rotWithShape="1">
              <a:blip r:embed="rId3" cstate="screen"/>
              <a:srcRect t="16751"/>
              <a:stretch>
                <a:fillRect/>
              </a:stretch>
            </p:blipFill>
            <p:spPr>
              <a:xfrm flipH="1">
                <a:off x="1" y="0"/>
                <a:ext cx="14400" cy="4785"/>
              </a:xfrm>
              <a:prstGeom prst="rect">
                <a:avLst/>
              </a:prstGeom>
            </p:spPr>
          </p:pic>
        </p:grpSp>
        <p:pic>
          <p:nvPicPr>
            <p:cNvPr id="8" name="图片 7" descr="图层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9" y="378"/>
              <a:ext cx="891" cy="889"/>
            </a:xfrm>
            <a:prstGeom prst="rect">
              <a:avLst/>
            </a:prstGeom>
          </p:spPr>
        </p:pic>
      </p:grpSp>
      <p:grpSp>
        <p:nvGrpSpPr>
          <p:cNvPr id="5" name="组合 4"/>
          <p:cNvGrpSpPr/>
          <p:nvPr/>
        </p:nvGrpSpPr>
        <p:grpSpPr>
          <a:xfrm>
            <a:off x="494665" y="0"/>
            <a:ext cx="8564245" cy="1840230"/>
            <a:chOff x="779" y="0"/>
            <a:chExt cx="13487" cy="2898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11368" y="0"/>
              <a:ext cx="2898" cy="2898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779" y="0"/>
              <a:ext cx="2898" cy="2898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0" y="166176"/>
            <a:ext cx="7526956" cy="5503104"/>
            <a:chOff x="1922" y="1956"/>
            <a:chExt cx="5522" cy="5376"/>
          </a:xfrm>
        </p:grpSpPr>
        <p:sp>
          <p:nvSpPr>
            <p:cNvPr id="4" name="Freeform 12"/>
            <p:cNvSpPr/>
            <p:nvPr/>
          </p:nvSpPr>
          <p:spPr bwMode="auto">
            <a:xfrm>
              <a:off x="1922" y="1956"/>
              <a:ext cx="5509" cy="5376"/>
            </a:xfrm>
            <a:custGeom>
              <a:avLst/>
              <a:gdLst/>
              <a:ahLst/>
              <a:cxnLst>
                <a:cxn ang="0">
                  <a:pos x="1942" y="25"/>
                </a:cxn>
                <a:cxn ang="0">
                  <a:pos x="2235" y="193"/>
                </a:cxn>
                <a:cxn ang="0">
                  <a:pos x="2542" y="146"/>
                </a:cxn>
                <a:cxn ang="0">
                  <a:pos x="2845" y="61"/>
                </a:cxn>
                <a:cxn ang="0">
                  <a:pos x="3113" y="136"/>
                </a:cxn>
                <a:cxn ang="0">
                  <a:pos x="3305" y="360"/>
                </a:cxn>
                <a:cxn ang="0">
                  <a:pos x="3416" y="707"/>
                </a:cxn>
                <a:cxn ang="0">
                  <a:pos x="3776" y="750"/>
                </a:cxn>
                <a:cxn ang="0">
                  <a:pos x="4033" y="892"/>
                </a:cxn>
                <a:cxn ang="0">
                  <a:pos x="4158" y="1142"/>
                </a:cxn>
                <a:cxn ang="0">
                  <a:pos x="4133" y="1453"/>
                </a:cxn>
                <a:cxn ang="0">
                  <a:pos x="4166" y="1781"/>
                </a:cxn>
                <a:cxn ang="0">
                  <a:pos x="4398" y="2081"/>
                </a:cxn>
                <a:cxn ang="0">
                  <a:pos x="4422" y="2388"/>
                </a:cxn>
                <a:cxn ang="0">
                  <a:pos x="4269" y="2642"/>
                </a:cxn>
                <a:cxn ang="0">
                  <a:pos x="3976" y="2852"/>
                </a:cxn>
                <a:cxn ang="0">
                  <a:pos x="4048" y="3209"/>
                </a:cxn>
                <a:cxn ang="0">
                  <a:pos x="3987" y="3495"/>
                </a:cxn>
                <a:cxn ang="0">
                  <a:pos x="3791" y="3691"/>
                </a:cxn>
                <a:cxn ang="0">
                  <a:pos x="3487" y="3770"/>
                </a:cxn>
                <a:cxn ang="0">
                  <a:pos x="3191" y="3877"/>
                </a:cxn>
                <a:cxn ang="0">
                  <a:pos x="3020" y="4166"/>
                </a:cxn>
                <a:cxn ang="0">
                  <a:pos x="2777" y="4316"/>
                </a:cxn>
                <a:cxn ang="0">
                  <a:pos x="2495" y="4302"/>
                </a:cxn>
                <a:cxn ang="0">
                  <a:pos x="2203" y="4134"/>
                </a:cxn>
                <a:cxn ang="0">
                  <a:pos x="1896" y="4180"/>
                </a:cxn>
                <a:cxn ang="0">
                  <a:pos x="1592" y="4266"/>
                </a:cxn>
                <a:cxn ang="0">
                  <a:pos x="1325" y="4191"/>
                </a:cxn>
                <a:cxn ang="0">
                  <a:pos x="1132" y="3970"/>
                </a:cxn>
                <a:cxn ang="0">
                  <a:pos x="1021" y="3623"/>
                </a:cxn>
                <a:cxn ang="0">
                  <a:pos x="661" y="3580"/>
                </a:cxn>
                <a:cxn ang="0">
                  <a:pos x="404" y="3434"/>
                </a:cxn>
                <a:cxn ang="0">
                  <a:pos x="279" y="3188"/>
                </a:cxn>
                <a:cxn ang="0">
                  <a:pos x="304" y="2874"/>
                </a:cxn>
                <a:cxn ang="0">
                  <a:pos x="272" y="2545"/>
                </a:cxn>
                <a:cxn ang="0">
                  <a:pos x="40" y="2245"/>
                </a:cxn>
                <a:cxn ang="0">
                  <a:pos x="15" y="1938"/>
                </a:cxn>
                <a:cxn ang="0">
                  <a:pos x="168" y="1685"/>
                </a:cxn>
                <a:cxn ang="0">
                  <a:pos x="461" y="1474"/>
                </a:cxn>
                <a:cxn ang="0">
                  <a:pos x="389" y="1117"/>
                </a:cxn>
                <a:cxn ang="0">
                  <a:pos x="450" y="832"/>
                </a:cxn>
                <a:cxn ang="0">
                  <a:pos x="646" y="635"/>
                </a:cxn>
                <a:cxn ang="0">
                  <a:pos x="950" y="560"/>
                </a:cxn>
                <a:cxn ang="0">
                  <a:pos x="1246" y="450"/>
                </a:cxn>
                <a:cxn ang="0">
                  <a:pos x="1417" y="161"/>
                </a:cxn>
                <a:cxn ang="0">
                  <a:pos x="1656" y="14"/>
                </a:cxn>
              </a:cxnLst>
              <a:rect l="0" t="0" r="r" b="b"/>
              <a:pathLst>
                <a:path w="4437" h="4330">
                  <a:moveTo>
                    <a:pt x="1749" y="0"/>
                  </a:moveTo>
                  <a:lnTo>
                    <a:pt x="1846" y="3"/>
                  </a:lnTo>
                  <a:lnTo>
                    <a:pt x="1942" y="25"/>
                  </a:lnTo>
                  <a:lnTo>
                    <a:pt x="2038" y="64"/>
                  </a:lnTo>
                  <a:lnTo>
                    <a:pt x="2135" y="121"/>
                  </a:lnTo>
                  <a:lnTo>
                    <a:pt x="2235" y="193"/>
                  </a:lnTo>
                  <a:lnTo>
                    <a:pt x="2331" y="278"/>
                  </a:lnTo>
                  <a:lnTo>
                    <a:pt x="2438" y="203"/>
                  </a:lnTo>
                  <a:lnTo>
                    <a:pt x="2542" y="146"/>
                  </a:lnTo>
                  <a:lnTo>
                    <a:pt x="2649" y="100"/>
                  </a:lnTo>
                  <a:lnTo>
                    <a:pt x="2749" y="75"/>
                  </a:lnTo>
                  <a:lnTo>
                    <a:pt x="2845" y="61"/>
                  </a:lnTo>
                  <a:lnTo>
                    <a:pt x="2941" y="68"/>
                  </a:lnTo>
                  <a:lnTo>
                    <a:pt x="3031" y="93"/>
                  </a:lnTo>
                  <a:lnTo>
                    <a:pt x="3113" y="136"/>
                  </a:lnTo>
                  <a:lnTo>
                    <a:pt x="3188" y="196"/>
                  </a:lnTo>
                  <a:lnTo>
                    <a:pt x="3252" y="271"/>
                  </a:lnTo>
                  <a:lnTo>
                    <a:pt x="3305" y="360"/>
                  </a:lnTo>
                  <a:lnTo>
                    <a:pt x="3352" y="464"/>
                  </a:lnTo>
                  <a:lnTo>
                    <a:pt x="3387" y="578"/>
                  </a:lnTo>
                  <a:lnTo>
                    <a:pt x="3416" y="707"/>
                  </a:lnTo>
                  <a:lnTo>
                    <a:pt x="3544" y="710"/>
                  </a:lnTo>
                  <a:lnTo>
                    <a:pt x="3666" y="725"/>
                  </a:lnTo>
                  <a:lnTo>
                    <a:pt x="3776" y="750"/>
                  </a:lnTo>
                  <a:lnTo>
                    <a:pt x="3873" y="785"/>
                  </a:lnTo>
                  <a:lnTo>
                    <a:pt x="3959" y="832"/>
                  </a:lnTo>
                  <a:lnTo>
                    <a:pt x="4033" y="892"/>
                  </a:lnTo>
                  <a:lnTo>
                    <a:pt x="4091" y="967"/>
                  </a:lnTo>
                  <a:lnTo>
                    <a:pt x="4133" y="1049"/>
                  </a:lnTo>
                  <a:lnTo>
                    <a:pt x="4158" y="1142"/>
                  </a:lnTo>
                  <a:lnTo>
                    <a:pt x="4166" y="1239"/>
                  </a:lnTo>
                  <a:lnTo>
                    <a:pt x="4158" y="1342"/>
                  </a:lnTo>
                  <a:lnTo>
                    <a:pt x="4133" y="1453"/>
                  </a:lnTo>
                  <a:lnTo>
                    <a:pt x="4098" y="1571"/>
                  </a:lnTo>
                  <a:lnTo>
                    <a:pt x="4044" y="1688"/>
                  </a:lnTo>
                  <a:lnTo>
                    <a:pt x="4166" y="1781"/>
                  </a:lnTo>
                  <a:lnTo>
                    <a:pt x="4265" y="1878"/>
                  </a:lnTo>
                  <a:lnTo>
                    <a:pt x="4344" y="1978"/>
                  </a:lnTo>
                  <a:lnTo>
                    <a:pt x="4398" y="2081"/>
                  </a:lnTo>
                  <a:lnTo>
                    <a:pt x="4430" y="2188"/>
                  </a:lnTo>
                  <a:lnTo>
                    <a:pt x="4437" y="2295"/>
                  </a:lnTo>
                  <a:lnTo>
                    <a:pt x="4422" y="2388"/>
                  </a:lnTo>
                  <a:lnTo>
                    <a:pt x="4387" y="2474"/>
                  </a:lnTo>
                  <a:lnTo>
                    <a:pt x="4337" y="2559"/>
                  </a:lnTo>
                  <a:lnTo>
                    <a:pt x="4269" y="2642"/>
                  </a:lnTo>
                  <a:lnTo>
                    <a:pt x="4187" y="2717"/>
                  </a:lnTo>
                  <a:lnTo>
                    <a:pt x="4087" y="2788"/>
                  </a:lnTo>
                  <a:lnTo>
                    <a:pt x="3976" y="2852"/>
                  </a:lnTo>
                  <a:lnTo>
                    <a:pt x="4016" y="2977"/>
                  </a:lnTo>
                  <a:lnTo>
                    <a:pt x="4037" y="3095"/>
                  </a:lnTo>
                  <a:lnTo>
                    <a:pt x="4048" y="3209"/>
                  </a:lnTo>
                  <a:lnTo>
                    <a:pt x="4041" y="3313"/>
                  </a:lnTo>
                  <a:lnTo>
                    <a:pt x="4023" y="3409"/>
                  </a:lnTo>
                  <a:lnTo>
                    <a:pt x="3987" y="3495"/>
                  </a:lnTo>
                  <a:lnTo>
                    <a:pt x="3937" y="3573"/>
                  </a:lnTo>
                  <a:lnTo>
                    <a:pt x="3869" y="3641"/>
                  </a:lnTo>
                  <a:lnTo>
                    <a:pt x="3791" y="3691"/>
                  </a:lnTo>
                  <a:lnTo>
                    <a:pt x="3702" y="3730"/>
                  </a:lnTo>
                  <a:lnTo>
                    <a:pt x="3598" y="3755"/>
                  </a:lnTo>
                  <a:lnTo>
                    <a:pt x="3487" y="3770"/>
                  </a:lnTo>
                  <a:lnTo>
                    <a:pt x="3366" y="3766"/>
                  </a:lnTo>
                  <a:lnTo>
                    <a:pt x="3234" y="3755"/>
                  </a:lnTo>
                  <a:lnTo>
                    <a:pt x="3191" y="3877"/>
                  </a:lnTo>
                  <a:lnTo>
                    <a:pt x="3141" y="3987"/>
                  </a:lnTo>
                  <a:lnTo>
                    <a:pt x="3084" y="4084"/>
                  </a:lnTo>
                  <a:lnTo>
                    <a:pt x="3020" y="4166"/>
                  </a:lnTo>
                  <a:lnTo>
                    <a:pt x="2945" y="4234"/>
                  </a:lnTo>
                  <a:lnTo>
                    <a:pt x="2866" y="4284"/>
                  </a:lnTo>
                  <a:lnTo>
                    <a:pt x="2777" y="4316"/>
                  </a:lnTo>
                  <a:lnTo>
                    <a:pt x="2684" y="4330"/>
                  </a:lnTo>
                  <a:lnTo>
                    <a:pt x="2592" y="4323"/>
                  </a:lnTo>
                  <a:lnTo>
                    <a:pt x="2495" y="4302"/>
                  </a:lnTo>
                  <a:lnTo>
                    <a:pt x="2399" y="4262"/>
                  </a:lnTo>
                  <a:lnTo>
                    <a:pt x="2302" y="4205"/>
                  </a:lnTo>
                  <a:lnTo>
                    <a:pt x="2203" y="4134"/>
                  </a:lnTo>
                  <a:lnTo>
                    <a:pt x="2106" y="4048"/>
                  </a:lnTo>
                  <a:lnTo>
                    <a:pt x="1999" y="4123"/>
                  </a:lnTo>
                  <a:lnTo>
                    <a:pt x="1896" y="4180"/>
                  </a:lnTo>
                  <a:lnTo>
                    <a:pt x="1789" y="4227"/>
                  </a:lnTo>
                  <a:lnTo>
                    <a:pt x="1689" y="4252"/>
                  </a:lnTo>
                  <a:lnTo>
                    <a:pt x="1592" y="4266"/>
                  </a:lnTo>
                  <a:lnTo>
                    <a:pt x="1496" y="4259"/>
                  </a:lnTo>
                  <a:lnTo>
                    <a:pt x="1407" y="4234"/>
                  </a:lnTo>
                  <a:lnTo>
                    <a:pt x="1325" y="4191"/>
                  </a:lnTo>
                  <a:lnTo>
                    <a:pt x="1250" y="4134"/>
                  </a:lnTo>
                  <a:lnTo>
                    <a:pt x="1185" y="4059"/>
                  </a:lnTo>
                  <a:lnTo>
                    <a:pt x="1132" y="3970"/>
                  </a:lnTo>
                  <a:lnTo>
                    <a:pt x="1085" y="3866"/>
                  </a:lnTo>
                  <a:lnTo>
                    <a:pt x="1050" y="3752"/>
                  </a:lnTo>
                  <a:lnTo>
                    <a:pt x="1021" y="3623"/>
                  </a:lnTo>
                  <a:lnTo>
                    <a:pt x="893" y="3620"/>
                  </a:lnTo>
                  <a:lnTo>
                    <a:pt x="771" y="3605"/>
                  </a:lnTo>
                  <a:lnTo>
                    <a:pt x="661" y="3580"/>
                  </a:lnTo>
                  <a:lnTo>
                    <a:pt x="564" y="3545"/>
                  </a:lnTo>
                  <a:lnTo>
                    <a:pt x="479" y="3495"/>
                  </a:lnTo>
                  <a:lnTo>
                    <a:pt x="404" y="3434"/>
                  </a:lnTo>
                  <a:lnTo>
                    <a:pt x="347" y="3363"/>
                  </a:lnTo>
                  <a:lnTo>
                    <a:pt x="304" y="3281"/>
                  </a:lnTo>
                  <a:lnTo>
                    <a:pt x="279" y="3188"/>
                  </a:lnTo>
                  <a:lnTo>
                    <a:pt x="272" y="3088"/>
                  </a:lnTo>
                  <a:lnTo>
                    <a:pt x="279" y="2984"/>
                  </a:lnTo>
                  <a:lnTo>
                    <a:pt x="304" y="2874"/>
                  </a:lnTo>
                  <a:lnTo>
                    <a:pt x="339" y="2759"/>
                  </a:lnTo>
                  <a:lnTo>
                    <a:pt x="393" y="2638"/>
                  </a:lnTo>
                  <a:lnTo>
                    <a:pt x="272" y="2545"/>
                  </a:lnTo>
                  <a:lnTo>
                    <a:pt x="172" y="2449"/>
                  </a:lnTo>
                  <a:lnTo>
                    <a:pt x="93" y="2349"/>
                  </a:lnTo>
                  <a:lnTo>
                    <a:pt x="40" y="2245"/>
                  </a:lnTo>
                  <a:lnTo>
                    <a:pt x="8" y="2138"/>
                  </a:lnTo>
                  <a:lnTo>
                    <a:pt x="0" y="2031"/>
                  </a:lnTo>
                  <a:lnTo>
                    <a:pt x="15" y="1938"/>
                  </a:lnTo>
                  <a:lnTo>
                    <a:pt x="50" y="1853"/>
                  </a:lnTo>
                  <a:lnTo>
                    <a:pt x="100" y="1767"/>
                  </a:lnTo>
                  <a:lnTo>
                    <a:pt x="168" y="1685"/>
                  </a:lnTo>
                  <a:lnTo>
                    <a:pt x="250" y="1610"/>
                  </a:lnTo>
                  <a:lnTo>
                    <a:pt x="350" y="1538"/>
                  </a:lnTo>
                  <a:lnTo>
                    <a:pt x="461" y="1474"/>
                  </a:lnTo>
                  <a:lnTo>
                    <a:pt x="422" y="1349"/>
                  </a:lnTo>
                  <a:lnTo>
                    <a:pt x="400" y="1231"/>
                  </a:lnTo>
                  <a:lnTo>
                    <a:pt x="389" y="1117"/>
                  </a:lnTo>
                  <a:lnTo>
                    <a:pt x="397" y="1014"/>
                  </a:lnTo>
                  <a:lnTo>
                    <a:pt x="414" y="917"/>
                  </a:lnTo>
                  <a:lnTo>
                    <a:pt x="450" y="832"/>
                  </a:lnTo>
                  <a:lnTo>
                    <a:pt x="500" y="753"/>
                  </a:lnTo>
                  <a:lnTo>
                    <a:pt x="568" y="689"/>
                  </a:lnTo>
                  <a:lnTo>
                    <a:pt x="646" y="635"/>
                  </a:lnTo>
                  <a:lnTo>
                    <a:pt x="736" y="596"/>
                  </a:lnTo>
                  <a:lnTo>
                    <a:pt x="839" y="571"/>
                  </a:lnTo>
                  <a:lnTo>
                    <a:pt x="950" y="560"/>
                  </a:lnTo>
                  <a:lnTo>
                    <a:pt x="1071" y="560"/>
                  </a:lnTo>
                  <a:lnTo>
                    <a:pt x="1203" y="575"/>
                  </a:lnTo>
                  <a:lnTo>
                    <a:pt x="1246" y="450"/>
                  </a:lnTo>
                  <a:lnTo>
                    <a:pt x="1296" y="339"/>
                  </a:lnTo>
                  <a:lnTo>
                    <a:pt x="1353" y="243"/>
                  </a:lnTo>
                  <a:lnTo>
                    <a:pt x="1417" y="161"/>
                  </a:lnTo>
                  <a:lnTo>
                    <a:pt x="1489" y="96"/>
                  </a:lnTo>
                  <a:lnTo>
                    <a:pt x="1571" y="46"/>
                  </a:lnTo>
                  <a:lnTo>
                    <a:pt x="1656" y="14"/>
                  </a:lnTo>
                  <a:lnTo>
                    <a:pt x="1749" y="0"/>
                  </a:lnTo>
                  <a:close/>
                </a:path>
              </a:pathLst>
            </a:custGeom>
            <a:solidFill>
              <a:srgbClr val="DC8390"/>
            </a:solidFill>
            <a:ln w="12700" cap="flat" cmpd="sng" algn="ctr">
              <a:solidFill>
                <a:srgbClr val="843C0B"/>
              </a:solidFill>
              <a:prstDash val="dash"/>
              <a:headEnd type="none" w="med" len="med"/>
              <a:tailEnd type="arrow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19" name="Freeform 12"/>
            <p:cNvSpPr/>
            <p:nvPr/>
          </p:nvSpPr>
          <p:spPr bwMode="auto">
            <a:xfrm>
              <a:off x="2094" y="2084"/>
              <a:ext cx="5351" cy="5221"/>
            </a:xfrm>
            <a:custGeom>
              <a:avLst/>
              <a:gdLst/>
              <a:ahLst/>
              <a:cxnLst>
                <a:cxn ang="0">
                  <a:pos x="1942" y="25"/>
                </a:cxn>
                <a:cxn ang="0">
                  <a:pos x="2235" y="193"/>
                </a:cxn>
                <a:cxn ang="0">
                  <a:pos x="2542" y="146"/>
                </a:cxn>
                <a:cxn ang="0">
                  <a:pos x="2845" y="61"/>
                </a:cxn>
                <a:cxn ang="0">
                  <a:pos x="3113" y="136"/>
                </a:cxn>
                <a:cxn ang="0">
                  <a:pos x="3305" y="360"/>
                </a:cxn>
                <a:cxn ang="0">
                  <a:pos x="3416" y="707"/>
                </a:cxn>
                <a:cxn ang="0">
                  <a:pos x="3776" y="750"/>
                </a:cxn>
                <a:cxn ang="0">
                  <a:pos x="4033" y="892"/>
                </a:cxn>
                <a:cxn ang="0">
                  <a:pos x="4158" y="1142"/>
                </a:cxn>
                <a:cxn ang="0">
                  <a:pos x="4133" y="1453"/>
                </a:cxn>
                <a:cxn ang="0">
                  <a:pos x="4166" y="1781"/>
                </a:cxn>
                <a:cxn ang="0">
                  <a:pos x="4398" y="2081"/>
                </a:cxn>
                <a:cxn ang="0">
                  <a:pos x="4422" y="2388"/>
                </a:cxn>
                <a:cxn ang="0">
                  <a:pos x="4269" y="2642"/>
                </a:cxn>
                <a:cxn ang="0">
                  <a:pos x="3976" y="2852"/>
                </a:cxn>
                <a:cxn ang="0">
                  <a:pos x="4048" y="3209"/>
                </a:cxn>
                <a:cxn ang="0">
                  <a:pos x="3987" y="3495"/>
                </a:cxn>
                <a:cxn ang="0">
                  <a:pos x="3791" y="3691"/>
                </a:cxn>
                <a:cxn ang="0">
                  <a:pos x="3487" y="3770"/>
                </a:cxn>
                <a:cxn ang="0">
                  <a:pos x="3191" y="3877"/>
                </a:cxn>
                <a:cxn ang="0">
                  <a:pos x="3020" y="4166"/>
                </a:cxn>
                <a:cxn ang="0">
                  <a:pos x="2777" y="4316"/>
                </a:cxn>
                <a:cxn ang="0">
                  <a:pos x="2495" y="4302"/>
                </a:cxn>
                <a:cxn ang="0">
                  <a:pos x="2203" y="4134"/>
                </a:cxn>
                <a:cxn ang="0">
                  <a:pos x="1896" y="4180"/>
                </a:cxn>
                <a:cxn ang="0">
                  <a:pos x="1592" y="4266"/>
                </a:cxn>
                <a:cxn ang="0">
                  <a:pos x="1325" y="4191"/>
                </a:cxn>
                <a:cxn ang="0">
                  <a:pos x="1132" y="3970"/>
                </a:cxn>
                <a:cxn ang="0">
                  <a:pos x="1021" y="3623"/>
                </a:cxn>
                <a:cxn ang="0">
                  <a:pos x="661" y="3580"/>
                </a:cxn>
                <a:cxn ang="0">
                  <a:pos x="404" y="3434"/>
                </a:cxn>
                <a:cxn ang="0">
                  <a:pos x="279" y="3188"/>
                </a:cxn>
                <a:cxn ang="0">
                  <a:pos x="304" y="2874"/>
                </a:cxn>
                <a:cxn ang="0">
                  <a:pos x="272" y="2545"/>
                </a:cxn>
                <a:cxn ang="0">
                  <a:pos x="40" y="2245"/>
                </a:cxn>
                <a:cxn ang="0">
                  <a:pos x="15" y="1938"/>
                </a:cxn>
                <a:cxn ang="0">
                  <a:pos x="168" y="1685"/>
                </a:cxn>
                <a:cxn ang="0">
                  <a:pos x="461" y="1474"/>
                </a:cxn>
                <a:cxn ang="0">
                  <a:pos x="389" y="1117"/>
                </a:cxn>
                <a:cxn ang="0">
                  <a:pos x="450" y="832"/>
                </a:cxn>
                <a:cxn ang="0">
                  <a:pos x="646" y="635"/>
                </a:cxn>
                <a:cxn ang="0">
                  <a:pos x="950" y="560"/>
                </a:cxn>
                <a:cxn ang="0">
                  <a:pos x="1246" y="450"/>
                </a:cxn>
                <a:cxn ang="0">
                  <a:pos x="1417" y="161"/>
                </a:cxn>
                <a:cxn ang="0">
                  <a:pos x="1656" y="14"/>
                </a:cxn>
              </a:cxnLst>
              <a:rect l="0" t="0" r="r" b="b"/>
              <a:pathLst>
                <a:path w="4437" h="4330">
                  <a:moveTo>
                    <a:pt x="1749" y="0"/>
                  </a:moveTo>
                  <a:lnTo>
                    <a:pt x="1846" y="3"/>
                  </a:lnTo>
                  <a:lnTo>
                    <a:pt x="1942" y="25"/>
                  </a:lnTo>
                  <a:lnTo>
                    <a:pt x="2038" y="64"/>
                  </a:lnTo>
                  <a:lnTo>
                    <a:pt x="2135" y="121"/>
                  </a:lnTo>
                  <a:lnTo>
                    <a:pt x="2235" y="193"/>
                  </a:lnTo>
                  <a:lnTo>
                    <a:pt x="2331" y="278"/>
                  </a:lnTo>
                  <a:lnTo>
                    <a:pt x="2438" y="203"/>
                  </a:lnTo>
                  <a:lnTo>
                    <a:pt x="2542" y="146"/>
                  </a:lnTo>
                  <a:lnTo>
                    <a:pt x="2649" y="100"/>
                  </a:lnTo>
                  <a:lnTo>
                    <a:pt x="2749" y="75"/>
                  </a:lnTo>
                  <a:lnTo>
                    <a:pt x="2845" y="61"/>
                  </a:lnTo>
                  <a:lnTo>
                    <a:pt x="2941" y="68"/>
                  </a:lnTo>
                  <a:lnTo>
                    <a:pt x="3031" y="93"/>
                  </a:lnTo>
                  <a:lnTo>
                    <a:pt x="3113" y="136"/>
                  </a:lnTo>
                  <a:lnTo>
                    <a:pt x="3188" y="196"/>
                  </a:lnTo>
                  <a:lnTo>
                    <a:pt x="3252" y="271"/>
                  </a:lnTo>
                  <a:lnTo>
                    <a:pt x="3305" y="360"/>
                  </a:lnTo>
                  <a:lnTo>
                    <a:pt x="3352" y="464"/>
                  </a:lnTo>
                  <a:lnTo>
                    <a:pt x="3387" y="578"/>
                  </a:lnTo>
                  <a:lnTo>
                    <a:pt x="3416" y="707"/>
                  </a:lnTo>
                  <a:lnTo>
                    <a:pt x="3544" y="710"/>
                  </a:lnTo>
                  <a:lnTo>
                    <a:pt x="3666" y="725"/>
                  </a:lnTo>
                  <a:lnTo>
                    <a:pt x="3776" y="750"/>
                  </a:lnTo>
                  <a:lnTo>
                    <a:pt x="3873" y="785"/>
                  </a:lnTo>
                  <a:lnTo>
                    <a:pt x="3959" y="832"/>
                  </a:lnTo>
                  <a:lnTo>
                    <a:pt x="4033" y="892"/>
                  </a:lnTo>
                  <a:lnTo>
                    <a:pt x="4091" y="967"/>
                  </a:lnTo>
                  <a:lnTo>
                    <a:pt x="4133" y="1049"/>
                  </a:lnTo>
                  <a:lnTo>
                    <a:pt x="4158" y="1142"/>
                  </a:lnTo>
                  <a:lnTo>
                    <a:pt x="4166" y="1239"/>
                  </a:lnTo>
                  <a:lnTo>
                    <a:pt x="4158" y="1342"/>
                  </a:lnTo>
                  <a:lnTo>
                    <a:pt x="4133" y="1453"/>
                  </a:lnTo>
                  <a:lnTo>
                    <a:pt x="4098" y="1571"/>
                  </a:lnTo>
                  <a:lnTo>
                    <a:pt x="4044" y="1688"/>
                  </a:lnTo>
                  <a:lnTo>
                    <a:pt x="4166" y="1781"/>
                  </a:lnTo>
                  <a:lnTo>
                    <a:pt x="4265" y="1878"/>
                  </a:lnTo>
                  <a:lnTo>
                    <a:pt x="4344" y="1978"/>
                  </a:lnTo>
                  <a:lnTo>
                    <a:pt x="4398" y="2081"/>
                  </a:lnTo>
                  <a:lnTo>
                    <a:pt x="4430" y="2188"/>
                  </a:lnTo>
                  <a:lnTo>
                    <a:pt x="4437" y="2295"/>
                  </a:lnTo>
                  <a:lnTo>
                    <a:pt x="4422" y="2388"/>
                  </a:lnTo>
                  <a:lnTo>
                    <a:pt x="4387" y="2474"/>
                  </a:lnTo>
                  <a:lnTo>
                    <a:pt x="4337" y="2559"/>
                  </a:lnTo>
                  <a:lnTo>
                    <a:pt x="4269" y="2642"/>
                  </a:lnTo>
                  <a:lnTo>
                    <a:pt x="4187" y="2717"/>
                  </a:lnTo>
                  <a:lnTo>
                    <a:pt x="4087" y="2788"/>
                  </a:lnTo>
                  <a:lnTo>
                    <a:pt x="3976" y="2852"/>
                  </a:lnTo>
                  <a:lnTo>
                    <a:pt x="4016" y="2977"/>
                  </a:lnTo>
                  <a:lnTo>
                    <a:pt x="4037" y="3095"/>
                  </a:lnTo>
                  <a:lnTo>
                    <a:pt x="4048" y="3209"/>
                  </a:lnTo>
                  <a:lnTo>
                    <a:pt x="4041" y="3313"/>
                  </a:lnTo>
                  <a:lnTo>
                    <a:pt x="4023" y="3409"/>
                  </a:lnTo>
                  <a:lnTo>
                    <a:pt x="3987" y="3495"/>
                  </a:lnTo>
                  <a:lnTo>
                    <a:pt x="3937" y="3573"/>
                  </a:lnTo>
                  <a:lnTo>
                    <a:pt x="3869" y="3641"/>
                  </a:lnTo>
                  <a:lnTo>
                    <a:pt x="3791" y="3691"/>
                  </a:lnTo>
                  <a:lnTo>
                    <a:pt x="3702" y="3730"/>
                  </a:lnTo>
                  <a:lnTo>
                    <a:pt x="3598" y="3755"/>
                  </a:lnTo>
                  <a:lnTo>
                    <a:pt x="3487" y="3770"/>
                  </a:lnTo>
                  <a:lnTo>
                    <a:pt x="3366" y="3766"/>
                  </a:lnTo>
                  <a:lnTo>
                    <a:pt x="3234" y="3755"/>
                  </a:lnTo>
                  <a:lnTo>
                    <a:pt x="3191" y="3877"/>
                  </a:lnTo>
                  <a:lnTo>
                    <a:pt x="3141" y="3987"/>
                  </a:lnTo>
                  <a:lnTo>
                    <a:pt x="3084" y="4084"/>
                  </a:lnTo>
                  <a:lnTo>
                    <a:pt x="3020" y="4166"/>
                  </a:lnTo>
                  <a:lnTo>
                    <a:pt x="2945" y="4234"/>
                  </a:lnTo>
                  <a:lnTo>
                    <a:pt x="2866" y="4284"/>
                  </a:lnTo>
                  <a:lnTo>
                    <a:pt x="2777" y="4316"/>
                  </a:lnTo>
                  <a:lnTo>
                    <a:pt x="2684" y="4330"/>
                  </a:lnTo>
                  <a:lnTo>
                    <a:pt x="2592" y="4323"/>
                  </a:lnTo>
                  <a:lnTo>
                    <a:pt x="2495" y="4302"/>
                  </a:lnTo>
                  <a:lnTo>
                    <a:pt x="2399" y="4262"/>
                  </a:lnTo>
                  <a:lnTo>
                    <a:pt x="2302" y="4205"/>
                  </a:lnTo>
                  <a:lnTo>
                    <a:pt x="2203" y="4134"/>
                  </a:lnTo>
                  <a:lnTo>
                    <a:pt x="2106" y="4048"/>
                  </a:lnTo>
                  <a:lnTo>
                    <a:pt x="1999" y="4123"/>
                  </a:lnTo>
                  <a:lnTo>
                    <a:pt x="1896" y="4180"/>
                  </a:lnTo>
                  <a:lnTo>
                    <a:pt x="1789" y="4227"/>
                  </a:lnTo>
                  <a:lnTo>
                    <a:pt x="1689" y="4252"/>
                  </a:lnTo>
                  <a:lnTo>
                    <a:pt x="1592" y="4266"/>
                  </a:lnTo>
                  <a:lnTo>
                    <a:pt x="1496" y="4259"/>
                  </a:lnTo>
                  <a:lnTo>
                    <a:pt x="1407" y="4234"/>
                  </a:lnTo>
                  <a:lnTo>
                    <a:pt x="1325" y="4191"/>
                  </a:lnTo>
                  <a:lnTo>
                    <a:pt x="1250" y="4134"/>
                  </a:lnTo>
                  <a:lnTo>
                    <a:pt x="1185" y="4059"/>
                  </a:lnTo>
                  <a:lnTo>
                    <a:pt x="1132" y="3970"/>
                  </a:lnTo>
                  <a:lnTo>
                    <a:pt x="1085" y="3866"/>
                  </a:lnTo>
                  <a:lnTo>
                    <a:pt x="1050" y="3752"/>
                  </a:lnTo>
                  <a:lnTo>
                    <a:pt x="1021" y="3623"/>
                  </a:lnTo>
                  <a:lnTo>
                    <a:pt x="893" y="3620"/>
                  </a:lnTo>
                  <a:lnTo>
                    <a:pt x="771" y="3605"/>
                  </a:lnTo>
                  <a:lnTo>
                    <a:pt x="661" y="3580"/>
                  </a:lnTo>
                  <a:lnTo>
                    <a:pt x="564" y="3545"/>
                  </a:lnTo>
                  <a:lnTo>
                    <a:pt x="479" y="3495"/>
                  </a:lnTo>
                  <a:lnTo>
                    <a:pt x="404" y="3434"/>
                  </a:lnTo>
                  <a:lnTo>
                    <a:pt x="347" y="3363"/>
                  </a:lnTo>
                  <a:lnTo>
                    <a:pt x="304" y="3281"/>
                  </a:lnTo>
                  <a:lnTo>
                    <a:pt x="279" y="3188"/>
                  </a:lnTo>
                  <a:lnTo>
                    <a:pt x="272" y="3088"/>
                  </a:lnTo>
                  <a:lnTo>
                    <a:pt x="279" y="2984"/>
                  </a:lnTo>
                  <a:lnTo>
                    <a:pt x="304" y="2874"/>
                  </a:lnTo>
                  <a:lnTo>
                    <a:pt x="339" y="2759"/>
                  </a:lnTo>
                  <a:lnTo>
                    <a:pt x="393" y="2638"/>
                  </a:lnTo>
                  <a:lnTo>
                    <a:pt x="272" y="2545"/>
                  </a:lnTo>
                  <a:lnTo>
                    <a:pt x="172" y="2449"/>
                  </a:lnTo>
                  <a:lnTo>
                    <a:pt x="93" y="2349"/>
                  </a:lnTo>
                  <a:lnTo>
                    <a:pt x="40" y="2245"/>
                  </a:lnTo>
                  <a:lnTo>
                    <a:pt x="8" y="2138"/>
                  </a:lnTo>
                  <a:lnTo>
                    <a:pt x="0" y="2031"/>
                  </a:lnTo>
                  <a:lnTo>
                    <a:pt x="15" y="1938"/>
                  </a:lnTo>
                  <a:lnTo>
                    <a:pt x="50" y="1853"/>
                  </a:lnTo>
                  <a:lnTo>
                    <a:pt x="100" y="1767"/>
                  </a:lnTo>
                  <a:lnTo>
                    <a:pt x="168" y="1685"/>
                  </a:lnTo>
                  <a:lnTo>
                    <a:pt x="250" y="1610"/>
                  </a:lnTo>
                  <a:lnTo>
                    <a:pt x="350" y="1538"/>
                  </a:lnTo>
                  <a:lnTo>
                    <a:pt x="461" y="1474"/>
                  </a:lnTo>
                  <a:lnTo>
                    <a:pt x="422" y="1349"/>
                  </a:lnTo>
                  <a:lnTo>
                    <a:pt x="400" y="1231"/>
                  </a:lnTo>
                  <a:lnTo>
                    <a:pt x="389" y="1117"/>
                  </a:lnTo>
                  <a:lnTo>
                    <a:pt x="397" y="1014"/>
                  </a:lnTo>
                  <a:lnTo>
                    <a:pt x="414" y="917"/>
                  </a:lnTo>
                  <a:lnTo>
                    <a:pt x="450" y="832"/>
                  </a:lnTo>
                  <a:lnTo>
                    <a:pt x="500" y="753"/>
                  </a:lnTo>
                  <a:lnTo>
                    <a:pt x="568" y="689"/>
                  </a:lnTo>
                  <a:lnTo>
                    <a:pt x="646" y="635"/>
                  </a:lnTo>
                  <a:lnTo>
                    <a:pt x="736" y="596"/>
                  </a:lnTo>
                  <a:lnTo>
                    <a:pt x="839" y="571"/>
                  </a:lnTo>
                  <a:lnTo>
                    <a:pt x="950" y="560"/>
                  </a:lnTo>
                  <a:lnTo>
                    <a:pt x="1071" y="560"/>
                  </a:lnTo>
                  <a:lnTo>
                    <a:pt x="1203" y="575"/>
                  </a:lnTo>
                  <a:lnTo>
                    <a:pt x="1246" y="450"/>
                  </a:lnTo>
                  <a:lnTo>
                    <a:pt x="1296" y="339"/>
                  </a:lnTo>
                  <a:lnTo>
                    <a:pt x="1353" y="243"/>
                  </a:lnTo>
                  <a:lnTo>
                    <a:pt x="1417" y="161"/>
                  </a:lnTo>
                  <a:lnTo>
                    <a:pt x="1489" y="96"/>
                  </a:lnTo>
                  <a:lnTo>
                    <a:pt x="1571" y="46"/>
                  </a:lnTo>
                  <a:lnTo>
                    <a:pt x="1656" y="14"/>
                  </a:lnTo>
                  <a:lnTo>
                    <a:pt x="1749" y="0"/>
                  </a:lnTo>
                  <a:close/>
                </a:path>
              </a:pathLst>
            </a:custGeom>
            <a:solidFill>
              <a:schemeClr val="bg1"/>
            </a:solidFill>
            <a:ln w="12700" cap="flat" cmpd="sng" algn="ctr">
              <a:solidFill>
                <a:srgbClr val="843C0B"/>
              </a:solidFill>
              <a:prstDash val="dash"/>
              <a:headEnd type="none" w="med" len="med"/>
              <a:tailEnd type="arrow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</p:grpSp>
      <p:pic>
        <p:nvPicPr>
          <p:cNvPr id="43" name="图片 42" descr="D:\PPT\包图网\素材\微信截图_20211013140349.png微信截图_2021101314034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5781669" y="184105"/>
            <a:ext cx="3559175" cy="33528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8523669-CC63-EB61-221C-2603E42BE33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38722" b="22492"/>
          <a:stretch/>
        </p:blipFill>
        <p:spPr>
          <a:xfrm>
            <a:off x="307856" y="1736519"/>
            <a:ext cx="5984741" cy="15026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DAA6D8D-9C5E-DA8D-7570-894CFD03761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60752" t="3887"/>
          <a:stretch/>
        </p:blipFill>
        <p:spPr>
          <a:xfrm>
            <a:off x="1730895" y="3113987"/>
            <a:ext cx="3833253" cy="18633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C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46714" y="14096"/>
            <a:ext cx="9637427" cy="5894561"/>
          </a:xfrm>
          <a:custGeom>
            <a:avLst/>
            <a:gdLst/>
            <a:ahLst/>
            <a:cxnLst/>
            <a:rect l="l" t="t" r="r" b="b"/>
            <a:pathLst>
              <a:path w="19274853" h="11789122">
                <a:moveTo>
                  <a:pt x="0" y="0"/>
                </a:moveTo>
                <a:lnTo>
                  <a:pt x="19274854" y="0"/>
                </a:lnTo>
                <a:lnTo>
                  <a:pt x="19274854" y="11789122"/>
                </a:lnTo>
                <a:lnTo>
                  <a:pt x="0" y="117891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7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12657" t="-50982" r="-11420" b="-51882"/>
            </a:stretch>
          </a:blipFill>
        </p:spPr>
        <p:txBody>
          <a:bodyPr/>
          <a:lstStyle/>
          <a:p>
            <a:pPr defTabSz="457200"/>
            <a:endParaRPr lang="en-SG" sz="9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Freeform 11"/>
          <p:cNvSpPr/>
          <p:nvPr/>
        </p:nvSpPr>
        <p:spPr>
          <a:xfrm flipH="1">
            <a:off x="135115" y="2046976"/>
            <a:ext cx="2170331" cy="1069381"/>
          </a:xfrm>
          <a:custGeom>
            <a:avLst/>
            <a:gdLst/>
            <a:ahLst/>
            <a:cxnLst/>
            <a:rect l="l" t="t" r="r" b="b"/>
            <a:pathLst>
              <a:path w="4340661" h="2138762">
                <a:moveTo>
                  <a:pt x="4340661" y="0"/>
                </a:moveTo>
                <a:lnTo>
                  <a:pt x="0" y="0"/>
                </a:lnTo>
                <a:lnTo>
                  <a:pt x="0" y="2138762"/>
                </a:lnTo>
                <a:lnTo>
                  <a:pt x="4340661" y="2138762"/>
                </a:lnTo>
                <a:lnTo>
                  <a:pt x="4340661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457200"/>
            <a:endParaRPr lang="en-SG" sz="9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Freeform 12"/>
          <p:cNvSpPr/>
          <p:nvPr/>
        </p:nvSpPr>
        <p:spPr>
          <a:xfrm>
            <a:off x="4962131" y="-282066"/>
            <a:ext cx="377084" cy="400379"/>
          </a:xfrm>
          <a:custGeom>
            <a:avLst/>
            <a:gdLst/>
            <a:ahLst/>
            <a:cxnLst/>
            <a:rect l="l" t="t" r="r" b="b"/>
            <a:pathLst>
              <a:path w="754167" h="800757">
                <a:moveTo>
                  <a:pt x="0" y="0"/>
                </a:moveTo>
                <a:lnTo>
                  <a:pt x="754167" y="0"/>
                </a:lnTo>
                <a:lnTo>
                  <a:pt x="754167" y="800757"/>
                </a:lnTo>
                <a:lnTo>
                  <a:pt x="0" y="80075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457200"/>
            <a:endParaRPr lang="en-SG" sz="9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Freeform 13"/>
          <p:cNvSpPr/>
          <p:nvPr/>
        </p:nvSpPr>
        <p:spPr>
          <a:xfrm>
            <a:off x="0" y="1997729"/>
            <a:ext cx="377084" cy="400379"/>
          </a:xfrm>
          <a:custGeom>
            <a:avLst/>
            <a:gdLst/>
            <a:ahLst/>
            <a:cxnLst/>
            <a:rect l="l" t="t" r="r" b="b"/>
            <a:pathLst>
              <a:path w="754167" h="800757">
                <a:moveTo>
                  <a:pt x="0" y="0"/>
                </a:moveTo>
                <a:lnTo>
                  <a:pt x="754168" y="0"/>
                </a:lnTo>
                <a:lnTo>
                  <a:pt x="754168" y="800757"/>
                </a:lnTo>
                <a:lnTo>
                  <a:pt x="0" y="80075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457200"/>
            <a:endParaRPr lang="en-SG" sz="9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Freeform 14"/>
          <p:cNvSpPr/>
          <p:nvPr/>
        </p:nvSpPr>
        <p:spPr>
          <a:xfrm>
            <a:off x="7294211" y="1399014"/>
            <a:ext cx="272329" cy="289152"/>
          </a:xfrm>
          <a:custGeom>
            <a:avLst/>
            <a:gdLst/>
            <a:ahLst/>
            <a:cxnLst/>
            <a:rect l="l" t="t" r="r" b="b"/>
            <a:pathLst>
              <a:path w="544657" h="578304">
                <a:moveTo>
                  <a:pt x="0" y="0"/>
                </a:moveTo>
                <a:lnTo>
                  <a:pt x="544657" y="0"/>
                </a:lnTo>
                <a:lnTo>
                  <a:pt x="544657" y="578304"/>
                </a:lnTo>
                <a:lnTo>
                  <a:pt x="0" y="57830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457200"/>
            <a:endParaRPr lang="en-SG" sz="9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Freeform 15"/>
          <p:cNvSpPr/>
          <p:nvPr/>
        </p:nvSpPr>
        <p:spPr>
          <a:xfrm>
            <a:off x="1534640" y="3807977"/>
            <a:ext cx="1215048" cy="534621"/>
          </a:xfrm>
          <a:custGeom>
            <a:avLst/>
            <a:gdLst/>
            <a:ahLst/>
            <a:cxnLst/>
            <a:rect l="l" t="t" r="r" b="b"/>
            <a:pathLst>
              <a:path w="2430096" h="1069242">
                <a:moveTo>
                  <a:pt x="0" y="0"/>
                </a:moveTo>
                <a:lnTo>
                  <a:pt x="2430095" y="0"/>
                </a:lnTo>
                <a:lnTo>
                  <a:pt x="2430095" y="1069242"/>
                </a:lnTo>
                <a:lnTo>
                  <a:pt x="0" y="106924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457200"/>
            <a:endParaRPr lang="en-SG" sz="9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Freeform 16"/>
          <p:cNvSpPr/>
          <p:nvPr/>
        </p:nvSpPr>
        <p:spPr>
          <a:xfrm>
            <a:off x="6732079" y="146302"/>
            <a:ext cx="1048340" cy="674750"/>
          </a:xfrm>
          <a:custGeom>
            <a:avLst/>
            <a:gdLst/>
            <a:ahLst/>
            <a:cxnLst/>
            <a:rect l="l" t="t" r="r" b="b"/>
            <a:pathLst>
              <a:path w="2096680" h="1349499">
                <a:moveTo>
                  <a:pt x="0" y="0"/>
                </a:moveTo>
                <a:lnTo>
                  <a:pt x="2096680" y="0"/>
                </a:lnTo>
                <a:lnTo>
                  <a:pt x="2096680" y="1349499"/>
                </a:lnTo>
                <a:lnTo>
                  <a:pt x="0" y="134949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457200"/>
            <a:endParaRPr lang="en-SG" sz="9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Freeform 17"/>
          <p:cNvSpPr/>
          <p:nvPr/>
        </p:nvSpPr>
        <p:spPr>
          <a:xfrm>
            <a:off x="951435" y="3502660"/>
            <a:ext cx="255235" cy="271002"/>
          </a:xfrm>
          <a:custGeom>
            <a:avLst/>
            <a:gdLst/>
            <a:ahLst/>
            <a:cxnLst/>
            <a:rect l="l" t="t" r="r" b="b"/>
            <a:pathLst>
              <a:path w="510469" h="542004">
                <a:moveTo>
                  <a:pt x="0" y="0"/>
                </a:moveTo>
                <a:lnTo>
                  <a:pt x="510469" y="0"/>
                </a:lnTo>
                <a:lnTo>
                  <a:pt x="510469" y="542004"/>
                </a:lnTo>
                <a:lnTo>
                  <a:pt x="0" y="54200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457200"/>
            <a:endParaRPr lang="en-SG" sz="9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Freeform 18"/>
          <p:cNvSpPr/>
          <p:nvPr/>
        </p:nvSpPr>
        <p:spPr>
          <a:xfrm>
            <a:off x="5285349" y="222444"/>
            <a:ext cx="1447058" cy="1751131"/>
          </a:xfrm>
          <a:custGeom>
            <a:avLst/>
            <a:gdLst/>
            <a:ahLst/>
            <a:cxnLst/>
            <a:rect l="l" t="t" r="r" b="b"/>
            <a:pathLst>
              <a:path w="2894116" h="3502261">
                <a:moveTo>
                  <a:pt x="0" y="0"/>
                </a:moveTo>
                <a:lnTo>
                  <a:pt x="2894116" y="0"/>
                </a:lnTo>
                <a:lnTo>
                  <a:pt x="2894116" y="3502261"/>
                </a:lnTo>
                <a:lnTo>
                  <a:pt x="0" y="3502261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pPr defTabSz="457200"/>
            <a:endParaRPr lang="en-SG" sz="9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B8ACB60-E050-E843-9778-1AFC3EF35EEC}"/>
              </a:ext>
            </a:extLst>
          </p:cNvPr>
          <p:cNvGrpSpPr/>
          <p:nvPr/>
        </p:nvGrpSpPr>
        <p:grpSpPr>
          <a:xfrm>
            <a:off x="2492968" y="1997729"/>
            <a:ext cx="5030180" cy="1195048"/>
            <a:chOff x="6253594" y="5824257"/>
            <a:chExt cx="10060360" cy="2390095"/>
          </a:xfrm>
        </p:grpSpPr>
        <p:grpSp>
          <p:nvGrpSpPr>
            <p:cNvPr id="7" name="Group 7"/>
            <p:cNvGrpSpPr/>
            <p:nvPr/>
          </p:nvGrpSpPr>
          <p:grpSpPr>
            <a:xfrm>
              <a:off x="6253594" y="5824257"/>
              <a:ext cx="10060360" cy="2390095"/>
              <a:chOff x="0" y="0"/>
              <a:chExt cx="2474483" cy="587877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48260" y="48260"/>
                <a:ext cx="2426223" cy="539617"/>
              </a:xfrm>
              <a:custGeom>
                <a:avLst/>
                <a:gdLst/>
                <a:ahLst/>
                <a:cxnLst/>
                <a:rect l="l" t="t" r="r" b="b"/>
                <a:pathLst>
                  <a:path w="2426223" h="539617">
                    <a:moveTo>
                      <a:pt x="0" y="0"/>
                    </a:moveTo>
                    <a:lnTo>
                      <a:pt x="2426223" y="0"/>
                    </a:lnTo>
                    <a:lnTo>
                      <a:pt x="2426223" y="539617"/>
                    </a:lnTo>
                    <a:lnTo>
                      <a:pt x="0" y="539617"/>
                    </a:lnTo>
                    <a:close/>
                  </a:path>
                </a:pathLst>
              </a:custGeom>
              <a:solidFill>
                <a:srgbClr val="121212"/>
              </a:solidFill>
            </p:spPr>
            <p:txBody>
              <a:bodyPr/>
              <a:lstStyle/>
              <a:p>
                <a:pPr defTabSz="457200"/>
                <a:endParaRPr lang="en-SG" sz="5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" name="Freeform 9"/>
              <p:cNvSpPr/>
              <p:nvPr/>
            </p:nvSpPr>
            <p:spPr>
              <a:xfrm>
                <a:off x="6350" y="6350"/>
                <a:ext cx="2426223" cy="539617"/>
              </a:xfrm>
              <a:custGeom>
                <a:avLst/>
                <a:gdLst/>
                <a:ahLst/>
                <a:cxnLst/>
                <a:rect l="l" t="t" r="r" b="b"/>
                <a:pathLst>
                  <a:path w="2426223" h="539617">
                    <a:moveTo>
                      <a:pt x="0" y="0"/>
                    </a:moveTo>
                    <a:lnTo>
                      <a:pt x="2426223" y="0"/>
                    </a:lnTo>
                    <a:lnTo>
                      <a:pt x="2426223" y="539617"/>
                    </a:lnTo>
                    <a:lnTo>
                      <a:pt x="0" y="539617"/>
                    </a:lnTo>
                    <a:close/>
                  </a:path>
                </a:pathLst>
              </a:custGeom>
              <a:solidFill>
                <a:srgbClr val="F86A9D"/>
              </a:solidFill>
            </p:spPr>
            <p:txBody>
              <a:bodyPr/>
              <a:lstStyle/>
              <a:p>
                <a:pPr defTabSz="457200"/>
                <a:endParaRPr lang="en-SG" sz="5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" name="Freeform 10"/>
              <p:cNvSpPr/>
              <p:nvPr/>
            </p:nvSpPr>
            <p:spPr>
              <a:xfrm>
                <a:off x="0" y="0"/>
                <a:ext cx="2438923" cy="552317"/>
              </a:xfrm>
              <a:custGeom>
                <a:avLst/>
                <a:gdLst/>
                <a:ahLst/>
                <a:cxnLst/>
                <a:rect l="l" t="t" r="r" b="b"/>
                <a:pathLst>
                  <a:path w="2438923" h="552317">
                    <a:moveTo>
                      <a:pt x="2438923" y="552317"/>
                    </a:moveTo>
                    <a:lnTo>
                      <a:pt x="0" y="552317"/>
                    </a:lnTo>
                    <a:lnTo>
                      <a:pt x="0" y="0"/>
                    </a:lnTo>
                    <a:lnTo>
                      <a:pt x="2438923" y="0"/>
                    </a:lnTo>
                    <a:lnTo>
                      <a:pt x="2438923" y="552317"/>
                    </a:lnTo>
                    <a:close/>
                    <a:moveTo>
                      <a:pt x="12700" y="539617"/>
                    </a:moveTo>
                    <a:lnTo>
                      <a:pt x="2426223" y="539617"/>
                    </a:lnTo>
                    <a:lnTo>
                      <a:pt x="2426223" y="12700"/>
                    </a:lnTo>
                    <a:lnTo>
                      <a:pt x="12700" y="12700"/>
                    </a:lnTo>
                    <a:lnTo>
                      <a:pt x="12700" y="539617"/>
                    </a:lnTo>
                    <a:close/>
                  </a:path>
                </a:pathLst>
              </a:custGeom>
              <a:solidFill>
                <a:srgbClr val="121212"/>
              </a:solidFill>
            </p:spPr>
            <p:txBody>
              <a:bodyPr/>
              <a:lstStyle/>
              <a:p>
                <a:pPr defTabSz="457200"/>
                <a:endParaRPr lang="en-SG" sz="5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0" name="TextBox 20"/>
            <p:cNvSpPr txBox="1"/>
            <p:nvPr/>
          </p:nvSpPr>
          <p:spPr>
            <a:xfrm>
              <a:off x="6527762" y="5977721"/>
              <a:ext cx="9328318" cy="17421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457200">
                <a:lnSpc>
                  <a:spcPts val="7629"/>
                </a:lnSpc>
              </a:pPr>
              <a:r>
                <a:rPr lang="en-US" sz="4400" spc="-229" dirty="0">
                  <a:solidFill>
                    <a:srgbClr val="FFFAF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AI ĐÚNG</a:t>
              </a:r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2749688" y="3388814"/>
            <a:ext cx="6231396" cy="11274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457200">
              <a:lnSpc>
                <a:spcPct val="120000"/>
              </a:lnSpc>
            </a:pPr>
            <a:r>
              <a:rPr lang="vi-VN" sz="3200" b="1" dirty="0">
                <a:solidFill>
                  <a:srgbClr val="12121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Đúng ghi Đ, sai ghi S</a:t>
            </a:r>
          </a:p>
          <a:p>
            <a:pPr algn="ctr" defTabSz="457200">
              <a:lnSpc>
                <a:spcPct val="120000"/>
              </a:lnSpc>
            </a:pPr>
            <a:r>
              <a:rPr lang="vi-VN" sz="3200" b="1" dirty="0">
                <a:solidFill>
                  <a:srgbClr val="12121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vào bảng con nhé</a:t>
            </a:r>
            <a:r>
              <a:rPr lang="en-US" sz="3200" b="1" dirty="0">
                <a:solidFill>
                  <a:srgbClr val="12121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!!!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C846D54-7DB6-2647-835A-7D110AD1F05D}"/>
              </a:ext>
            </a:extLst>
          </p:cNvPr>
          <p:cNvGrpSpPr/>
          <p:nvPr/>
        </p:nvGrpSpPr>
        <p:grpSpPr>
          <a:xfrm>
            <a:off x="377084" y="388158"/>
            <a:ext cx="4850686" cy="1413756"/>
            <a:chOff x="2021825" y="2605115"/>
            <a:chExt cx="9701371" cy="2827511"/>
          </a:xfrm>
        </p:grpSpPr>
        <p:grpSp>
          <p:nvGrpSpPr>
            <p:cNvPr id="3" name="Group 3"/>
            <p:cNvGrpSpPr/>
            <p:nvPr/>
          </p:nvGrpSpPr>
          <p:grpSpPr>
            <a:xfrm>
              <a:off x="2021825" y="2605115"/>
              <a:ext cx="9701371" cy="2827511"/>
              <a:chOff x="0" y="0"/>
              <a:chExt cx="2386185" cy="695465"/>
            </a:xfrm>
            <a:solidFill>
              <a:srgbClr val="97C1FB"/>
            </a:solidFill>
          </p:grpSpPr>
          <p:sp>
            <p:nvSpPr>
              <p:cNvPr id="4" name="Freeform 4"/>
              <p:cNvSpPr/>
              <p:nvPr/>
            </p:nvSpPr>
            <p:spPr>
              <a:xfrm>
                <a:off x="48260" y="48260"/>
                <a:ext cx="2337925" cy="647205"/>
              </a:xfrm>
              <a:custGeom>
                <a:avLst/>
                <a:gdLst/>
                <a:ahLst/>
                <a:cxnLst/>
                <a:rect l="l" t="t" r="r" b="b"/>
                <a:pathLst>
                  <a:path w="2337925" h="647205">
                    <a:moveTo>
                      <a:pt x="0" y="0"/>
                    </a:moveTo>
                    <a:lnTo>
                      <a:pt x="2337925" y="0"/>
                    </a:lnTo>
                    <a:lnTo>
                      <a:pt x="2337925" y="647205"/>
                    </a:lnTo>
                    <a:lnTo>
                      <a:pt x="0" y="647205"/>
                    </a:lnTo>
                    <a:close/>
                  </a:path>
                </a:pathLst>
              </a:custGeom>
              <a:solidFill>
                <a:schemeClr val="tx1"/>
              </a:solidFill>
            </p:spPr>
            <p:txBody>
              <a:bodyPr/>
              <a:lstStyle/>
              <a:p>
                <a:pPr defTabSz="457200"/>
                <a:endParaRPr lang="en-SG" sz="5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" name="Freeform 5"/>
              <p:cNvSpPr/>
              <p:nvPr/>
            </p:nvSpPr>
            <p:spPr>
              <a:xfrm>
                <a:off x="6350" y="6350"/>
                <a:ext cx="2337925" cy="647205"/>
              </a:xfrm>
              <a:custGeom>
                <a:avLst/>
                <a:gdLst/>
                <a:ahLst/>
                <a:cxnLst/>
                <a:rect l="l" t="t" r="r" b="b"/>
                <a:pathLst>
                  <a:path w="2337925" h="647205">
                    <a:moveTo>
                      <a:pt x="0" y="0"/>
                    </a:moveTo>
                    <a:lnTo>
                      <a:pt x="2337925" y="0"/>
                    </a:lnTo>
                    <a:lnTo>
                      <a:pt x="2337925" y="647205"/>
                    </a:lnTo>
                    <a:lnTo>
                      <a:pt x="0" y="647205"/>
                    </a:lnTo>
                    <a:close/>
                  </a:path>
                </a:pathLst>
              </a:custGeom>
              <a:grpFill/>
            </p:spPr>
            <p:txBody>
              <a:bodyPr/>
              <a:lstStyle/>
              <a:p>
                <a:pPr defTabSz="457200"/>
                <a:endParaRPr lang="en-SG" sz="5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" name="Freeform 6"/>
              <p:cNvSpPr/>
              <p:nvPr/>
            </p:nvSpPr>
            <p:spPr>
              <a:xfrm>
                <a:off x="0" y="0"/>
                <a:ext cx="2350625" cy="659905"/>
              </a:xfrm>
              <a:custGeom>
                <a:avLst/>
                <a:gdLst/>
                <a:ahLst/>
                <a:cxnLst/>
                <a:rect l="l" t="t" r="r" b="b"/>
                <a:pathLst>
                  <a:path w="2350625" h="659905">
                    <a:moveTo>
                      <a:pt x="2350625" y="659905"/>
                    </a:moveTo>
                    <a:lnTo>
                      <a:pt x="0" y="659905"/>
                    </a:lnTo>
                    <a:lnTo>
                      <a:pt x="0" y="0"/>
                    </a:lnTo>
                    <a:lnTo>
                      <a:pt x="2350625" y="0"/>
                    </a:lnTo>
                    <a:lnTo>
                      <a:pt x="2350625" y="659905"/>
                    </a:lnTo>
                    <a:close/>
                    <a:moveTo>
                      <a:pt x="12700" y="647205"/>
                    </a:moveTo>
                    <a:lnTo>
                      <a:pt x="2337925" y="647205"/>
                    </a:lnTo>
                    <a:lnTo>
                      <a:pt x="2337925" y="12700"/>
                    </a:lnTo>
                    <a:lnTo>
                      <a:pt x="12700" y="12700"/>
                    </a:lnTo>
                    <a:lnTo>
                      <a:pt x="12700" y="647205"/>
                    </a:lnTo>
                    <a:close/>
                  </a:path>
                </a:pathLst>
              </a:custGeom>
              <a:solidFill>
                <a:schemeClr val="tx1"/>
              </a:solidFill>
            </p:spPr>
            <p:txBody>
              <a:bodyPr/>
              <a:lstStyle/>
              <a:p>
                <a:pPr defTabSz="457200"/>
                <a:endParaRPr lang="en-SG" sz="5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2" name="TextBox 20">
              <a:extLst>
                <a:ext uri="{FF2B5EF4-FFF2-40B4-BE49-F238E27FC236}">
                  <a16:creationId xmlns:a16="http://schemas.microsoft.com/office/drawing/2014/main" id="{F47FAB8C-5DDF-7F42-B832-4200623E5E83}"/>
                </a:ext>
              </a:extLst>
            </p:cNvPr>
            <p:cNvSpPr txBox="1"/>
            <p:nvPr/>
          </p:nvSpPr>
          <p:spPr>
            <a:xfrm>
              <a:off x="2102875" y="3025209"/>
              <a:ext cx="9328317" cy="17421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457200">
                <a:lnSpc>
                  <a:spcPts val="7629"/>
                </a:lnSpc>
              </a:pPr>
              <a:r>
                <a:rPr lang="en-US" sz="4400" spc="-229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AI NHANH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DF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>
            <a:off x="636060" y="212618"/>
            <a:ext cx="6967897" cy="2335212"/>
            <a:chOff x="0" y="0"/>
            <a:chExt cx="121573517" cy="19953456"/>
          </a:xfrm>
        </p:grpSpPr>
        <p:sp>
          <p:nvSpPr>
            <p:cNvPr id="7" name="Freeform 7"/>
            <p:cNvSpPr/>
            <p:nvPr/>
          </p:nvSpPr>
          <p:spPr>
            <a:xfrm>
              <a:off x="72390" y="72390"/>
              <a:ext cx="121428733" cy="19808676"/>
            </a:xfrm>
            <a:custGeom>
              <a:avLst/>
              <a:gdLst/>
              <a:ahLst/>
              <a:cxnLst/>
              <a:rect l="l" t="t" r="r" b="b"/>
              <a:pathLst>
                <a:path w="121428733" h="19808676">
                  <a:moveTo>
                    <a:pt x="0" y="0"/>
                  </a:moveTo>
                  <a:lnTo>
                    <a:pt x="121428733" y="0"/>
                  </a:lnTo>
                  <a:lnTo>
                    <a:pt x="121428733" y="19808676"/>
                  </a:lnTo>
                  <a:lnTo>
                    <a:pt x="0" y="198086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6A9D"/>
            </a:solidFill>
          </p:spPr>
          <p:txBody>
            <a:bodyPr/>
            <a:lstStyle/>
            <a:p>
              <a:pPr defTabSz="457200"/>
              <a:endParaRPr lang="en-SG" sz="9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" name="Freeform 8"/>
            <p:cNvSpPr/>
            <p:nvPr/>
          </p:nvSpPr>
          <p:spPr>
            <a:xfrm>
              <a:off x="0" y="0"/>
              <a:ext cx="121573516" cy="19953456"/>
            </a:xfrm>
            <a:custGeom>
              <a:avLst/>
              <a:gdLst/>
              <a:ahLst/>
              <a:cxnLst/>
              <a:rect l="l" t="t" r="r" b="b"/>
              <a:pathLst>
                <a:path w="121573516" h="19953456">
                  <a:moveTo>
                    <a:pt x="121428743" y="19808676"/>
                  </a:moveTo>
                  <a:lnTo>
                    <a:pt x="121573516" y="19808676"/>
                  </a:lnTo>
                  <a:lnTo>
                    <a:pt x="121573516" y="19953456"/>
                  </a:lnTo>
                  <a:lnTo>
                    <a:pt x="121428743" y="19953456"/>
                  </a:lnTo>
                  <a:lnTo>
                    <a:pt x="121428743" y="19808676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9808676"/>
                  </a:lnTo>
                  <a:lnTo>
                    <a:pt x="0" y="19808676"/>
                  </a:lnTo>
                  <a:lnTo>
                    <a:pt x="0" y="144780"/>
                  </a:lnTo>
                  <a:close/>
                  <a:moveTo>
                    <a:pt x="0" y="19808676"/>
                  </a:moveTo>
                  <a:lnTo>
                    <a:pt x="144780" y="19808676"/>
                  </a:lnTo>
                  <a:lnTo>
                    <a:pt x="144780" y="19953456"/>
                  </a:lnTo>
                  <a:lnTo>
                    <a:pt x="0" y="19953456"/>
                  </a:lnTo>
                  <a:lnTo>
                    <a:pt x="0" y="19808676"/>
                  </a:lnTo>
                  <a:close/>
                  <a:moveTo>
                    <a:pt x="121428743" y="144780"/>
                  </a:moveTo>
                  <a:lnTo>
                    <a:pt x="121573516" y="144780"/>
                  </a:lnTo>
                  <a:lnTo>
                    <a:pt x="121573516" y="19808676"/>
                  </a:lnTo>
                  <a:lnTo>
                    <a:pt x="121428743" y="19808676"/>
                  </a:lnTo>
                  <a:lnTo>
                    <a:pt x="121428743" y="144780"/>
                  </a:lnTo>
                  <a:close/>
                  <a:moveTo>
                    <a:pt x="144780" y="19808676"/>
                  </a:moveTo>
                  <a:lnTo>
                    <a:pt x="121428743" y="19808676"/>
                  </a:lnTo>
                  <a:lnTo>
                    <a:pt x="121428743" y="19953456"/>
                  </a:lnTo>
                  <a:lnTo>
                    <a:pt x="144780" y="19953456"/>
                  </a:lnTo>
                  <a:lnTo>
                    <a:pt x="144780" y="19808676"/>
                  </a:lnTo>
                  <a:close/>
                  <a:moveTo>
                    <a:pt x="121428743" y="0"/>
                  </a:moveTo>
                  <a:lnTo>
                    <a:pt x="121573516" y="0"/>
                  </a:lnTo>
                  <a:lnTo>
                    <a:pt x="121573516" y="144780"/>
                  </a:lnTo>
                  <a:lnTo>
                    <a:pt x="121428743" y="144780"/>
                  </a:lnTo>
                  <a:lnTo>
                    <a:pt x="121428743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21428743" y="0"/>
                  </a:lnTo>
                  <a:lnTo>
                    <a:pt x="121428743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121212"/>
            </a:solidFill>
          </p:spPr>
          <p:txBody>
            <a:bodyPr/>
            <a:lstStyle/>
            <a:p>
              <a:pPr defTabSz="457200"/>
              <a:endParaRPr lang="en-SG" sz="9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984096" y="899800"/>
            <a:ext cx="2315620" cy="6340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457200">
              <a:lnSpc>
                <a:spcPts val="5519"/>
              </a:lnSpc>
            </a:pPr>
            <a:r>
              <a:rPr lang="en-US" sz="3600" b="1" u="sng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600" b="1" u="sng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25" name="Freeform 25"/>
          <p:cNvSpPr/>
          <p:nvPr/>
        </p:nvSpPr>
        <p:spPr>
          <a:xfrm rot="-975842">
            <a:off x="6582934" y="383536"/>
            <a:ext cx="202221" cy="187882"/>
          </a:xfrm>
          <a:custGeom>
            <a:avLst/>
            <a:gdLst/>
            <a:ahLst/>
            <a:cxnLst/>
            <a:rect l="l" t="t" r="r" b="b"/>
            <a:pathLst>
              <a:path w="404442" h="375763">
                <a:moveTo>
                  <a:pt x="0" y="0"/>
                </a:moveTo>
                <a:lnTo>
                  <a:pt x="404442" y="0"/>
                </a:lnTo>
                <a:lnTo>
                  <a:pt x="404442" y="375763"/>
                </a:lnTo>
                <a:lnTo>
                  <a:pt x="0" y="37576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457200"/>
            <a:endParaRPr lang="en-SG" sz="90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7" name="Freeform 27"/>
          <p:cNvSpPr/>
          <p:nvPr/>
        </p:nvSpPr>
        <p:spPr>
          <a:xfrm>
            <a:off x="1259472" y="2932288"/>
            <a:ext cx="2515462" cy="1525216"/>
          </a:xfrm>
          <a:custGeom>
            <a:avLst/>
            <a:gdLst/>
            <a:ahLst/>
            <a:cxnLst/>
            <a:rect l="l" t="t" r="r" b="b"/>
            <a:pathLst>
              <a:path w="774023" h="792348">
                <a:moveTo>
                  <a:pt x="0" y="0"/>
                </a:moveTo>
                <a:lnTo>
                  <a:pt x="774023" y="0"/>
                </a:lnTo>
                <a:lnTo>
                  <a:pt x="774023" y="792348"/>
                </a:lnTo>
                <a:lnTo>
                  <a:pt x="0" y="792348"/>
                </a:lnTo>
                <a:close/>
              </a:path>
            </a:pathLst>
          </a:custGeom>
          <a:solidFill>
            <a:srgbClr val="121212"/>
          </a:solidFill>
        </p:spPr>
        <p:txBody>
          <a:bodyPr/>
          <a:lstStyle/>
          <a:p>
            <a:pPr defTabSz="457200"/>
            <a:endParaRPr lang="en-SG" sz="600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8" name="Freeform 28"/>
          <p:cNvSpPr/>
          <p:nvPr/>
        </p:nvSpPr>
        <p:spPr>
          <a:xfrm>
            <a:off x="1250737" y="2932288"/>
            <a:ext cx="2643765" cy="1476078"/>
          </a:xfrm>
          <a:custGeom>
            <a:avLst/>
            <a:gdLst/>
            <a:ahLst/>
            <a:cxnLst/>
            <a:rect l="l" t="t" r="r" b="b"/>
            <a:pathLst>
              <a:path w="774023" h="792348">
                <a:moveTo>
                  <a:pt x="0" y="0"/>
                </a:moveTo>
                <a:lnTo>
                  <a:pt x="774023" y="0"/>
                </a:lnTo>
                <a:lnTo>
                  <a:pt x="774023" y="792348"/>
                </a:lnTo>
                <a:lnTo>
                  <a:pt x="0" y="792348"/>
                </a:lnTo>
                <a:close/>
              </a:path>
            </a:pathLst>
          </a:custGeom>
          <a:solidFill>
            <a:srgbClr val="F86A9D"/>
          </a:solidFill>
        </p:spPr>
        <p:txBody>
          <a:bodyPr/>
          <a:lstStyle/>
          <a:p>
            <a:pPr defTabSz="457200"/>
            <a:endParaRPr lang="en-SG" sz="600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9" name="Freeform 29"/>
          <p:cNvSpPr/>
          <p:nvPr/>
        </p:nvSpPr>
        <p:spPr>
          <a:xfrm>
            <a:off x="1226389" y="2910593"/>
            <a:ext cx="2668113" cy="1574355"/>
          </a:xfrm>
          <a:custGeom>
            <a:avLst/>
            <a:gdLst/>
            <a:ahLst/>
            <a:cxnLst/>
            <a:rect l="l" t="t" r="r" b="b"/>
            <a:pathLst>
              <a:path w="786723" h="805048">
                <a:moveTo>
                  <a:pt x="786723" y="805048"/>
                </a:moveTo>
                <a:lnTo>
                  <a:pt x="0" y="805048"/>
                </a:lnTo>
                <a:lnTo>
                  <a:pt x="0" y="0"/>
                </a:lnTo>
                <a:lnTo>
                  <a:pt x="786723" y="0"/>
                </a:lnTo>
                <a:lnTo>
                  <a:pt x="786723" y="805048"/>
                </a:lnTo>
                <a:close/>
                <a:moveTo>
                  <a:pt x="12700" y="792348"/>
                </a:moveTo>
                <a:lnTo>
                  <a:pt x="774023" y="792348"/>
                </a:lnTo>
                <a:lnTo>
                  <a:pt x="774023" y="12700"/>
                </a:lnTo>
                <a:lnTo>
                  <a:pt x="12700" y="12700"/>
                </a:lnTo>
                <a:lnTo>
                  <a:pt x="12700" y="792348"/>
                </a:lnTo>
                <a:close/>
              </a:path>
            </a:pathLst>
          </a:custGeom>
          <a:solidFill>
            <a:srgbClr val="121212"/>
          </a:solidFill>
        </p:spPr>
        <p:txBody>
          <a:bodyPr/>
          <a:lstStyle/>
          <a:p>
            <a:pPr defTabSz="457200"/>
            <a:endParaRPr lang="en-SG" sz="600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1" name="TextBox 11">
            <a:extLst>
              <a:ext uri="{FF2B5EF4-FFF2-40B4-BE49-F238E27FC236}">
                <a16:creationId xmlns:a16="http://schemas.microsoft.com/office/drawing/2014/main" id="{859B0FED-4D1E-4047-A1CF-A447DC831C91}"/>
              </a:ext>
            </a:extLst>
          </p:cNvPr>
          <p:cNvSpPr txBox="1"/>
          <p:nvPr/>
        </p:nvSpPr>
        <p:spPr>
          <a:xfrm>
            <a:off x="1489546" y="3314237"/>
            <a:ext cx="2212219" cy="7150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457200">
              <a:lnSpc>
                <a:spcPts val="6090"/>
              </a:lnSpc>
            </a:pPr>
            <a:r>
              <a:rPr lang="vi-VN" sz="4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</a:t>
            </a:r>
            <a:endParaRPr lang="en-US" sz="40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2" name="Freeform 32"/>
          <p:cNvSpPr/>
          <p:nvPr/>
        </p:nvSpPr>
        <p:spPr>
          <a:xfrm>
            <a:off x="4475970" y="2939937"/>
            <a:ext cx="2441715" cy="1323450"/>
          </a:xfrm>
          <a:custGeom>
            <a:avLst/>
            <a:gdLst/>
            <a:ahLst/>
            <a:cxnLst/>
            <a:rect l="l" t="t" r="r" b="b"/>
            <a:pathLst>
              <a:path w="774023" h="792348">
                <a:moveTo>
                  <a:pt x="0" y="0"/>
                </a:moveTo>
                <a:lnTo>
                  <a:pt x="774023" y="0"/>
                </a:lnTo>
                <a:lnTo>
                  <a:pt x="774023" y="792348"/>
                </a:lnTo>
                <a:lnTo>
                  <a:pt x="0" y="792348"/>
                </a:lnTo>
                <a:close/>
              </a:path>
            </a:pathLst>
          </a:custGeom>
          <a:solidFill>
            <a:srgbClr val="121212"/>
          </a:solidFill>
        </p:spPr>
        <p:txBody>
          <a:bodyPr/>
          <a:lstStyle/>
          <a:p>
            <a:pPr defTabSz="457200"/>
            <a:endParaRPr lang="en-SG" sz="600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3" name="Freeform 33"/>
          <p:cNvSpPr/>
          <p:nvPr/>
        </p:nvSpPr>
        <p:spPr>
          <a:xfrm>
            <a:off x="4475969" y="2950986"/>
            <a:ext cx="2494065" cy="1506517"/>
          </a:xfrm>
          <a:custGeom>
            <a:avLst/>
            <a:gdLst/>
            <a:ahLst/>
            <a:cxnLst/>
            <a:rect l="l" t="t" r="r" b="b"/>
            <a:pathLst>
              <a:path w="774023" h="792348">
                <a:moveTo>
                  <a:pt x="0" y="0"/>
                </a:moveTo>
                <a:lnTo>
                  <a:pt x="774023" y="0"/>
                </a:lnTo>
                <a:lnTo>
                  <a:pt x="774023" y="792348"/>
                </a:lnTo>
                <a:lnTo>
                  <a:pt x="0" y="792348"/>
                </a:lnTo>
                <a:close/>
              </a:path>
            </a:pathLst>
          </a:custGeom>
          <a:solidFill>
            <a:srgbClr val="F86A9D"/>
          </a:solidFill>
        </p:spPr>
        <p:txBody>
          <a:bodyPr/>
          <a:lstStyle/>
          <a:p>
            <a:pPr defTabSz="457200"/>
            <a:endParaRPr lang="en-SG" sz="60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4" name="Freeform 34"/>
          <p:cNvSpPr/>
          <p:nvPr/>
        </p:nvSpPr>
        <p:spPr>
          <a:xfrm>
            <a:off x="4466122" y="2938496"/>
            <a:ext cx="2494062" cy="1469870"/>
          </a:xfrm>
          <a:custGeom>
            <a:avLst/>
            <a:gdLst/>
            <a:ahLst/>
            <a:cxnLst/>
            <a:rect l="l" t="t" r="r" b="b"/>
            <a:pathLst>
              <a:path w="786723" h="805048">
                <a:moveTo>
                  <a:pt x="786723" y="805048"/>
                </a:moveTo>
                <a:lnTo>
                  <a:pt x="0" y="805048"/>
                </a:lnTo>
                <a:lnTo>
                  <a:pt x="0" y="0"/>
                </a:lnTo>
                <a:lnTo>
                  <a:pt x="786723" y="0"/>
                </a:lnTo>
                <a:lnTo>
                  <a:pt x="786723" y="805048"/>
                </a:lnTo>
                <a:close/>
                <a:moveTo>
                  <a:pt x="12700" y="792348"/>
                </a:moveTo>
                <a:lnTo>
                  <a:pt x="774023" y="792348"/>
                </a:lnTo>
                <a:lnTo>
                  <a:pt x="774023" y="12700"/>
                </a:lnTo>
                <a:lnTo>
                  <a:pt x="12700" y="12700"/>
                </a:lnTo>
                <a:lnTo>
                  <a:pt x="12700" y="792348"/>
                </a:lnTo>
                <a:close/>
              </a:path>
            </a:pathLst>
          </a:custGeom>
          <a:solidFill>
            <a:srgbClr val="121212"/>
          </a:solidFill>
        </p:spPr>
        <p:txBody>
          <a:bodyPr/>
          <a:lstStyle/>
          <a:p>
            <a:pPr defTabSz="457200"/>
            <a:endParaRPr lang="en-SG" sz="600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2" name="TextBox 11">
            <a:extLst>
              <a:ext uri="{FF2B5EF4-FFF2-40B4-BE49-F238E27FC236}">
                <a16:creationId xmlns:a16="http://schemas.microsoft.com/office/drawing/2014/main" id="{6D32C50F-F05E-9749-9C65-3326142192F2}"/>
              </a:ext>
            </a:extLst>
          </p:cNvPr>
          <p:cNvSpPr txBox="1"/>
          <p:nvPr/>
        </p:nvSpPr>
        <p:spPr>
          <a:xfrm>
            <a:off x="4937072" y="3278734"/>
            <a:ext cx="1580062" cy="7150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457200">
              <a:lnSpc>
                <a:spcPts val="6090"/>
              </a:lnSpc>
            </a:pPr>
            <a:r>
              <a:rPr lang="vi-VN" sz="4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</a:t>
            </a:r>
            <a:endParaRPr lang="en-US" sz="40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52045A1-948B-040A-0D87-3A1C993709D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5892" y="253482"/>
            <a:ext cx="4251889" cy="231826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7C1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>
            <a:off x="303628" y="59965"/>
            <a:ext cx="7744276" cy="2177941"/>
            <a:chOff x="0" y="0"/>
            <a:chExt cx="121573517" cy="19953456"/>
          </a:xfrm>
        </p:grpSpPr>
        <p:sp>
          <p:nvSpPr>
            <p:cNvPr id="7" name="Freeform 7"/>
            <p:cNvSpPr/>
            <p:nvPr/>
          </p:nvSpPr>
          <p:spPr>
            <a:xfrm>
              <a:off x="72390" y="72390"/>
              <a:ext cx="121428733" cy="19808676"/>
            </a:xfrm>
            <a:custGeom>
              <a:avLst/>
              <a:gdLst/>
              <a:ahLst/>
              <a:cxnLst/>
              <a:rect l="l" t="t" r="r" b="b"/>
              <a:pathLst>
                <a:path w="121428733" h="19808676">
                  <a:moveTo>
                    <a:pt x="0" y="0"/>
                  </a:moveTo>
                  <a:lnTo>
                    <a:pt x="121428733" y="0"/>
                  </a:lnTo>
                  <a:lnTo>
                    <a:pt x="121428733" y="19808676"/>
                  </a:lnTo>
                  <a:lnTo>
                    <a:pt x="0" y="198086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6A9D"/>
            </a:solidFill>
          </p:spPr>
          <p:txBody>
            <a:bodyPr/>
            <a:lstStyle/>
            <a:p>
              <a:pPr defTabSz="457200"/>
              <a:endParaRPr lang="en-SG" sz="9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" name="Freeform 8"/>
            <p:cNvSpPr/>
            <p:nvPr/>
          </p:nvSpPr>
          <p:spPr>
            <a:xfrm>
              <a:off x="0" y="0"/>
              <a:ext cx="121573516" cy="19953456"/>
            </a:xfrm>
            <a:custGeom>
              <a:avLst/>
              <a:gdLst/>
              <a:ahLst/>
              <a:cxnLst/>
              <a:rect l="l" t="t" r="r" b="b"/>
              <a:pathLst>
                <a:path w="121573516" h="19953456">
                  <a:moveTo>
                    <a:pt x="121428743" y="19808676"/>
                  </a:moveTo>
                  <a:lnTo>
                    <a:pt x="121573516" y="19808676"/>
                  </a:lnTo>
                  <a:lnTo>
                    <a:pt x="121573516" y="19953456"/>
                  </a:lnTo>
                  <a:lnTo>
                    <a:pt x="121428743" y="19953456"/>
                  </a:lnTo>
                  <a:lnTo>
                    <a:pt x="121428743" y="19808676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9808676"/>
                  </a:lnTo>
                  <a:lnTo>
                    <a:pt x="0" y="19808676"/>
                  </a:lnTo>
                  <a:lnTo>
                    <a:pt x="0" y="144780"/>
                  </a:lnTo>
                  <a:close/>
                  <a:moveTo>
                    <a:pt x="0" y="19808676"/>
                  </a:moveTo>
                  <a:lnTo>
                    <a:pt x="144780" y="19808676"/>
                  </a:lnTo>
                  <a:lnTo>
                    <a:pt x="144780" y="19953456"/>
                  </a:lnTo>
                  <a:lnTo>
                    <a:pt x="0" y="19953456"/>
                  </a:lnTo>
                  <a:lnTo>
                    <a:pt x="0" y="19808676"/>
                  </a:lnTo>
                  <a:close/>
                  <a:moveTo>
                    <a:pt x="121428743" y="144780"/>
                  </a:moveTo>
                  <a:lnTo>
                    <a:pt x="121573516" y="144780"/>
                  </a:lnTo>
                  <a:lnTo>
                    <a:pt x="121573516" y="19808676"/>
                  </a:lnTo>
                  <a:lnTo>
                    <a:pt x="121428743" y="19808676"/>
                  </a:lnTo>
                  <a:lnTo>
                    <a:pt x="121428743" y="144780"/>
                  </a:lnTo>
                  <a:close/>
                  <a:moveTo>
                    <a:pt x="144780" y="19808676"/>
                  </a:moveTo>
                  <a:lnTo>
                    <a:pt x="121428743" y="19808676"/>
                  </a:lnTo>
                  <a:lnTo>
                    <a:pt x="121428743" y="19953456"/>
                  </a:lnTo>
                  <a:lnTo>
                    <a:pt x="144780" y="19953456"/>
                  </a:lnTo>
                  <a:lnTo>
                    <a:pt x="144780" y="19808676"/>
                  </a:lnTo>
                  <a:close/>
                  <a:moveTo>
                    <a:pt x="121428743" y="0"/>
                  </a:moveTo>
                  <a:lnTo>
                    <a:pt x="121573516" y="0"/>
                  </a:lnTo>
                  <a:lnTo>
                    <a:pt x="121573516" y="144780"/>
                  </a:lnTo>
                  <a:lnTo>
                    <a:pt x="121428743" y="144780"/>
                  </a:lnTo>
                  <a:lnTo>
                    <a:pt x="121428743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21428743" y="0"/>
                  </a:lnTo>
                  <a:lnTo>
                    <a:pt x="121428743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121212"/>
            </a:solidFill>
          </p:spPr>
          <p:txBody>
            <a:bodyPr/>
            <a:lstStyle/>
            <a:p>
              <a:pPr defTabSz="457200"/>
              <a:endParaRPr lang="en-SG" sz="9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472571" y="491639"/>
            <a:ext cx="2044632" cy="6572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457200">
              <a:lnSpc>
                <a:spcPts val="5519"/>
              </a:lnSpc>
            </a:pPr>
            <a:r>
              <a:rPr lang="en-US" sz="4000" b="1" u="sng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4000" b="1" u="sng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25" name="Freeform 25"/>
          <p:cNvSpPr/>
          <p:nvPr/>
        </p:nvSpPr>
        <p:spPr>
          <a:xfrm rot="-975842">
            <a:off x="6582934" y="383536"/>
            <a:ext cx="202221" cy="187882"/>
          </a:xfrm>
          <a:custGeom>
            <a:avLst/>
            <a:gdLst/>
            <a:ahLst/>
            <a:cxnLst/>
            <a:rect l="l" t="t" r="r" b="b"/>
            <a:pathLst>
              <a:path w="404442" h="375763">
                <a:moveTo>
                  <a:pt x="0" y="0"/>
                </a:moveTo>
                <a:lnTo>
                  <a:pt x="404442" y="0"/>
                </a:lnTo>
                <a:lnTo>
                  <a:pt x="404442" y="375763"/>
                </a:lnTo>
                <a:lnTo>
                  <a:pt x="0" y="37576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457200"/>
            <a:endParaRPr lang="en-SG" sz="90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EECEC65-F69E-7C24-7D46-9CFC07BF34C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b="24054"/>
          <a:stretch/>
        </p:blipFill>
        <p:spPr>
          <a:xfrm>
            <a:off x="2733868" y="65537"/>
            <a:ext cx="5181510" cy="2212356"/>
          </a:xfrm>
          <a:prstGeom prst="rect">
            <a:avLst/>
          </a:prstGeom>
        </p:spPr>
      </p:pic>
      <p:sp>
        <p:nvSpPr>
          <p:cNvPr id="12" name="Freeform 27">
            <a:extLst>
              <a:ext uri="{FF2B5EF4-FFF2-40B4-BE49-F238E27FC236}">
                <a16:creationId xmlns:a16="http://schemas.microsoft.com/office/drawing/2014/main" id="{2AE0ED40-7125-C736-1595-7DF1343BE00D}"/>
              </a:ext>
            </a:extLst>
          </p:cNvPr>
          <p:cNvSpPr/>
          <p:nvPr/>
        </p:nvSpPr>
        <p:spPr>
          <a:xfrm>
            <a:off x="1259472" y="2932288"/>
            <a:ext cx="2515462" cy="1525216"/>
          </a:xfrm>
          <a:custGeom>
            <a:avLst/>
            <a:gdLst/>
            <a:ahLst/>
            <a:cxnLst/>
            <a:rect l="l" t="t" r="r" b="b"/>
            <a:pathLst>
              <a:path w="774023" h="792348">
                <a:moveTo>
                  <a:pt x="0" y="0"/>
                </a:moveTo>
                <a:lnTo>
                  <a:pt x="774023" y="0"/>
                </a:lnTo>
                <a:lnTo>
                  <a:pt x="774023" y="792348"/>
                </a:lnTo>
                <a:lnTo>
                  <a:pt x="0" y="792348"/>
                </a:lnTo>
                <a:close/>
              </a:path>
            </a:pathLst>
          </a:custGeom>
          <a:solidFill>
            <a:srgbClr val="121212"/>
          </a:solidFill>
        </p:spPr>
        <p:txBody>
          <a:bodyPr/>
          <a:lstStyle/>
          <a:p>
            <a:pPr defTabSz="457200"/>
            <a:endParaRPr lang="en-SG" sz="600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Freeform 28">
            <a:extLst>
              <a:ext uri="{FF2B5EF4-FFF2-40B4-BE49-F238E27FC236}">
                <a16:creationId xmlns:a16="http://schemas.microsoft.com/office/drawing/2014/main" id="{872A471C-4DBF-52D1-C11A-94BA164B3C34}"/>
              </a:ext>
            </a:extLst>
          </p:cNvPr>
          <p:cNvSpPr/>
          <p:nvPr/>
        </p:nvSpPr>
        <p:spPr>
          <a:xfrm>
            <a:off x="1250737" y="2932288"/>
            <a:ext cx="2643765" cy="1476078"/>
          </a:xfrm>
          <a:custGeom>
            <a:avLst/>
            <a:gdLst/>
            <a:ahLst/>
            <a:cxnLst/>
            <a:rect l="l" t="t" r="r" b="b"/>
            <a:pathLst>
              <a:path w="774023" h="792348">
                <a:moveTo>
                  <a:pt x="0" y="0"/>
                </a:moveTo>
                <a:lnTo>
                  <a:pt x="774023" y="0"/>
                </a:lnTo>
                <a:lnTo>
                  <a:pt x="774023" y="792348"/>
                </a:lnTo>
                <a:lnTo>
                  <a:pt x="0" y="792348"/>
                </a:lnTo>
                <a:close/>
              </a:path>
            </a:pathLst>
          </a:custGeom>
          <a:solidFill>
            <a:srgbClr val="F86A9D"/>
          </a:solidFill>
        </p:spPr>
        <p:txBody>
          <a:bodyPr/>
          <a:lstStyle/>
          <a:p>
            <a:pPr defTabSz="457200"/>
            <a:endParaRPr lang="en-SG" sz="600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4" name="Freeform 29">
            <a:extLst>
              <a:ext uri="{FF2B5EF4-FFF2-40B4-BE49-F238E27FC236}">
                <a16:creationId xmlns:a16="http://schemas.microsoft.com/office/drawing/2014/main" id="{A6F8B46B-78B3-DDBC-6BD7-644723910FBA}"/>
              </a:ext>
            </a:extLst>
          </p:cNvPr>
          <p:cNvSpPr/>
          <p:nvPr/>
        </p:nvSpPr>
        <p:spPr>
          <a:xfrm>
            <a:off x="1226389" y="2910593"/>
            <a:ext cx="2668113" cy="1574355"/>
          </a:xfrm>
          <a:custGeom>
            <a:avLst/>
            <a:gdLst/>
            <a:ahLst/>
            <a:cxnLst/>
            <a:rect l="l" t="t" r="r" b="b"/>
            <a:pathLst>
              <a:path w="786723" h="805048">
                <a:moveTo>
                  <a:pt x="786723" y="805048"/>
                </a:moveTo>
                <a:lnTo>
                  <a:pt x="0" y="805048"/>
                </a:lnTo>
                <a:lnTo>
                  <a:pt x="0" y="0"/>
                </a:lnTo>
                <a:lnTo>
                  <a:pt x="786723" y="0"/>
                </a:lnTo>
                <a:lnTo>
                  <a:pt x="786723" y="805048"/>
                </a:lnTo>
                <a:close/>
                <a:moveTo>
                  <a:pt x="12700" y="792348"/>
                </a:moveTo>
                <a:lnTo>
                  <a:pt x="774023" y="792348"/>
                </a:lnTo>
                <a:lnTo>
                  <a:pt x="774023" y="12700"/>
                </a:lnTo>
                <a:lnTo>
                  <a:pt x="12700" y="12700"/>
                </a:lnTo>
                <a:lnTo>
                  <a:pt x="12700" y="792348"/>
                </a:lnTo>
                <a:close/>
              </a:path>
            </a:pathLst>
          </a:custGeom>
          <a:solidFill>
            <a:srgbClr val="121212"/>
          </a:solidFill>
        </p:spPr>
        <p:txBody>
          <a:bodyPr/>
          <a:lstStyle/>
          <a:p>
            <a:pPr defTabSz="457200"/>
            <a:endParaRPr lang="en-SG" sz="600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6" name="TextBox 11">
            <a:extLst>
              <a:ext uri="{FF2B5EF4-FFF2-40B4-BE49-F238E27FC236}">
                <a16:creationId xmlns:a16="http://schemas.microsoft.com/office/drawing/2014/main" id="{EC0CD43E-8A9A-7D9F-FDC2-B58738A9287F}"/>
              </a:ext>
            </a:extLst>
          </p:cNvPr>
          <p:cNvSpPr txBox="1"/>
          <p:nvPr/>
        </p:nvSpPr>
        <p:spPr>
          <a:xfrm>
            <a:off x="1366171" y="3212848"/>
            <a:ext cx="2212219" cy="7033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457200">
              <a:lnSpc>
                <a:spcPts val="6090"/>
              </a:lnSpc>
            </a:pPr>
            <a:r>
              <a:rPr lang="vi-VN" sz="4000" b="1" dirty="0">
                <a:solidFill>
                  <a:srgbClr val="12121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</a:t>
            </a:r>
            <a:endParaRPr lang="en-US" sz="4000" b="1" dirty="0">
              <a:solidFill>
                <a:srgbClr val="12121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0" name="Freeform 32">
            <a:extLst>
              <a:ext uri="{FF2B5EF4-FFF2-40B4-BE49-F238E27FC236}">
                <a16:creationId xmlns:a16="http://schemas.microsoft.com/office/drawing/2014/main" id="{CE985DA1-1A8A-D001-E1B0-5D419AC6AB5C}"/>
              </a:ext>
            </a:extLst>
          </p:cNvPr>
          <p:cNvSpPr/>
          <p:nvPr/>
        </p:nvSpPr>
        <p:spPr>
          <a:xfrm>
            <a:off x="4475970" y="2939937"/>
            <a:ext cx="2441715" cy="1323450"/>
          </a:xfrm>
          <a:custGeom>
            <a:avLst/>
            <a:gdLst/>
            <a:ahLst/>
            <a:cxnLst/>
            <a:rect l="l" t="t" r="r" b="b"/>
            <a:pathLst>
              <a:path w="774023" h="792348">
                <a:moveTo>
                  <a:pt x="0" y="0"/>
                </a:moveTo>
                <a:lnTo>
                  <a:pt x="774023" y="0"/>
                </a:lnTo>
                <a:lnTo>
                  <a:pt x="774023" y="792348"/>
                </a:lnTo>
                <a:lnTo>
                  <a:pt x="0" y="792348"/>
                </a:lnTo>
                <a:close/>
              </a:path>
            </a:pathLst>
          </a:custGeom>
          <a:solidFill>
            <a:srgbClr val="121212"/>
          </a:solidFill>
        </p:spPr>
        <p:txBody>
          <a:bodyPr/>
          <a:lstStyle/>
          <a:p>
            <a:pPr defTabSz="457200"/>
            <a:endParaRPr lang="en-SG" sz="600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1" name="Freeform 33">
            <a:extLst>
              <a:ext uri="{FF2B5EF4-FFF2-40B4-BE49-F238E27FC236}">
                <a16:creationId xmlns:a16="http://schemas.microsoft.com/office/drawing/2014/main" id="{30330A6A-056B-C858-6E01-F98ED2559CDE}"/>
              </a:ext>
            </a:extLst>
          </p:cNvPr>
          <p:cNvSpPr/>
          <p:nvPr/>
        </p:nvSpPr>
        <p:spPr>
          <a:xfrm>
            <a:off x="4475969" y="2950986"/>
            <a:ext cx="2494065" cy="1506517"/>
          </a:xfrm>
          <a:custGeom>
            <a:avLst/>
            <a:gdLst/>
            <a:ahLst/>
            <a:cxnLst/>
            <a:rect l="l" t="t" r="r" b="b"/>
            <a:pathLst>
              <a:path w="774023" h="792348">
                <a:moveTo>
                  <a:pt x="0" y="0"/>
                </a:moveTo>
                <a:lnTo>
                  <a:pt x="774023" y="0"/>
                </a:lnTo>
                <a:lnTo>
                  <a:pt x="774023" y="792348"/>
                </a:lnTo>
                <a:lnTo>
                  <a:pt x="0" y="792348"/>
                </a:lnTo>
                <a:close/>
              </a:path>
            </a:pathLst>
          </a:custGeom>
          <a:solidFill>
            <a:srgbClr val="F86A9D"/>
          </a:solidFill>
        </p:spPr>
        <p:txBody>
          <a:bodyPr/>
          <a:lstStyle/>
          <a:p>
            <a:pPr defTabSz="457200"/>
            <a:endParaRPr lang="en-SG" sz="60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5" name="Freeform 34">
            <a:extLst>
              <a:ext uri="{FF2B5EF4-FFF2-40B4-BE49-F238E27FC236}">
                <a16:creationId xmlns:a16="http://schemas.microsoft.com/office/drawing/2014/main" id="{6234C524-448D-4634-CE7C-ABD1B2C179D4}"/>
              </a:ext>
            </a:extLst>
          </p:cNvPr>
          <p:cNvSpPr/>
          <p:nvPr/>
        </p:nvSpPr>
        <p:spPr>
          <a:xfrm>
            <a:off x="4466122" y="2938496"/>
            <a:ext cx="2494062" cy="1469870"/>
          </a:xfrm>
          <a:custGeom>
            <a:avLst/>
            <a:gdLst/>
            <a:ahLst/>
            <a:cxnLst/>
            <a:rect l="l" t="t" r="r" b="b"/>
            <a:pathLst>
              <a:path w="786723" h="805048">
                <a:moveTo>
                  <a:pt x="786723" y="805048"/>
                </a:moveTo>
                <a:lnTo>
                  <a:pt x="0" y="805048"/>
                </a:lnTo>
                <a:lnTo>
                  <a:pt x="0" y="0"/>
                </a:lnTo>
                <a:lnTo>
                  <a:pt x="786723" y="0"/>
                </a:lnTo>
                <a:lnTo>
                  <a:pt x="786723" y="805048"/>
                </a:lnTo>
                <a:close/>
                <a:moveTo>
                  <a:pt x="12700" y="792348"/>
                </a:moveTo>
                <a:lnTo>
                  <a:pt x="774023" y="792348"/>
                </a:lnTo>
                <a:lnTo>
                  <a:pt x="774023" y="12700"/>
                </a:lnTo>
                <a:lnTo>
                  <a:pt x="12700" y="12700"/>
                </a:lnTo>
                <a:lnTo>
                  <a:pt x="12700" y="792348"/>
                </a:lnTo>
                <a:close/>
              </a:path>
            </a:pathLst>
          </a:custGeom>
          <a:solidFill>
            <a:srgbClr val="121212"/>
          </a:solidFill>
        </p:spPr>
        <p:txBody>
          <a:bodyPr/>
          <a:lstStyle/>
          <a:p>
            <a:pPr defTabSz="457200"/>
            <a:endParaRPr lang="en-SG" sz="600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6" name="TextBox 11">
            <a:extLst>
              <a:ext uri="{FF2B5EF4-FFF2-40B4-BE49-F238E27FC236}">
                <a16:creationId xmlns:a16="http://schemas.microsoft.com/office/drawing/2014/main" id="{0D65DE61-7870-0598-2B4F-A151A21C2B4D}"/>
              </a:ext>
            </a:extLst>
          </p:cNvPr>
          <p:cNvSpPr txBox="1"/>
          <p:nvPr/>
        </p:nvSpPr>
        <p:spPr>
          <a:xfrm>
            <a:off x="4980608" y="3280876"/>
            <a:ext cx="1580062" cy="7033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457200">
              <a:lnSpc>
                <a:spcPts val="6090"/>
              </a:lnSpc>
            </a:pPr>
            <a:r>
              <a:rPr lang="vi-VN" sz="4000" b="1" dirty="0">
                <a:solidFill>
                  <a:srgbClr val="12121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</a:t>
            </a:r>
            <a:endParaRPr lang="en-US" sz="4000" b="1" dirty="0">
              <a:solidFill>
                <a:srgbClr val="12121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6093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C6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>
            <a:off x="474955" y="251955"/>
            <a:ext cx="7680167" cy="2294819"/>
            <a:chOff x="0" y="0"/>
            <a:chExt cx="121573517" cy="19953456"/>
          </a:xfrm>
        </p:grpSpPr>
        <p:sp>
          <p:nvSpPr>
            <p:cNvPr id="7" name="Freeform 7"/>
            <p:cNvSpPr/>
            <p:nvPr/>
          </p:nvSpPr>
          <p:spPr>
            <a:xfrm>
              <a:off x="72390" y="72390"/>
              <a:ext cx="121428733" cy="19808676"/>
            </a:xfrm>
            <a:custGeom>
              <a:avLst/>
              <a:gdLst/>
              <a:ahLst/>
              <a:cxnLst/>
              <a:rect l="l" t="t" r="r" b="b"/>
              <a:pathLst>
                <a:path w="121428733" h="19808676">
                  <a:moveTo>
                    <a:pt x="0" y="0"/>
                  </a:moveTo>
                  <a:lnTo>
                    <a:pt x="121428733" y="0"/>
                  </a:lnTo>
                  <a:lnTo>
                    <a:pt x="121428733" y="19808676"/>
                  </a:lnTo>
                  <a:lnTo>
                    <a:pt x="0" y="198086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6A9D"/>
            </a:solidFill>
          </p:spPr>
          <p:txBody>
            <a:bodyPr/>
            <a:lstStyle/>
            <a:p>
              <a:pPr defTabSz="457200"/>
              <a:endParaRPr lang="en-SG" sz="9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" name="Freeform 8"/>
            <p:cNvSpPr/>
            <p:nvPr/>
          </p:nvSpPr>
          <p:spPr>
            <a:xfrm>
              <a:off x="0" y="0"/>
              <a:ext cx="121573516" cy="19953456"/>
            </a:xfrm>
            <a:custGeom>
              <a:avLst/>
              <a:gdLst/>
              <a:ahLst/>
              <a:cxnLst/>
              <a:rect l="l" t="t" r="r" b="b"/>
              <a:pathLst>
                <a:path w="121573516" h="19953456">
                  <a:moveTo>
                    <a:pt x="121428743" y="19808676"/>
                  </a:moveTo>
                  <a:lnTo>
                    <a:pt x="121573516" y="19808676"/>
                  </a:lnTo>
                  <a:lnTo>
                    <a:pt x="121573516" y="19953456"/>
                  </a:lnTo>
                  <a:lnTo>
                    <a:pt x="121428743" y="19953456"/>
                  </a:lnTo>
                  <a:lnTo>
                    <a:pt x="121428743" y="19808676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9808676"/>
                  </a:lnTo>
                  <a:lnTo>
                    <a:pt x="0" y="19808676"/>
                  </a:lnTo>
                  <a:lnTo>
                    <a:pt x="0" y="144780"/>
                  </a:lnTo>
                  <a:close/>
                  <a:moveTo>
                    <a:pt x="0" y="19808676"/>
                  </a:moveTo>
                  <a:lnTo>
                    <a:pt x="144780" y="19808676"/>
                  </a:lnTo>
                  <a:lnTo>
                    <a:pt x="144780" y="19953456"/>
                  </a:lnTo>
                  <a:lnTo>
                    <a:pt x="0" y="19953456"/>
                  </a:lnTo>
                  <a:lnTo>
                    <a:pt x="0" y="19808676"/>
                  </a:lnTo>
                  <a:close/>
                  <a:moveTo>
                    <a:pt x="121428743" y="144780"/>
                  </a:moveTo>
                  <a:lnTo>
                    <a:pt x="121573516" y="144780"/>
                  </a:lnTo>
                  <a:lnTo>
                    <a:pt x="121573516" y="19808676"/>
                  </a:lnTo>
                  <a:lnTo>
                    <a:pt x="121428743" y="19808676"/>
                  </a:lnTo>
                  <a:lnTo>
                    <a:pt x="121428743" y="144780"/>
                  </a:lnTo>
                  <a:close/>
                  <a:moveTo>
                    <a:pt x="144780" y="19808676"/>
                  </a:moveTo>
                  <a:lnTo>
                    <a:pt x="121428743" y="19808676"/>
                  </a:lnTo>
                  <a:lnTo>
                    <a:pt x="121428743" y="19953456"/>
                  </a:lnTo>
                  <a:lnTo>
                    <a:pt x="144780" y="19953456"/>
                  </a:lnTo>
                  <a:lnTo>
                    <a:pt x="144780" y="19808676"/>
                  </a:lnTo>
                  <a:close/>
                  <a:moveTo>
                    <a:pt x="121428743" y="0"/>
                  </a:moveTo>
                  <a:lnTo>
                    <a:pt x="121573516" y="0"/>
                  </a:lnTo>
                  <a:lnTo>
                    <a:pt x="121573516" y="144780"/>
                  </a:lnTo>
                  <a:lnTo>
                    <a:pt x="121428743" y="144780"/>
                  </a:lnTo>
                  <a:lnTo>
                    <a:pt x="121428743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21428743" y="0"/>
                  </a:lnTo>
                  <a:lnTo>
                    <a:pt x="121428743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121212"/>
            </a:solidFill>
          </p:spPr>
          <p:txBody>
            <a:bodyPr/>
            <a:lstStyle/>
            <a:p>
              <a:pPr defTabSz="457200"/>
              <a:endParaRPr lang="en-SG" sz="90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700137" y="880113"/>
            <a:ext cx="2091190" cy="6572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457200">
              <a:lnSpc>
                <a:spcPts val="5519"/>
              </a:lnSpc>
            </a:pPr>
            <a:r>
              <a:rPr lang="en-US" sz="4000" b="1" u="sng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4000" b="1" u="sng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25" name="Freeform 25"/>
          <p:cNvSpPr/>
          <p:nvPr/>
        </p:nvSpPr>
        <p:spPr>
          <a:xfrm rot="-975842">
            <a:off x="6582934" y="383536"/>
            <a:ext cx="202221" cy="187882"/>
          </a:xfrm>
          <a:custGeom>
            <a:avLst/>
            <a:gdLst/>
            <a:ahLst/>
            <a:cxnLst/>
            <a:rect l="l" t="t" r="r" b="b"/>
            <a:pathLst>
              <a:path w="404442" h="375763">
                <a:moveTo>
                  <a:pt x="0" y="0"/>
                </a:moveTo>
                <a:lnTo>
                  <a:pt x="404442" y="0"/>
                </a:lnTo>
                <a:lnTo>
                  <a:pt x="404442" y="375763"/>
                </a:lnTo>
                <a:lnTo>
                  <a:pt x="0" y="37576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457200"/>
            <a:endParaRPr lang="en-SG" sz="90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07E14CB-F224-26F0-8B74-5F7DF165EED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23988" y="310860"/>
            <a:ext cx="4978807" cy="2177008"/>
          </a:xfrm>
          <a:prstGeom prst="rect">
            <a:avLst/>
          </a:prstGeom>
        </p:spPr>
      </p:pic>
      <p:sp>
        <p:nvSpPr>
          <p:cNvPr id="12" name="Freeform 27">
            <a:extLst>
              <a:ext uri="{FF2B5EF4-FFF2-40B4-BE49-F238E27FC236}">
                <a16:creationId xmlns:a16="http://schemas.microsoft.com/office/drawing/2014/main" id="{B281F45B-82A1-FE21-74C7-927684ADF64B}"/>
              </a:ext>
            </a:extLst>
          </p:cNvPr>
          <p:cNvSpPr/>
          <p:nvPr/>
        </p:nvSpPr>
        <p:spPr>
          <a:xfrm>
            <a:off x="1259472" y="2932288"/>
            <a:ext cx="2515462" cy="1525216"/>
          </a:xfrm>
          <a:custGeom>
            <a:avLst/>
            <a:gdLst/>
            <a:ahLst/>
            <a:cxnLst/>
            <a:rect l="l" t="t" r="r" b="b"/>
            <a:pathLst>
              <a:path w="774023" h="792348">
                <a:moveTo>
                  <a:pt x="0" y="0"/>
                </a:moveTo>
                <a:lnTo>
                  <a:pt x="774023" y="0"/>
                </a:lnTo>
                <a:lnTo>
                  <a:pt x="774023" y="792348"/>
                </a:lnTo>
                <a:lnTo>
                  <a:pt x="0" y="792348"/>
                </a:lnTo>
                <a:close/>
              </a:path>
            </a:pathLst>
          </a:custGeom>
          <a:solidFill>
            <a:srgbClr val="121212"/>
          </a:solidFill>
        </p:spPr>
        <p:txBody>
          <a:bodyPr/>
          <a:lstStyle/>
          <a:p>
            <a:pPr defTabSz="457200"/>
            <a:endParaRPr lang="en-SG" sz="600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Freeform 28">
            <a:extLst>
              <a:ext uri="{FF2B5EF4-FFF2-40B4-BE49-F238E27FC236}">
                <a16:creationId xmlns:a16="http://schemas.microsoft.com/office/drawing/2014/main" id="{EB224B33-4F9C-9332-1288-A1EB65EA7074}"/>
              </a:ext>
            </a:extLst>
          </p:cNvPr>
          <p:cNvSpPr/>
          <p:nvPr/>
        </p:nvSpPr>
        <p:spPr>
          <a:xfrm>
            <a:off x="1250737" y="2932288"/>
            <a:ext cx="2643765" cy="1476078"/>
          </a:xfrm>
          <a:custGeom>
            <a:avLst/>
            <a:gdLst/>
            <a:ahLst/>
            <a:cxnLst/>
            <a:rect l="l" t="t" r="r" b="b"/>
            <a:pathLst>
              <a:path w="774023" h="792348">
                <a:moveTo>
                  <a:pt x="0" y="0"/>
                </a:moveTo>
                <a:lnTo>
                  <a:pt x="774023" y="0"/>
                </a:lnTo>
                <a:lnTo>
                  <a:pt x="774023" y="792348"/>
                </a:lnTo>
                <a:lnTo>
                  <a:pt x="0" y="792348"/>
                </a:lnTo>
                <a:close/>
              </a:path>
            </a:pathLst>
          </a:custGeom>
          <a:solidFill>
            <a:srgbClr val="F86A9D"/>
          </a:solidFill>
        </p:spPr>
        <p:txBody>
          <a:bodyPr/>
          <a:lstStyle/>
          <a:p>
            <a:pPr defTabSz="457200"/>
            <a:endParaRPr lang="en-SG" sz="600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4" name="Freeform 29">
            <a:extLst>
              <a:ext uri="{FF2B5EF4-FFF2-40B4-BE49-F238E27FC236}">
                <a16:creationId xmlns:a16="http://schemas.microsoft.com/office/drawing/2014/main" id="{39156EF6-E22B-B9B1-459D-2496E0BFD4EE}"/>
              </a:ext>
            </a:extLst>
          </p:cNvPr>
          <p:cNvSpPr/>
          <p:nvPr/>
        </p:nvSpPr>
        <p:spPr>
          <a:xfrm>
            <a:off x="1226389" y="2910593"/>
            <a:ext cx="2668113" cy="1574355"/>
          </a:xfrm>
          <a:custGeom>
            <a:avLst/>
            <a:gdLst/>
            <a:ahLst/>
            <a:cxnLst/>
            <a:rect l="l" t="t" r="r" b="b"/>
            <a:pathLst>
              <a:path w="786723" h="805048">
                <a:moveTo>
                  <a:pt x="786723" y="805048"/>
                </a:moveTo>
                <a:lnTo>
                  <a:pt x="0" y="805048"/>
                </a:lnTo>
                <a:lnTo>
                  <a:pt x="0" y="0"/>
                </a:lnTo>
                <a:lnTo>
                  <a:pt x="786723" y="0"/>
                </a:lnTo>
                <a:lnTo>
                  <a:pt x="786723" y="805048"/>
                </a:lnTo>
                <a:close/>
                <a:moveTo>
                  <a:pt x="12700" y="792348"/>
                </a:moveTo>
                <a:lnTo>
                  <a:pt x="774023" y="792348"/>
                </a:lnTo>
                <a:lnTo>
                  <a:pt x="774023" y="12700"/>
                </a:lnTo>
                <a:lnTo>
                  <a:pt x="12700" y="12700"/>
                </a:lnTo>
                <a:lnTo>
                  <a:pt x="12700" y="792348"/>
                </a:lnTo>
                <a:close/>
              </a:path>
            </a:pathLst>
          </a:custGeom>
          <a:solidFill>
            <a:srgbClr val="121212"/>
          </a:solidFill>
        </p:spPr>
        <p:txBody>
          <a:bodyPr/>
          <a:lstStyle/>
          <a:p>
            <a:pPr defTabSz="457200"/>
            <a:endParaRPr lang="en-SG" sz="600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6" name="TextBox 11">
            <a:extLst>
              <a:ext uri="{FF2B5EF4-FFF2-40B4-BE49-F238E27FC236}">
                <a16:creationId xmlns:a16="http://schemas.microsoft.com/office/drawing/2014/main" id="{097E2269-F44F-C595-A257-5C3A6C11B4B4}"/>
              </a:ext>
            </a:extLst>
          </p:cNvPr>
          <p:cNvSpPr txBox="1"/>
          <p:nvPr/>
        </p:nvSpPr>
        <p:spPr>
          <a:xfrm>
            <a:off x="1466509" y="3259256"/>
            <a:ext cx="2212219" cy="7033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457200">
              <a:lnSpc>
                <a:spcPts val="6090"/>
              </a:lnSpc>
            </a:pPr>
            <a:r>
              <a:rPr lang="vi-VN" sz="4000" b="1" dirty="0">
                <a:solidFill>
                  <a:srgbClr val="12121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</a:t>
            </a:r>
            <a:endParaRPr lang="en-US" sz="4000" b="1" dirty="0">
              <a:solidFill>
                <a:srgbClr val="12121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0" name="Freeform 32">
            <a:extLst>
              <a:ext uri="{FF2B5EF4-FFF2-40B4-BE49-F238E27FC236}">
                <a16:creationId xmlns:a16="http://schemas.microsoft.com/office/drawing/2014/main" id="{E9C26C7E-076B-1F2C-C27C-20A106E167FC}"/>
              </a:ext>
            </a:extLst>
          </p:cNvPr>
          <p:cNvSpPr/>
          <p:nvPr/>
        </p:nvSpPr>
        <p:spPr>
          <a:xfrm>
            <a:off x="4475970" y="2939937"/>
            <a:ext cx="2441715" cy="1323450"/>
          </a:xfrm>
          <a:custGeom>
            <a:avLst/>
            <a:gdLst/>
            <a:ahLst/>
            <a:cxnLst/>
            <a:rect l="l" t="t" r="r" b="b"/>
            <a:pathLst>
              <a:path w="774023" h="792348">
                <a:moveTo>
                  <a:pt x="0" y="0"/>
                </a:moveTo>
                <a:lnTo>
                  <a:pt x="774023" y="0"/>
                </a:lnTo>
                <a:lnTo>
                  <a:pt x="774023" y="792348"/>
                </a:lnTo>
                <a:lnTo>
                  <a:pt x="0" y="792348"/>
                </a:lnTo>
                <a:close/>
              </a:path>
            </a:pathLst>
          </a:custGeom>
          <a:solidFill>
            <a:srgbClr val="121212"/>
          </a:solidFill>
        </p:spPr>
        <p:txBody>
          <a:bodyPr/>
          <a:lstStyle/>
          <a:p>
            <a:pPr defTabSz="457200"/>
            <a:endParaRPr lang="en-SG" sz="600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1" name="Freeform 33">
            <a:extLst>
              <a:ext uri="{FF2B5EF4-FFF2-40B4-BE49-F238E27FC236}">
                <a16:creationId xmlns:a16="http://schemas.microsoft.com/office/drawing/2014/main" id="{6F6BD6D5-A049-7470-E44B-7C8EAE58E419}"/>
              </a:ext>
            </a:extLst>
          </p:cNvPr>
          <p:cNvSpPr/>
          <p:nvPr/>
        </p:nvSpPr>
        <p:spPr>
          <a:xfrm>
            <a:off x="4475969" y="2950986"/>
            <a:ext cx="2494065" cy="1506517"/>
          </a:xfrm>
          <a:custGeom>
            <a:avLst/>
            <a:gdLst/>
            <a:ahLst/>
            <a:cxnLst/>
            <a:rect l="l" t="t" r="r" b="b"/>
            <a:pathLst>
              <a:path w="774023" h="792348">
                <a:moveTo>
                  <a:pt x="0" y="0"/>
                </a:moveTo>
                <a:lnTo>
                  <a:pt x="774023" y="0"/>
                </a:lnTo>
                <a:lnTo>
                  <a:pt x="774023" y="792348"/>
                </a:lnTo>
                <a:lnTo>
                  <a:pt x="0" y="792348"/>
                </a:lnTo>
                <a:close/>
              </a:path>
            </a:pathLst>
          </a:custGeom>
          <a:solidFill>
            <a:srgbClr val="F86A9D"/>
          </a:solidFill>
        </p:spPr>
        <p:txBody>
          <a:bodyPr/>
          <a:lstStyle/>
          <a:p>
            <a:pPr defTabSz="457200"/>
            <a:endParaRPr lang="en-SG" sz="60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5" name="Freeform 34">
            <a:extLst>
              <a:ext uri="{FF2B5EF4-FFF2-40B4-BE49-F238E27FC236}">
                <a16:creationId xmlns:a16="http://schemas.microsoft.com/office/drawing/2014/main" id="{63261404-DADF-17E9-D1DD-8E3F42DE9828}"/>
              </a:ext>
            </a:extLst>
          </p:cNvPr>
          <p:cNvSpPr/>
          <p:nvPr/>
        </p:nvSpPr>
        <p:spPr>
          <a:xfrm>
            <a:off x="4466122" y="2938496"/>
            <a:ext cx="2494062" cy="1469870"/>
          </a:xfrm>
          <a:custGeom>
            <a:avLst/>
            <a:gdLst/>
            <a:ahLst/>
            <a:cxnLst/>
            <a:rect l="l" t="t" r="r" b="b"/>
            <a:pathLst>
              <a:path w="786723" h="805048">
                <a:moveTo>
                  <a:pt x="786723" y="805048"/>
                </a:moveTo>
                <a:lnTo>
                  <a:pt x="0" y="805048"/>
                </a:lnTo>
                <a:lnTo>
                  <a:pt x="0" y="0"/>
                </a:lnTo>
                <a:lnTo>
                  <a:pt x="786723" y="0"/>
                </a:lnTo>
                <a:lnTo>
                  <a:pt x="786723" y="805048"/>
                </a:lnTo>
                <a:close/>
                <a:moveTo>
                  <a:pt x="12700" y="792348"/>
                </a:moveTo>
                <a:lnTo>
                  <a:pt x="774023" y="792348"/>
                </a:lnTo>
                <a:lnTo>
                  <a:pt x="774023" y="12700"/>
                </a:lnTo>
                <a:lnTo>
                  <a:pt x="12700" y="12700"/>
                </a:lnTo>
                <a:lnTo>
                  <a:pt x="12700" y="792348"/>
                </a:lnTo>
                <a:close/>
              </a:path>
            </a:pathLst>
          </a:custGeom>
          <a:solidFill>
            <a:srgbClr val="121212"/>
          </a:solidFill>
        </p:spPr>
        <p:txBody>
          <a:bodyPr/>
          <a:lstStyle/>
          <a:p>
            <a:pPr defTabSz="457200"/>
            <a:endParaRPr lang="en-SG" sz="600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6" name="TextBox 11">
            <a:extLst>
              <a:ext uri="{FF2B5EF4-FFF2-40B4-BE49-F238E27FC236}">
                <a16:creationId xmlns:a16="http://schemas.microsoft.com/office/drawing/2014/main" id="{9B0CD520-8D89-05A5-247A-9DBA91F97377}"/>
              </a:ext>
            </a:extLst>
          </p:cNvPr>
          <p:cNvSpPr txBox="1"/>
          <p:nvPr/>
        </p:nvSpPr>
        <p:spPr>
          <a:xfrm>
            <a:off x="4997282" y="3239298"/>
            <a:ext cx="1580062" cy="7033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457200">
              <a:lnSpc>
                <a:spcPts val="6090"/>
              </a:lnSpc>
            </a:pPr>
            <a:r>
              <a:rPr lang="vi-VN" sz="4000" b="1" dirty="0">
                <a:solidFill>
                  <a:srgbClr val="12121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</a:t>
            </a:r>
            <a:endParaRPr lang="en-US" sz="4000" b="1" dirty="0">
              <a:solidFill>
                <a:srgbClr val="12121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2605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2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图片 53" descr="微信截图_2021101310460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8298" y="2801620"/>
            <a:ext cx="5907405" cy="2326640"/>
          </a:xfrm>
          <a:prstGeom prst="rect">
            <a:avLst/>
          </a:prstGeom>
        </p:spPr>
      </p:pic>
      <p:grpSp>
        <p:nvGrpSpPr>
          <p:cNvPr id="64" name="组合 63"/>
          <p:cNvGrpSpPr/>
          <p:nvPr/>
        </p:nvGrpSpPr>
        <p:grpSpPr>
          <a:xfrm>
            <a:off x="0" y="2092960"/>
            <a:ext cx="9144000" cy="3037840"/>
            <a:chOff x="0" y="0"/>
            <a:chExt cx="14400" cy="4784"/>
          </a:xfrm>
        </p:grpSpPr>
        <p:pic>
          <p:nvPicPr>
            <p:cNvPr id="61" name="图片 60"/>
            <p:cNvPicPr>
              <a:picLocks noChangeAspect="1"/>
            </p:cNvPicPr>
            <p:nvPr/>
          </p:nvPicPr>
          <p:blipFill rotWithShape="1">
            <a:blip r:embed="rId4" cstate="screen"/>
            <a:srcRect t="16751"/>
            <a:stretch>
              <a:fillRect/>
            </a:stretch>
          </p:blipFill>
          <p:spPr>
            <a:xfrm>
              <a:off x="0" y="0"/>
              <a:ext cx="14400" cy="4785"/>
            </a:xfrm>
            <a:prstGeom prst="rect">
              <a:avLst/>
            </a:prstGeom>
          </p:spPr>
        </p:pic>
        <p:pic>
          <p:nvPicPr>
            <p:cNvPr id="63" name="图片 62"/>
            <p:cNvPicPr>
              <a:picLocks noChangeAspect="1"/>
            </p:cNvPicPr>
            <p:nvPr/>
          </p:nvPicPr>
          <p:blipFill rotWithShape="1">
            <a:blip r:embed="rId4" cstate="screen"/>
            <a:srcRect t="16751"/>
            <a:stretch>
              <a:fillRect/>
            </a:stretch>
          </p:blipFill>
          <p:spPr>
            <a:xfrm flipH="1">
              <a:off x="0" y="0"/>
              <a:ext cx="14400" cy="4785"/>
            </a:xfrm>
            <a:prstGeom prst="rect">
              <a:avLst/>
            </a:prstGeom>
          </p:spPr>
        </p:pic>
      </p:grp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9348F72-B6DB-C1A1-BD7F-E4FA4B48AB22}"/>
              </a:ext>
            </a:extLst>
          </p:cNvPr>
          <p:cNvSpPr/>
          <p:nvPr/>
        </p:nvSpPr>
        <p:spPr>
          <a:xfrm>
            <a:off x="183715" y="870585"/>
            <a:ext cx="8423510" cy="403522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50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6" name="图片 25" descr="组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26670"/>
            <a:ext cx="9144000" cy="2038350"/>
          </a:xfrm>
          <a:prstGeom prst="rect">
            <a:avLst/>
          </a:prstGeom>
        </p:spPr>
      </p:pic>
      <p:grpSp>
        <p:nvGrpSpPr>
          <p:cNvPr id="32" name="组合 31"/>
          <p:cNvGrpSpPr/>
          <p:nvPr/>
        </p:nvGrpSpPr>
        <p:grpSpPr>
          <a:xfrm>
            <a:off x="2169795" y="133350"/>
            <a:ext cx="4642485" cy="1146175"/>
            <a:chOff x="3379" y="264"/>
            <a:chExt cx="7311" cy="1805"/>
          </a:xfrm>
        </p:grpSpPr>
        <p:sp>
          <p:nvSpPr>
            <p:cNvPr id="33" name="椭圆 32"/>
            <p:cNvSpPr/>
            <p:nvPr/>
          </p:nvSpPr>
          <p:spPr>
            <a:xfrm>
              <a:off x="3379" y="585"/>
              <a:ext cx="611" cy="611"/>
            </a:xfrm>
            <a:prstGeom prst="ellipse">
              <a:avLst/>
            </a:prstGeom>
            <a:solidFill>
              <a:srgbClr val="FAD194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cs typeface="+mn-ea"/>
                <a:sym typeface="+mn-lt"/>
              </a:endParaRPr>
            </a:p>
          </p:txBody>
        </p:sp>
        <p:sp>
          <p:nvSpPr>
            <p:cNvPr id="34" name="椭圆 33"/>
            <p:cNvSpPr/>
            <p:nvPr/>
          </p:nvSpPr>
          <p:spPr>
            <a:xfrm>
              <a:off x="3812" y="264"/>
              <a:ext cx="735" cy="735"/>
            </a:xfrm>
            <a:prstGeom prst="ellipse">
              <a:avLst/>
            </a:prstGeom>
            <a:solidFill>
              <a:srgbClr val="AFCFBD">
                <a:alpha val="5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cs typeface="+mn-ea"/>
                <a:sym typeface="+mn-lt"/>
              </a:endParaRPr>
            </a:p>
          </p:txBody>
        </p:sp>
        <p:sp>
          <p:nvSpPr>
            <p:cNvPr id="35" name="椭圆 34"/>
            <p:cNvSpPr/>
            <p:nvPr/>
          </p:nvSpPr>
          <p:spPr>
            <a:xfrm>
              <a:off x="5822" y="347"/>
              <a:ext cx="476" cy="476"/>
            </a:xfrm>
            <a:prstGeom prst="ellipse">
              <a:avLst/>
            </a:prstGeom>
            <a:solidFill>
              <a:srgbClr val="FAD1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cs typeface="+mn-ea"/>
                <a:sym typeface="+mn-lt"/>
              </a:endParaRPr>
            </a:p>
          </p:txBody>
        </p:sp>
        <p:sp>
          <p:nvSpPr>
            <p:cNvPr id="36" name="椭圆 35"/>
            <p:cNvSpPr/>
            <p:nvPr/>
          </p:nvSpPr>
          <p:spPr>
            <a:xfrm>
              <a:off x="8315" y="585"/>
              <a:ext cx="345" cy="345"/>
            </a:xfrm>
            <a:prstGeom prst="ellipse">
              <a:avLst/>
            </a:prstGeom>
            <a:solidFill>
              <a:srgbClr val="AFCFBD">
                <a:alpha val="8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cs typeface="+mn-ea"/>
                <a:sym typeface="+mn-lt"/>
              </a:endParaRPr>
            </a:p>
          </p:txBody>
        </p:sp>
        <p:sp>
          <p:nvSpPr>
            <p:cNvPr id="37" name="椭圆 36"/>
            <p:cNvSpPr/>
            <p:nvPr/>
          </p:nvSpPr>
          <p:spPr>
            <a:xfrm>
              <a:off x="4311" y="758"/>
              <a:ext cx="373" cy="373"/>
            </a:xfrm>
            <a:prstGeom prst="ellipse">
              <a:avLst/>
            </a:prstGeom>
            <a:solidFill>
              <a:srgbClr val="D2B297">
                <a:alpha val="6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cs typeface="+mn-ea"/>
                <a:sym typeface="+mn-lt"/>
              </a:endParaRPr>
            </a:p>
          </p:txBody>
        </p:sp>
        <p:sp>
          <p:nvSpPr>
            <p:cNvPr id="38" name="椭圆 37"/>
            <p:cNvSpPr/>
            <p:nvPr/>
          </p:nvSpPr>
          <p:spPr>
            <a:xfrm>
              <a:off x="7884" y="564"/>
              <a:ext cx="611" cy="611"/>
            </a:xfrm>
            <a:prstGeom prst="ellipse">
              <a:avLst/>
            </a:prstGeom>
            <a:solidFill>
              <a:srgbClr val="CCE1DE">
                <a:alpha val="6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cs typeface="+mn-ea"/>
                <a:sym typeface="+mn-lt"/>
              </a:endParaRPr>
            </a:p>
          </p:txBody>
        </p:sp>
        <p:sp>
          <p:nvSpPr>
            <p:cNvPr id="39" name="椭圆 38"/>
            <p:cNvSpPr/>
            <p:nvPr/>
          </p:nvSpPr>
          <p:spPr>
            <a:xfrm>
              <a:off x="10192" y="564"/>
              <a:ext cx="259" cy="259"/>
            </a:xfrm>
            <a:prstGeom prst="ellipse">
              <a:avLst/>
            </a:prstGeom>
            <a:solidFill>
              <a:srgbClr val="FAD194">
                <a:alpha val="6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cs typeface="+mn-ea"/>
                <a:sym typeface="+mn-lt"/>
              </a:endParaRPr>
            </a:p>
          </p:txBody>
        </p:sp>
        <p:sp>
          <p:nvSpPr>
            <p:cNvPr id="40" name="椭圆 39"/>
            <p:cNvSpPr/>
            <p:nvPr/>
          </p:nvSpPr>
          <p:spPr>
            <a:xfrm>
              <a:off x="10448" y="488"/>
              <a:ext cx="193" cy="193"/>
            </a:xfrm>
            <a:prstGeom prst="ellipse">
              <a:avLst/>
            </a:prstGeom>
            <a:solidFill>
              <a:srgbClr val="FCC6B7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cs typeface="+mn-ea"/>
                <a:sym typeface="+mn-lt"/>
              </a:endParaRPr>
            </a:p>
          </p:txBody>
        </p:sp>
        <p:sp>
          <p:nvSpPr>
            <p:cNvPr id="41" name="椭圆 40"/>
            <p:cNvSpPr/>
            <p:nvPr/>
          </p:nvSpPr>
          <p:spPr>
            <a:xfrm>
              <a:off x="10432" y="804"/>
              <a:ext cx="259" cy="259"/>
            </a:xfrm>
            <a:prstGeom prst="ellipse">
              <a:avLst/>
            </a:prstGeom>
            <a:solidFill>
              <a:srgbClr val="D1C9E0">
                <a:alpha val="6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cs typeface="+mn-ea"/>
                <a:sym typeface="+mn-lt"/>
              </a:endParaRPr>
            </a:p>
          </p:txBody>
        </p:sp>
        <p:sp>
          <p:nvSpPr>
            <p:cNvPr id="42" name="椭圆 41"/>
            <p:cNvSpPr/>
            <p:nvPr/>
          </p:nvSpPr>
          <p:spPr>
            <a:xfrm>
              <a:off x="6568" y="1437"/>
              <a:ext cx="632" cy="632"/>
            </a:xfrm>
            <a:prstGeom prst="ellipse">
              <a:avLst/>
            </a:prstGeom>
            <a:solidFill>
              <a:srgbClr val="FCC6B7">
                <a:alpha val="5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cs typeface="+mn-ea"/>
                <a:sym typeface="+mn-lt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1ED29CF6-0F77-841F-32DB-90D3924717D9}"/>
                  </a:ext>
                </a:extLst>
              </p:cNvPr>
              <p:cNvSpPr/>
              <p:nvPr/>
            </p:nvSpPr>
            <p:spPr>
              <a:xfrm>
                <a:off x="2002155" y="1226769"/>
                <a:ext cx="5139691" cy="1495476"/>
              </a:xfrm>
              <a:prstGeom prst="roundRect">
                <a:avLst/>
              </a:prstGeom>
              <a:solidFill>
                <a:srgbClr val="5BBEAE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SG" sz="360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a)</a:t>
                </a:r>
                <a:r>
                  <a:rPr lang="en-SG" sz="4400" b="1">
                    <a:solidFill>
                      <a:schemeClr val="tx1"/>
                    </a:solidFill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SG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vi-VN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vi-VN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SG" sz="44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SG" sz="36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4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vi-VN" sz="4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vi-VN" sz="4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vi-VN" sz="44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vi-VN" sz="4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vi-VN" sz="4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vi-VN" sz="44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SG" sz="44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1ED29CF6-0F77-841F-32DB-90D3924717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2155" y="1226769"/>
                <a:ext cx="5139691" cy="1495476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4933E07-F21E-8795-393E-1AF2F55F0875}"/>
              </a:ext>
            </a:extLst>
          </p:cNvPr>
          <p:cNvSpPr/>
          <p:nvPr/>
        </p:nvSpPr>
        <p:spPr>
          <a:xfrm>
            <a:off x="1612231" y="161925"/>
            <a:ext cx="5919538" cy="788670"/>
          </a:xfrm>
          <a:prstGeom prst="roundRect">
            <a:avLst/>
          </a:prstGeom>
          <a:solidFill>
            <a:srgbClr val="655CA6"/>
          </a:solidFill>
          <a:ln w="57150">
            <a:solidFill>
              <a:srgbClr val="D2DFF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Tính rồi so sánh</a:t>
            </a:r>
            <a:endParaRPr lang="en-SG" sz="3600" b="1" dirty="0">
              <a:solidFill>
                <a:schemeClr val="accent4">
                  <a:lumMod val="20000"/>
                  <a:lumOff val="8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9AC2AB57-E65E-6FC4-65CD-D4BE6F9081AF}"/>
                  </a:ext>
                </a:extLst>
              </p:cNvPr>
              <p:cNvSpPr/>
              <p:nvPr/>
            </p:nvSpPr>
            <p:spPr>
              <a:xfrm>
                <a:off x="55052" y="3104515"/>
                <a:ext cx="9033896" cy="1495476"/>
              </a:xfrm>
              <a:prstGeom prst="roundRect">
                <a:avLst/>
              </a:prstGeom>
              <a:solidFill>
                <a:srgbClr val="5BBEAE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SG" sz="360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b)</a:t>
                </a:r>
                <a:r>
                  <a:rPr lang="en-SG" sz="5000" b="1">
                    <a:solidFill>
                      <a:schemeClr val="tx1"/>
                    </a:solidFill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SG" sz="5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vi-VN" sz="5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vi-VN" sz="5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25</m:t>
                        </m:r>
                      </m:den>
                    </m:f>
                    <m:r>
                      <a:rPr lang="vi-VN" sz="5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vi-VN" sz="5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vi-VN" sz="5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vi-VN" sz="5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25</m:t>
                        </m:r>
                      </m:den>
                    </m:f>
                    <m:r>
                      <a:rPr lang="vi-VN" sz="5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+ </m:t>
                    </m:r>
                    <m:f>
                      <m:fPr>
                        <m:ctrlPr>
                          <a:rPr lang="vi-VN" sz="5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vi-VN" sz="5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vi-VN" sz="5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25</m:t>
                        </m:r>
                      </m:den>
                    </m:f>
                  </m:oMath>
                </a14:m>
                <a:r>
                  <a:rPr lang="en-SG" sz="50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SG" sz="36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và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50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vi-VN" sz="50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vi-VN" sz="50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25</m:t>
                        </m:r>
                      </m:den>
                    </m:f>
                    <m:r>
                      <a:rPr lang="vi-VN" sz="50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vi-VN" sz="50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vi-VN" sz="50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vi-VN" sz="50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25</m:t>
                        </m:r>
                      </m:den>
                    </m:f>
                    <m:r>
                      <a:rPr lang="vi-VN" sz="50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+ </m:t>
                    </m:r>
                    <m:f>
                      <m:fPr>
                        <m:ctrlPr>
                          <a:rPr lang="vi-VN" sz="50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vi-VN" sz="50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vi-VN" sz="50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25</m:t>
                        </m:r>
                      </m:den>
                    </m:f>
                  </m:oMath>
                </a14:m>
                <a:endParaRPr lang="en-SG" sz="50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9AC2AB57-E65E-6FC4-65CD-D4BE6F9081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52" y="3104515"/>
                <a:ext cx="9033896" cy="1495476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603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2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图片 53" descr="微信截图_2021101310460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8298" y="2801620"/>
            <a:ext cx="5907405" cy="2326640"/>
          </a:xfrm>
          <a:prstGeom prst="rect">
            <a:avLst/>
          </a:prstGeom>
        </p:spPr>
      </p:pic>
      <p:grpSp>
        <p:nvGrpSpPr>
          <p:cNvPr id="64" name="组合 63"/>
          <p:cNvGrpSpPr/>
          <p:nvPr/>
        </p:nvGrpSpPr>
        <p:grpSpPr>
          <a:xfrm>
            <a:off x="0" y="2092960"/>
            <a:ext cx="9144000" cy="3037840"/>
            <a:chOff x="0" y="0"/>
            <a:chExt cx="14400" cy="4784"/>
          </a:xfrm>
        </p:grpSpPr>
        <p:pic>
          <p:nvPicPr>
            <p:cNvPr id="61" name="图片 60"/>
            <p:cNvPicPr>
              <a:picLocks noChangeAspect="1"/>
            </p:cNvPicPr>
            <p:nvPr/>
          </p:nvPicPr>
          <p:blipFill rotWithShape="1">
            <a:blip r:embed="rId4" cstate="screen"/>
            <a:srcRect t="16751"/>
            <a:stretch>
              <a:fillRect/>
            </a:stretch>
          </p:blipFill>
          <p:spPr>
            <a:xfrm>
              <a:off x="0" y="0"/>
              <a:ext cx="14400" cy="4785"/>
            </a:xfrm>
            <a:prstGeom prst="rect">
              <a:avLst/>
            </a:prstGeom>
          </p:spPr>
        </p:pic>
        <p:pic>
          <p:nvPicPr>
            <p:cNvPr id="63" name="图片 62"/>
            <p:cNvPicPr>
              <a:picLocks noChangeAspect="1"/>
            </p:cNvPicPr>
            <p:nvPr/>
          </p:nvPicPr>
          <p:blipFill rotWithShape="1">
            <a:blip r:embed="rId4" cstate="screen"/>
            <a:srcRect t="16751"/>
            <a:stretch>
              <a:fillRect/>
            </a:stretch>
          </p:blipFill>
          <p:spPr>
            <a:xfrm flipH="1">
              <a:off x="0" y="0"/>
              <a:ext cx="14400" cy="4785"/>
            </a:xfrm>
            <a:prstGeom prst="rect">
              <a:avLst/>
            </a:prstGeom>
          </p:spPr>
        </p:pic>
      </p:grp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9348F72-B6DB-C1A1-BD7F-E4FA4B48AB22}"/>
              </a:ext>
            </a:extLst>
          </p:cNvPr>
          <p:cNvSpPr/>
          <p:nvPr/>
        </p:nvSpPr>
        <p:spPr>
          <a:xfrm>
            <a:off x="183715" y="870585"/>
            <a:ext cx="8423510" cy="403522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5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26" name="图片 25" descr="组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26670"/>
            <a:ext cx="9144000" cy="2038350"/>
          </a:xfrm>
          <a:prstGeom prst="rect">
            <a:avLst/>
          </a:prstGeom>
        </p:spPr>
      </p:pic>
      <p:grpSp>
        <p:nvGrpSpPr>
          <p:cNvPr id="32" name="组合 31"/>
          <p:cNvGrpSpPr/>
          <p:nvPr/>
        </p:nvGrpSpPr>
        <p:grpSpPr>
          <a:xfrm>
            <a:off x="2169795" y="133350"/>
            <a:ext cx="4642485" cy="1146175"/>
            <a:chOff x="3379" y="264"/>
            <a:chExt cx="7311" cy="1805"/>
          </a:xfrm>
        </p:grpSpPr>
        <p:sp>
          <p:nvSpPr>
            <p:cNvPr id="33" name="椭圆 32"/>
            <p:cNvSpPr/>
            <p:nvPr/>
          </p:nvSpPr>
          <p:spPr>
            <a:xfrm>
              <a:off x="3379" y="585"/>
              <a:ext cx="611" cy="611"/>
            </a:xfrm>
            <a:prstGeom prst="ellipse">
              <a:avLst/>
            </a:prstGeom>
            <a:solidFill>
              <a:srgbClr val="FAD194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cs typeface="+mn-ea"/>
                <a:sym typeface="+mn-lt"/>
              </a:endParaRPr>
            </a:p>
          </p:txBody>
        </p:sp>
        <p:sp>
          <p:nvSpPr>
            <p:cNvPr id="34" name="椭圆 33"/>
            <p:cNvSpPr/>
            <p:nvPr/>
          </p:nvSpPr>
          <p:spPr>
            <a:xfrm>
              <a:off x="3812" y="264"/>
              <a:ext cx="735" cy="735"/>
            </a:xfrm>
            <a:prstGeom prst="ellipse">
              <a:avLst/>
            </a:prstGeom>
            <a:solidFill>
              <a:srgbClr val="AFCFBD">
                <a:alpha val="5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cs typeface="+mn-ea"/>
                <a:sym typeface="+mn-lt"/>
              </a:endParaRPr>
            </a:p>
          </p:txBody>
        </p:sp>
        <p:sp>
          <p:nvSpPr>
            <p:cNvPr id="35" name="椭圆 34"/>
            <p:cNvSpPr/>
            <p:nvPr/>
          </p:nvSpPr>
          <p:spPr>
            <a:xfrm>
              <a:off x="5822" y="347"/>
              <a:ext cx="476" cy="476"/>
            </a:xfrm>
            <a:prstGeom prst="ellipse">
              <a:avLst/>
            </a:prstGeom>
            <a:solidFill>
              <a:srgbClr val="FAD1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cs typeface="+mn-ea"/>
                <a:sym typeface="+mn-lt"/>
              </a:endParaRPr>
            </a:p>
          </p:txBody>
        </p:sp>
        <p:sp>
          <p:nvSpPr>
            <p:cNvPr id="36" name="椭圆 35"/>
            <p:cNvSpPr/>
            <p:nvPr/>
          </p:nvSpPr>
          <p:spPr>
            <a:xfrm>
              <a:off x="8315" y="585"/>
              <a:ext cx="345" cy="345"/>
            </a:xfrm>
            <a:prstGeom prst="ellipse">
              <a:avLst/>
            </a:prstGeom>
            <a:solidFill>
              <a:srgbClr val="AFCFBD">
                <a:alpha val="8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cs typeface="+mn-ea"/>
                <a:sym typeface="+mn-lt"/>
              </a:endParaRPr>
            </a:p>
          </p:txBody>
        </p:sp>
        <p:sp>
          <p:nvSpPr>
            <p:cNvPr id="37" name="椭圆 36"/>
            <p:cNvSpPr/>
            <p:nvPr/>
          </p:nvSpPr>
          <p:spPr>
            <a:xfrm>
              <a:off x="4311" y="758"/>
              <a:ext cx="373" cy="373"/>
            </a:xfrm>
            <a:prstGeom prst="ellipse">
              <a:avLst/>
            </a:prstGeom>
            <a:solidFill>
              <a:srgbClr val="D2B297">
                <a:alpha val="6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cs typeface="+mn-ea"/>
                <a:sym typeface="+mn-lt"/>
              </a:endParaRPr>
            </a:p>
          </p:txBody>
        </p:sp>
        <p:sp>
          <p:nvSpPr>
            <p:cNvPr id="38" name="椭圆 37"/>
            <p:cNvSpPr/>
            <p:nvPr/>
          </p:nvSpPr>
          <p:spPr>
            <a:xfrm>
              <a:off x="7884" y="564"/>
              <a:ext cx="611" cy="611"/>
            </a:xfrm>
            <a:prstGeom prst="ellipse">
              <a:avLst/>
            </a:prstGeom>
            <a:solidFill>
              <a:srgbClr val="CCE1DE">
                <a:alpha val="6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cs typeface="+mn-ea"/>
                <a:sym typeface="+mn-lt"/>
              </a:endParaRPr>
            </a:p>
          </p:txBody>
        </p:sp>
        <p:sp>
          <p:nvSpPr>
            <p:cNvPr id="39" name="椭圆 38"/>
            <p:cNvSpPr/>
            <p:nvPr/>
          </p:nvSpPr>
          <p:spPr>
            <a:xfrm>
              <a:off x="10192" y="564"/>
              <a:ext cx="259" cy="259"/>
            </a:xfrm>
            <a:prstGeom prst="ellipse">
              <a:avLst/>
            </a:prstGeom>
            <a:solidFill>
              <a:srgbClr val="FAD194">
                <a:alpha val="6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cs typeface="+mn-ea"/>
                <a:sym typeface="+mn-lt"/>
              </a:endParaRPr>
            </a:p>
          </p:txBody>
        </p:sp>
        <p:sp>
          <p:nvSpPr>
            <p:cNvPr id="40" name="椭圆 39"/>
            <p:cNvSpPr/>
            <p:nvPr/>
          </p:nvSpPr>
          <p:spPr>
            <a:xfrm>
              <a:off x="10448" y="488"/>
              <a:ext cx="193" cy="193"/>
            </a:xfrm>
            <a:prstGeom prst="ellipse">
              <a:avLst/>
            </a:prstGeom>
            <a:solidFill>
              <a:srgbClr val="FCC6B7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cs typeface="+mn-ea"/>
                <a:sym typeface="+mn-lt"/>
              </a:endParaRPr>
            </a:p>
          </p:txBody>
        </p:sp>
        <p:sp>
          <p:nvSpPr>
            <p:cNvPr id="41" name="椭圆 40"/>
            <p:cNvSpPr/>
            <p:nvPr/>
          </p:nvSpPr>
          <p:spPr>
            <a:xfrm>
              <a:off x="10432" y="804"/>
              <a:ext cx="259" cy="259"/>
            </a:xfrm>
            <a:prstGeom prst="ellipse">
              <a:avLst/>
            </a:prstGeom>
            <a:solidFill>
              <a:srgbClr val="D1C9E0">
                <a:alpha val="6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cs typeface="+mn-ea"/>
                <a:sym typeface="+mn-lt"/>
              </a:endParaRPr>
            </a:p>
          </p:txBody>
        </p:sp>
        <p:sp>
          <p:nvSpPr>
            <p:cNvPr id="42" name="椭圆 41"/>
            <p:cNvSpPr/>
            <p:nvPr/>
          </p:nvSpPr>
          <p:spPr>
            <a:xfrm>
              <a:off x="6568" y="1437"/>
              <a:ext cx="632" cy="632"/>
            </a:xfrm>
            <a:prstGeom prst="ellipse">
              <a:avLst/>
            </a:prstGeom>
            <a:solidFill>
              <a:srgbClr val="FCC6B7">
                <a:alpha val="5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cs typeface="+mn-ea"/>
                <a:sym typeface="+mn-lt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1ED29CF6-0F77-841F-32DB-90D3924717D9}"/>
                  </a:ext>
                </a:extLst>
              </p:cNvPr>
              <p:cNvSpPr/>
              <p:nvPr/>
            </p:nvSpPr>
            <p:spPr>
              <a:xfrm>
                <a:off x="682603" y="1550035"/>
                <a:ext cx="7778795" cy="2891155"/>
              </a:xfrm>
              <a:prstGeom prst="roundRect">
                <a:avLst/>
              </a:prstGeom>
              <a:solidFill>
                <a:srgbClr val="5BBEAE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SG" sz="4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0" lang="vi-VN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kumimoji="0" lang="vi-VN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kumimoji="0" lang="vi-VN" sz="4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kumimoji="0" lang="vi-VN" sz="4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0" lang="vi-VN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kumimoji="0" lang="vi-VN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kumimoji="0" lang="vi-VN" sz="4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kumimoji="0" lang="vi-VN" sz="4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vi-VN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kumimoji="0" lang="vi-VN" sz="4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;    </m:t>
                      </m:r>
                      <m:f>
                        <m:fPr>
                          <m:ctrlPr>
                            <a:rPr kumimoji="0" lang="vi-VN" sz="44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0" lang="vi-VN" sz="44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kumimoji="0" lang="vi-VN" sz="44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kumimoji="0" lang="vi-VN" sz="44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kumimoji="0" lang="vi-VN" sz="44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0" lang="vi-VN" sz="44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kumimoji="0" lang="vi-VN" sz="44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kumimoji="0" lang="vi-VN" sz="4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kumimoji="0" lang="vi-VN" sz="44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4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vi-VN" sz="44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kumimoji="0" lang="vi-VN" sz="5000" b="1" i="0" u="none" strike="noStrike" kern="1200" cap="none" spc="0" normalizeH="0" baseline="0" noProof="0" dirty="0">
                  <a:ln>
                    <a:noFill/>
                  </a:ln>
                  <a:solidFill>
                    <a:srgbClr val="F7F2E3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lvl="0" algn="ctr"/>
                <a:r>
                  <a:rPr lang="vi-VN" sz="3600" dirty="0">
                    <a:solidFill>
                      <a:srgbClr val="843C0B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Vậy</a:t>
                </a:r>
                <a:r>
                  <a:rPr lang="vi-VN" sz="5000" b="1" dirty="0">
                    <a:solidFill>
                      <a:srgbClr val="843C0B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SG" sz="5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843C0B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kumimoji="0" lang="vi-VN" sz="5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843C0B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kumimoji="0" lang="vi-VN" sz="5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843C0B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kumimoji="0" lang="vi-VN" sz="50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843C0B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kumimoji="0" lang="vi-VN" sz="5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843C0B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kumimoji="0" lang="vi-VN" sz="5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843C0B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kumimoji="0" lang="vi-VN" sz="5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843C0B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vi-VN" sz="5000" b="1" dirty="0">
                    <a:solidFill>
                      <a:srgbClr val="843C0B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</a:t>
                </a:r>
                <a:r>
                  <a:rPr lang="en-SG" sz="5000" b="1" dirty="0">
                    <a:solidFill>
                      <a:srgbClr val="843C0B"/>
                    </a:solidFill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SG" sz="5000" b="1" i="1">
                            <a:solidFill>
                              <a:srgbClr val="843C0B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vi-VN" sz="5000" b="1" i="1">
                            <a:solidFill>
                              <a:srgbClr val="843C0B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vi-VN" sz="5000" b="1" i="1">
                            <a:solidFill>
                              <a:srgbClr val="843C0B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vi-VN" sz="5000" b="1" i="1">
                        <a:solidFill>
                          <a:srgbClr val="843C0B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vi-VN" sz="5000" b="1" i="1">
                            <a:solidFill>
                              <a:srgbClr val="843C0B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vi-VN" sz="5000" b="1" i="1">
                            <a:solidFill>
                              <a:srgbClr val="843C0B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vi-VN" sz="5000" b="1" i="1">
                            <a:solidFill>
                              <a:srgbClr val="843C0B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vi-VN" sz="5000" b="1" dirty="0">
                    <a:solidFill>
                      <a:srgbClr val="843C0B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 </a:t>
                </a:r>
                <a:endParaRPr kumimoji="0" lang="en-SG" sz="5000" b="1" i="0" u="none" strike="noStrike" kern="1200" cap="none" spc="0" normalizeH="0" baseline="0" noProof="0" dirty="0">
                  <a:ln>
                    <a:noFill/>
                  </a:ln>
                  <a:solidFill>
                    <a:srgbClr val="843C0B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1ED29CF6-0F77-841F-32DB-90D3924717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603" y="1550035"/>
                <a:ext cx="7778795" cy="2891155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4933E07-F21E-8795-393E-1AF2F55F0875}"/>
              </a:ext>
            </a:extLst>
          </p:cNvPr>
          <p:cNvSpPr/>
          <p:nvPr/>
        </p:nvSpPr>
        <p:spPr>
          <a:xfrm>
            <a:off x="1612231" y="403543"/>
            <a:ext cx="5919538" cy="788670"/>
          </a:xfrm>
          <a:prstGeom prst="roundRect">
            <a:avLst/>
          </a:prstGeom>
          <a:solidFill>
            <a:srgbClr val="655CA6"/>
          </a:solidFill>
          <a:ln w="38100">
            <a:solidFill>
              <a:srgbClr val="D2DFF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2. Tính rồi so sánh</a:t>
            </a:r>
            <a:endParaRPr kumimoji="0" lang="en-SG" sz="4000" b="1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20000"/>
                  <a:lumOff val="80000"/>
                </a:scheme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7194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2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图片 53" descr="微信截图_2021101310460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8298" y="2801620"/>
            <a:ext cx="5907405" cy="2326640"/>
          </a:xfrm>
          <a:prstGeom prst="rect">
            <a:avLst/>
          </a:prstGeom>
        </p:spPr>
      </p:pic>
      <p:grpSp>
        <p:nvGrpSpPr>
          <p:cNvPr id="64" name="组合 63"/>
          <p:cNvGrpSpPr/>
          <p:nvPr/>
        </p:nvGrpSpPr>
        <p:grpSpPr>
          <a:xfrm>
            <a:off x="0" y="2092960"/>
            <a:ext cx="9144000" cy="3037840"/>
            <a:chOff x="0" y="0"/>
            <a:chExt cx="14400" cy="4784"/>
          </a:xfrm>
        </p:grpSpPr>
        <p:pic>
          <p:nvPicPr>
            <p:cNvPr id="61" name="图片 60"/>
            <p:cNvPicPr>
              <a:picLocks noChangeAspect="1"/>
            </p:cNvPicPr>
            <p:nvPr/>
          </p:nvPicPr>
          <p:blipFill rotWithShape="1">
            <a:blip r:embed="rId4" cstate="screen"/>
            <a:srcRect t="16751"/>
            <a:stretch>
              <a:fillRect/>
            </a:stretch>
          </p:blipFill>
          <p:spPr>
            <a:xfrm>
              <a:off x="0" y="0"/>
              <a:ext cx="14400" cy="4785"/>
            </a:xfrm>
            <a:prstGeom prst="rect">
              <a:avLst/>
            </a:prstGeom>
          </p:spPr>
        </p:pic>
        <p:pic>
          <p:nvPicPr>
            <p:cNvPr id="63" name="图片 62"/>
            <p:cNvPicPr>
              <a:picLocks noChangeAspect="1"/>
            </p:cNvPicPr>
            <p:nvPr/>
          </p:nvPicPr>
          <p:blipFill rotWithShape="1">
            <a:blip r:embed="rId4" cstate="screen"/>
            <a:srcRect t="16751"/>
            <a:stretch>
              <a:fillRect/>
            </a:stretch>
          </p:blipFill>
          <p:spPr>
            <a:xfrm flipH="1">
              <a:off x="0" y="0"/>
              <a:ext cx="14400" cy="4785"/>
            </a:xfrm>
            <a:prstGeom prst="rect">
              <a:avLst/>
            </a:prstGeom>
          </p:spPr>
        </p:pic>
      </p:grp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9348F72-B6DB-C1A1-BD7F-E4FA4B48AB22}"/>
              </a:ext>
            </a:extLst>
          </p:cNvPr>
          <p:cNvSpPr/>
          <p:nvPr/>
        </p:nvSpPr>
        <p:spPr>
          <a:xfrm>
            <a:off x="183715" y="970823"/>
            <a:ext cx="8423510" cy="393498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5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26" name="图片 25" descr="组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26670"/>
            <a:ext cx="9144000" cy="2038350"/>
          </a:xfrm>
          <a:prstGeom prst="rect">
            <a:avLst/>
          </a:prstGeom>
        </p:spPr>
      </p:pic>
      <p:grpSp>
        <p:nvGrpSpPr>
          <p:cNvPr id="32" name="组合 31"/>
          <p:cNvGrpSpPr/>
          <p:nvPr/>
        </p:nvGrpSpPr>
        <p:grpSpPr>
          <a:xfrm>
            <a:off x="2169795" y="133350"/>
            <a:ext cx="4642485" cy="1146175"/>
            <a:chOff x="3379" y="264"/>
            <a:chExt cx="7311" cy="1805"/>
          </a:xfrm>
        </p:grpSpPr>
        <p:sp>
          <p:nvSpPr>
            <p:cNvPr id="33" name="椭圆 32"/>
            <p:cNvSpPr/>
            <p:nvPr/>
          </p:nvSpPr>
          <p:spPr>
            <a:xfrm>
              <a:off x="3379" y="585"/>
              <a:ext cx="611" cy="611"/>
            </a:xfrm>
            <a:prstGeom prst="ellipse">
              <a:avLst/>
            </a:prstGeom>
            <a:solidFill>
              <a:srgbClr val="FAD194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cs typeface="+mn-ea"/>
                <a:sym typeface="+mn-lt"/>
              </a:endParaRPr>
            </a:p>
          </p:txBody>
        </p:sp>
        <p:sp>
          <p:nvSpPr>
            <p:cNvPr id="34" name="椭圆 33"/>
            <p:cNvSpPr/>
            <p:nvPr/>
          </p:nvSpPr>
          <p:spPr>
            <a:xfrm>
              <a:off x="3812" y="264"/>
              <a:ext cx="735" cy="735"/>
            </a:xfrm>
            <a:prstGeom prst="ellipse">
              <a:avLst/>
            </a:prstGeom>
            <a:solidFill>
              <a:srgbClr val="AFCFBD">
                <a:alpha val="5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cs typeface="+mn-ea"/>
                <a:sym typeface="+mn-lt"/>
              </a:endParaRPr>
            </a:p>
          </p:txBody>
        </p:sp>
        <p:sp>
          <p:nvSpPr>
            <p:cNvPr id="35" name="椭圆 34"/>
            <p:cNvSpPr/>
            <p:nvPr/>
          </p:nvSpPr>
          <p:spPr>
            <a:xfrm>
              <a:off x="5822" y="347"/>
              <a:ext cx="476" cy="476"/>
            </a:xfrm>
            <a:prstGeom prst="ellipse">
              <a:avLst/>
            </a:prstGeom>
            <a:solidFill>
              <a:srgbClr val="FAD1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cs typeface="+mn-ea"/>
                <a:sym typeface="+mn-lt"/>
              </a:endParaRPr>
            </a:p>
          </p:txBody>
        </p:sp>
        <p:sp>
          <p:nvSpPr>
            <p:cNvPr id="36" name="椭圆 35"/>
            <p:cNvSpPr/>
            <p:nvPr/>
          </p:nvSpPr>
          <p:spPr>
            <a:xfrm>
              <a:off x="8315" y="585"/>
              <a:ext cx="345" cy="345"/>
            </a:xfrm>
            <a:prstGeom prst="ellipse">
              <a:avLst/>
            </a:prstGeom>
            <a:solidFill>
              <a:srgbClr val="AFCFBD">
                <a:alpha val="8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cs typeface="+mn-ea"/>
                <a:sym typeface="+mn-lt"/>
              </a:endParaRPr>
            </a:p>
          </p:txBody>
        </p:sp>
        <p:sp>
          <p:nvSpPr>
            <p:cNvPr id="37" name="椭圆 36"/>
            <p:cNvSpPr/>
            <p:nvPr/>
          </p:nvSpPr>
          <p:spPr>
            <a:xfrm>
              <a:off x="4311" y="758"/>
              <a:ext cx="373" cy="373"/>
            </a:xfrm>
            <a:prstGeom prst="ellipse">
              <a:avLst/>
            </a:prstGeom>
            <a:solidFill>
              <a:srgbClr val="D2B297">
                <a:alpha val="6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cs typeface="+mn-ea"/>
                <a:sym typeface="+mn-lt"/>
              </a:endParaRPr>
            </a:p>
          </p:txBody>
        </p:sp>
        <p:sp>
          <p:nvSpPr>
            <p:cNvPr id="38" name="椭圆 37"/>
            <p:cNvSpPr/>
            <p:nvPr/>
          </p:nvSpPr>
          <p:spPr>
            <a:xfrm>
              <a:off x="7884" y="564"/>
              <a:ext cx="611" cy="611"/>
            </a:xfrm>
            <a:prstGeom prst="ellipse">
              <a:avLst/>
            </a:prstGeom>
            <a:solidFill>
              <a:srgbClr val="CCE1DE">
                <a:alpha val="6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cs typeface="+mn-ea"/>
                <a:sym typeface="+mn-lt"/>
              </a:endParaRPr>
            </a:p>
          </p:txBody>
        </p:sp>
        <p:sp>
          <p:nvSpPr>
            <p:cNvPr id="39" name="椭圆 38"/>
            <p:cNvSpPr/>
            <p:nvPr/>
          </p:nvSpPr>
          <p:spPr>
            <a:xfrm>
              <a:off x="10192" y="564"/>
              <a:ext cx="259" cy="259"/>
            </a:xfrm>
            <a:prstGeom prst="ellipse">
              <a:avLst/>
            </a:prstGeom>
            <a:solidFill>
              <a:srgbClr val="FAD194">
                <a:alpha val="6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cs typeface="+mn-ea"/>
                <a:sym typeface="+mn-lt"/>
              </a:endParaRPr>
            </a:p>
          </p:txBody>
        </p:sp>
        <p:sp>
          <p:nvSpPr>
            <p:cNvPr id="40" name="椭圆 39"/>
            <p:cNvSpPr/>
            <p:nvPr/>
          </p:nvSpPr>
          <p:spPr>
            <a:xfrm>
              <a:off x="10448" y="488"/>
              <a:ext cx="193" cy="193"/>
            </a:xfrm>
            <a:prstGeom prst="ellipse">
              <a:avLst/>
            </a:prstGeom>
            <a:solidFill>
              <a:srgbClr val="FCC6B7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cs typeface="+mn-ea"/>
                <a:sym typeface="+mn-lt"/>
              </a:endParaRPr>
            </a:p>
          </p:txBody>
        </p:sp>
        <p:sp>
          <p:nvSpPr>
            <p:cNvPr id="41" name="椭圆 40"/>
            <p:cNvSpPr/>
            <p:nvPr/>
          </p:nvSpPr>
          <p:spPr>
            <a:xfrm>
              <a:off x="10432" y="804"/>
              <a:ext cx="259" cy="259"/>
            </a:xfrm>
            <a:prstGeom prst="ellipse">
              <a:avLst/>
            </a:prstGeom>
            <a:solidFill>
              <a:srgbClr val="D1C9E0">
                <a:alpha val="6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cs typeface="+mn-ea"/>
                <a:sym typeface="+mn-lt"/>
              </a:endParaRPr>
            </a:p>
          </p:txBody>
        </p:sp>
        <p:sp>
          <p:nvSpPr>
            <p:cNvPr id="42" name="椭圆 41"/>
            <p:cNvSpPr/>
            <p:nvPr/>
          </p:nvSpPr>
          <p:spPr>
            <a:xfrm>
              <a:off x="6568" y="1437"/>
              <a:ext cx="632" cy="632"/>
            </a:xfrm>
            <a:prstGeom prst="ellipse">
              <a:avLst/>
            </a:prstGeom>
            <a:solidFill>
              <a:srgbClr val="FCC6B7">
                <a:alpha val="5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cs typeface="+mn-ea"/>
                <a:sym typeface="+mn-lt"/>
              </a:endParaRPr>
            </a:p>
          </p:txBody>
        </p:sp>
      </p:grp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4933E07-F21E-8795-393E-1AF2F55F0875}"/>
              </a:ext>
            </a:extLst>
          </p:cNvPr>
          <p:cNvSpPr/>
          <p:nvPr/>
        </p:nvSpPr>
        <p:spPr>
          <a:xfrm>
            <a:off x="1568768" y="160111"/>
            <a:ext cx="5919538" cy="788670"/>
          </a:xfrm>
          <a:prstGeom prst="roundRect">
            <a:avLst/>
          </a:prstGeom>
          <a:solidFill>
            <a:srgbClr val="655CA6"/>
          </a:solidFill>
          <a:ln w="38100">
            <a:solidFill>
              <a:srgbClr val="D2DFF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7F2E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2. Tính rồi so sánh</a:t>
            </a:r>
            <a:endParaRPr kumimoji="0" lang="en-SG" sz="4000" b="1" i="0" u="none" strike="noStrike" kern="1200" cap="none" spc="0" normalizeH="0" baseline="0" noProof="0" dirty="0">
              <a:ln>
                <a:noFill/>
              </a:ln>
              <a:solidFill>
                <a:srgbClr val="F7F2E3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9AC2AB57-E65E-6FC4-65CD-D4BE6F9081AF}"/>
                  </a:ext>
                </a:extLst>
              </p:cNvPr>
              <p:cNvSpPr/>
              <p:nvPr/>
            </p:nvSpPr>
            <p:spPr>
              <a:xfrm>
                <a:off x="810097" y="1135471"/>
                <a:ext cx="7523805" cy="3631292"/>
              </a:xfrm>
              <a:prstGeom prst="roundRect">
                <a:avLst/>
              </a:prstGeom>
              <a:solidFill>
                <a:srgbClr val="5BBEAE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SG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kumimoji="0" lang="vi-VN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kumimoji="0" lang="vi-VN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25</m:t>
                        </m:r>
                      </m:den>
                    </m:f>
                    <m:r>
                      <a:rPr kumimoji="0" lang="vi-VN" sz="40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kumimoji="0" lang="vi-VN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kumimoji="0" lang="vi-VN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kumimoji="0" lang="vi-VN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25</m:t>
                        </m:r>
                      </m:den>
                    </m:f>
                    <m:r>
                      <a:rPr kumimoji="0" lang="vi-VN" sz="40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+  </m:t>
                    </m:r>
                    <m:f>
                      <m:fPr>
                        <m:ctrlPr>
                          <a:rPr kumimoji="0" lang="vi-VN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kumimoji="0" lang="vi-VN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kumimoji="0" lang="vi-VN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25</m:t>
                        </m:r>
                      </m:den>
                    </m:f>
                    <m:r>
                      <a:rPr kumimoji="0" lang="vi-VN" sz="40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</m:oMath>
                </a14:m>
                <a:r>
                  <a:rPr kumimoji="0" lang="vi-VN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vi-VN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vi-VN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3</m:t>
                        </m:r>
                        <m:r>
                          <a:rPr lang="vi-VN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+</m:t>
                        </m:r>
                        <m:r>
                          <a:rPr lang="vi-VN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4</m:t>
                        </m:r>
                        <m:r>
                          <a:rPr lang="vi-VN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+</m:t>
                        </m:r>
                        <m:r>
                          <a:rPr lang="vi-VN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vi-VN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25</m:t>
                        </m:r>
                      </m:den>
                    </m:f>
                    <m:r>
                      <a:rPr kumimoji="0" lang="vi-VN" sz="40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kumimoji="0" lang="vi-VN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vi-VN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14</m:t>
                        </m:r>
                      </m:num>
                      <m:den>
                        <m:r>
                          <a:rPr lang="vi-VN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25</m:t>
                        </m:r>
                      </m:den>
                    </m:f>
                    <m:r>
                      <a:rPr kumimoji="0" lang="vi-VN" sz="40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 </m:t>
                    </m:r>
                  </m:oMath>
                </a14:m>
                <a:endParaRPr kumimoji="0" lang="vi-VN" sz="4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" panose="02040503050406030204" pitchFamily="18" charset="0"/>
                </a:endParaRPr>
              </a:p>
              <a:p>
                <a:pPr marR="0" lvl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vi-VN" sz="40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kumimoji="0" lang="vi-VN" sz="4000" b="1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kumimoji="0" lang="vi-VN" sz="4000" b="1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kumimoji="0" lang="vi-VN" sz="4000" b="1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25</m:t>
                        </m:r>
                      </m:den>
                    </m:f>
                    <m:r>
                      <a:rPr kumimoji="0" lang="vi-VN" sz="40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kumimoji="0" lang="vi-VN" sz="4000" b="1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kumimoji="0" lang="vi-VN" sz="4000" b="1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kumimoji="0" lang="vi-VN" sz="4000" b="1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25</m:t>
                        </m:r>
                      </m:den>
                    </m:f>
                    <m:r>
                      <a:rPr kumimoji="0" lang="vi-VN" sz="40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+ </m:t>
                    </m:r>
                    <m:f>
                      <m:fPr>
                        <m:ctrlPr>
                          <a:rPr kumimoji="0" lang="vi-VN" sz="4000" b="1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kumimoji="0" lang="vi-VN" sz="4000" b="1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kumimoji="0" lang="vi-VN" sz="4000" b="1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25</m:t>
                        </m:r>
                      </m:den>
                    </m:f>
                  </m:oMath>
                </a14:m>
                <a:r>
                  <a:rPr kumimoji="0" lang="vi-VN" sz="400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vi-VN" sz="400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vi-VN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3</m:t>
                        </m:r>
                        <m:r>
                          <a:rPr lang="vi-VN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+</m:t>
                        </m:r>
                        <m:r>
                          <a:rPr lang="vi-VN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7</m:t>
                        </m:r>
                        <m:r>
                          <a:rPr lang="vi-VN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+</m:t>
                        </m:r>
                        <m:r>
                          <a:rPr lang="vi-VN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vi-VN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25</m:t>
                        </m:r>
                      </m:den>
                    </m:f>
                  </m:oMath>
                </a14:m>
                <a:r>
                  <a:rPr kumimoji="0" lang="vi-VN" sz="400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vi-VN" sz="400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vi-VN" sz="4000" b="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14</m:t>
                        </m:r>
                      </m:num>
                      <m:den>
                        <m:r>
                          <a:rPr lang="vi-VN" sz="4000" b="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25</m:t>
                        </m:r>
                      </m:den>
                    </m:f>
                  </m:oMath>
                </a14:m>
                <a:endParaRPr kumimoji="0" lang="vi-VN" sz="4000" i="0" u="none" strike="noStrike" kern="1200" cap="none" spc="0" normalizeH="0" baseline="0" noProof="0" dirty="0">
                  <a:ln>
                    <a:noFill/>
                  </a:ln>
                  <a:solidFill>
                    <a:srgbClr val="F7F2E3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lvl="0" algn="ctr"/>
                <a:r>
                  <a:rPr lang="vi-VN" sz="3200" dirty="0">
                    <a:solidFill>
                      <a:srgbClr val="843C0B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Vậy</a:t>
                </a:r>
                <a:r>
                  <a:rPr lang="vi-VN" sz="4000" dirty="0">
                    <a:solidFill>
                      <a:srgbClr val="843C0B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SG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843C0B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kumimoji="0" lang="vi-VN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843C0B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kumimoji="0" lang="vi-VN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843C0B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25</m:t>
                        </m:r>
                      </m:den>
                    </m:f>
                    <m:r>
                      <a:rPr kumimoji="0" lang="vi-VN" sz="40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843C0B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kumimoji="0" lang="vi-VN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843C0B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kumimoji="0" lang="vi-VN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843C0B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kumimoji="0" lang="vi-VN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843C0B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25</m:t>
                        </m:r>
                      </m:den>
                    </m:f>
                    <m:r>
                      <a:rPr kumimoji="0" lang="vi-VN" sz="40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843C0B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+  </m:t>
                    </m:r>
                    <m:f>
                      <m:fPr>
                        <m:ctrlPr>
                          <a:rPr kumimoji="0" lang="vi-VN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843C0B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kumimoji="0" lang="vi-VN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843C0B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kumimoji="0" lang="vi-VN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843C0B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25</m:t>
                        </m:r>
                      </m:den>
                    </m:f>
                  </m:oMath>
                </a14:m>
                <a:r>
                  <a:rPr lang="vi-VN" sz="4000" dirty="0">
                    <a:solidFill>
                      <a:srgbClr val="843C0B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4000" b="1" i="1" dirty="0">
                            <a:solidFill>
                              <a:srgbClr val="843C0B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vi-VN" sz="4000" b="1" i="1" dirty="0">
                            <a:solidFill>
                              <a:srgbClr val="843C0B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vi-VN" sz="4000" b="1" i="1" dirty="0">
                            <a:solidFill>
                              <a:srgbClr val="843C0B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25</m:t>
                        </m:r>
                      </m:den>
                    </m:f>
                    <m:r>
                      <a:rPr lang="vi-VN" sz="4000" b="1" i="1" dirty="0">
                        <a:solidFill>
                          <a:srgbClr val="843C0B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vi-VN" sz="4000" b="1" i="1" dirty="0">
                            <a:solidFill>
                              <a:srgbClr val="843C0B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vi-VN" sz="4000" b="1" i="1" dirty="0">
                            <a:solidFill>
                              <a:srgbClr val="843C0B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vi-VN" sz="4000" b="1" i="1" dirty="0">
                            <a:solidFill>
                              <a:srgbClr val="843C0B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25</m:t>
                        </m:r>
                      </m:den>
                    </m:f>
                    <m:r>
                      <a:rPr lang="vi-VN" sz="4000" b="1" i="1" dirty="0">
                        <a:solidFill>
                          <a:srgbClr val="843C0B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+ </m:t>
                    </m:r>
                    <m:f>
                      <m:fPr>
                        <m:ctrlPr>
                          <a:rPr lang="vi-VN" sz="4000" b="1" i="1" dirty="0">
                            <a:solidFill>
                              <a:srgbClr val="843C0B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vi-VN" sz="4000" b="1" i="1" dirty="0">
                            <a:solidFill>
                              <a:srgbClr val="843C0B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vi-VN" sz="4000" b="1" i="1" dirty="0">
                            <a:solidFill>
                              <a:srgbClr val="843C0B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25</m:t>
                        </m:r>
                      </m:den>
                    </m:f>
                  </m:oMath>
                </a14:m>
                <a:r>
                  <a:rPr lang="vi-VN" sz="4000" dirty="0">
                    <a:solidFill>
                      <a:srgbClr val="843C0B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endParaRPr kumimoji="0" lang="en-SG" sz="4000" i="0" u="none" strike="noStrike" kern="1200" cap="none" spc="0" normalizeH="0" baseline="0" noProof="0" dirty="0">
                  <a:ln>
                    <a:noFill/>
                  </a:ln>
                  <a:solidFill>
                    <a:srgbClr val="843C0B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9AC2AB57-E65E-6FC4-65CD-D4BE6F9081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097" y="1135471"/>
                <a:ext cx="7523805" cy="3631292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5403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2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0" y="240030"/>
            <a:ext cx="9144635" cy="5904230"/>
            <a:chOff x="0" y="378"/>
            <a:chExt cx="14401" cy="9298"/>
          </a:xfrm>
        </p:grpSpPr>
        <p:grpSp>
          <p:nvGrpSpPr>
            <p:cNvPr id="37" name="组合 36"/>
            <p:cNvGrpSpPr/>
            <p:nvPr/>
          </p:nvGrpSpPr>
          <p:grpSpPr>
            <a:xfrm>
              <a:off x="0" y="4892"/>
              <a:ext cx="14401" cy="4784"/>
              <a:chOff x="0" y="0"/>
              <a:chExt cx="14401" cy="4784"/>
            </a:xfrm>
          </p:grpSpPr>
          <p:pic>
            <p:nvPicPr>
              <p:cNvPr id="38" name="图片 37"/>
              <p:cNvPicPr>
                <a:picLocks noChangeAspect="1"/>
              </p:cNvPicPr>
              <p:nvPr/>
            </p:nvPicPr>
            <p:blipFill rotWithShape="1">
              <a:blip r:embed="rId3" cstate="screen"/>
              <a:srcRect t="16751"/>
              <a:stretch>
                <a:fillRect/>
              </a:stretch>
            </p:blipFill>
            <p:spPr>
              <a:xfrm>
                <a:off x="0" y="0"/>
                <a:ext cx="14400" cy="4785"/>
              </a:xfrm>
              <a:prstGeom prst="rect">
                <a:avLst/>
              </a:prstGeom>
            </p:spPr>
          </p:pic>
          <p:pic>
            <p:nvPicPr>
              <p:cNvPr id="39" name="图片 38"/>
              <p:cNvPicPr>
                <a:picLocks noChangeAspect="1"/>
              </p:cNvPicPr>
              <p:nvPr/>
            </p:nvPicPr>
            <p:blipFill rotWithShape="1">
              <a:blip r:embed="rId3" cstate="screen"/>
              <a:srcRect t="16751"/>
              <a:stretch>
                <a:fillRect/>
              </a:stretch>
            </p:blipFill>
            <p:spPr>
              <a:xfrm flipH="1">
                <a:off x="1" y="0"/>
                <a:ext cx="14400" cy="4785"/>
              </a:xfrm>
              <a:prstGeom prst="rect">
                <a:avLst/>
              </a:prstGeom>
            </p:spPr>
          </p:pic>
        </p:grpSp>
        <p:pic>
          <p:nvPicPr>
            <p:cNvPr id="8" name="图片 7" descr="图层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9" y="378"/>
              <a:ext cx="891" cy="889"/>
            </a:xfrm>
            <a:prstGeom prst="rect">
              <a:avLst/>
            </a:prstGeom>
          </p:spPr>
        </p:pic>
      </p:grpSp>
      <p:pic>
        <p:nvPicPr>
          <p:cNvPr id="15" name="图片 14" descr="微信截图_2021101311370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2070" y="3599815"/>
            <a:ext cx="2406650" cy="17233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BF28707-0204-7932-59E6-243C59E0CD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0665" y="321541"/>
            <a:ext cx="8397332" cy="45819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355B467F-25A4-4177-B5D6-2F68DFFC1A43"/>
  <p:tag name="ISPRING_SCORM_RATE_SLIDES" val="1"/>
  <p:tag name="ISPRINGONLINEFOLDERID" val="0"/>
  <p:tag name="ISPRINGONLINEFOLDERPATH" val="内容列表"/>
  <p:tag name="ISPRINGCLOUDFOLDERID" val="0"/>
  <p:tag name="ISPRINGCLOUDFOLDERPATH" val="资源库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PRESENTATION_TITLE" val="幼儿教育-18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</p:tagLst>
</file>

<file path=ppt/theme/theme1.xml><?xml version="1.0" encoding="utf-8"?>
<a:theme xmlns:a="http://schemas.openxmlformats.org/drawingml/2006/main" name="offic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5xe31t3c">
      <a:majorFont>
        <a:latin typeface="微软雅黑"/>
        <a:ea typeface="方正卡通简体"/>
        <a:cs typeface=""/>
      </a:majorFont>
      <a:minorFont>
        <a:latin typeface="微软雅黑"/>
        <a:ea typeface="方正卡通简体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137</TotalTime>
  <Words>222</Words>
  <Application>Microsoft Office PowerPoint</Application>
  <PresentationFormat>On-screen Show (16:9)</PresentationFormat>
  <Paragraphs>52</Paragraphs>
  <Slides>12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微软雅黑</vt:lpstr>
      <vt:lpstr>Cambria</vt:lpstr>
      <vt:lpstr>#9Slide03 AllRoundGothic</vt:lpstr>
      <vt:lpstr>Arial</vt:lpstr>
      <vt:lpstr>Calibri</vt:lpstr>
      <vt:lpstr>Cambria Math</vt:lpstr>
      <vt:lpstr>office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subject>9Slide.vn</dc:subject>
  <dc:creator>HP</dc:creator>
  <cp:keywords>MĂNG NON TEAM</cp:keywords>
  <dc:description>9Slide.vn</dc:description>
  <cp:lastModifiedBy>Hà Lê</cp:lastModifiedBy>
  <cp:revision>26</cp:revision>
  <dcterms:created xsi:type="dcterms:W3CDTF">2021-10-13T06:17:00Z</dcterms:created>
  <dcterms:modified xsi:type="dcterms:W3CDTF">2024-03-27T13:41:22Z</dcterms:modified>
  <cp:category>9Slide.vn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2052-11.1.0.11045</vt:lpwstr>
  </property>
  <property fmtid="{D5CDD505-2E9C-101B-9397-08002B2CF9AE}" pid="3" name="ICV">
    <vt:lpwstr>ECF273F95DFE4FD2A91ADC13A38D74C8</vt:lpwstr>
  </property>
</Properties>
</file>