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8" r:id="rId3"/>
    <p:sldId id="257" r:id="rId4"/>
    <p:sldId id="268" r:id="rId5"/>
    <p:sldId id="269" r:id="rId6"/>
    <p:sldId id="270" r:id="rId7"/>
    <p:sldId id="271" r:id="rId8"/>
    <p:sldId id="256" r:id="rId9"/>
    <p:sldId id="267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UVF Barmbrack" panose="02000000000000000000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6A"/>
    <a:srgbClr val="3B9182"/>
    <a:srgbClr val="F88449"/>
    <a:srgbClr val="FFBD2F"/>
    <a:srgbClr val="FF9DB6"/>
    <a:srgbClr val="FBDCD9"/>
    <a:srgbClr val="F9931D"/>
    <a:srgbClr val="FEA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94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DF7A7-3203-4273-B4A8-6BFFCE92A629}" type="datetimeFigureOut">
              <a:rPr lang="en-GB" smtClean="0"/>
              <a:t>28/02/2026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232A3-0D87-4673-B180-0591A747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690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3232A3-0D87-4673-B180-0591A747BB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4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06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343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63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010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784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613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74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91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503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2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40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1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972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76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232A3-0D87-4673-B180-0591A747BB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5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371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8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1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93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44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9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75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5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82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7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27904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2/28/2026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491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svg"/><Relationship Id="rId15" Type="http://schemas.openxmlformats.org/officeDocument/2006/relationships/image" Target="../media/image27.pn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svg"/><Relationship Id="rId15" Type="http://schemas.openxmlformats.org/officeDocument/2006/relationships/image" Target="../media/image27.pn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svg"/><Relationship Id="rId15" Type="http://schemas.openxmlformats.org/officeDocument/2006/relationships/image" Target="../media/image27.pn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image" Target="../media/image10.svg"/><Relationship Id="rId5" Type="http://schemas.openxmlformats.org/officeDocument/2006/relationships/image" Target="../media/image7.svg"/><Relationship Id="rId1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gif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svg"/><Relationship Id="rId15" Type="http://schemas.openxmlformats.org/officeDocument/2006/relationships/image" Target="../media/image27.pn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3.png"/><Relationship Id="rId5" Type="http://schemas.openxmlformats.org/officeDocument/2006/relationships/image" Target="../media/image6.png"/><Relationship Id="rId10" Type="http://schemas.openxmlformats.org/officeDocument/2006/relationships/image" Target="../media/image42.png"/><Relationship Id="rId4" Type="http://schemas.openxmlformats.org/officeDocument/2006/relationships/image" Target="../media/image5.sv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3.gif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3.gif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3.gif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3.gif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0759" y="32108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472757" y="5143500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786298" y="4283385"/>
            <a:ext cx="8058055" cy="6662344"/>
          </a:xfrm>
          <a:custGeom>
            <a:avLst/>
            <a:gdLst/>
            <a:ahLst/>
            <a:cxnLst/>
            <a:rect l="l" t="t" r="r" b="b"/>
            <a:pathLst>
              <a:path w="6309047" h="5222272">
                <a:moveTo>
                  <a:pt x="0" y="0"/>
                </a:moveTo>
                <a:lnTo>
                  <a:pt x="6309047" y="0"/>
                </a:lnTo>
                <a:lnTo>
                  <a:pt x="6309047" y="5222272"/>
                </a:lnTo>
                <a:lnTo>
                  <a:pt x="0" y="5222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075755" flipH="1">
            <a:off x="14062911" y="1239873"/>
            <a:ext cx="5494329" cy="6612140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1497606">
            <a:off x="1748217" y="552645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4"/>
          <a:stretch/>
        </p:blipFill>
        <p:spPr>
          <a:xfrm>
            <a:off x="-2275431" y="3100630"/>
            <a:ext cx="6277146" cy="84478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9"/>
          <a:stretch/>
        </p:blipFill>
        <p:spPr>
          <a:xfrm>
            <a:off x="2135954" y="4653764"/>
            <a:ext cx="5152046" cy="670560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22552" y="633637"/>
            <a:ext cx="10772566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5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1734" y="115324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63447" y="6253775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02417" y="735049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 rot="1497606">
            <a:off x="819070" y="380079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32237" y="8867616"/>
            <a:ext cx="1275797" cy="1316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222" y="1667454"/>
            <a:ext cx="12700983" cy="8467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9303" y="1571213"/>
            <a:ext cx="10223414" cy="71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12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917036" y="2808960"/>
            <a:ext cx="3733800" cy="1295400"/>
            <a:chOff x="774528" y="2329904"/>
            <a:chExt cx="3733800" cy="1295400"/>
          </a:xfrm>
        </p:grpSpPr>
        <p:sp>
          <p:nvSpPr>
            <p:cNvPr id="17" name="Rounded Rectangle 16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53E6A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5732" y="2496515"/>
              <a:ext cx="25369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353E6A"/>
                  </a:solidFill>
                  <a:latin typeface="UTM Avo" panose="02040603050506020204" pitchFamily="18" charset="0"/>
                </a:rPr>
                <a:t>31 + 7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89237" y="2808960"/>
            <a:ext cx="3733800" cy="1295400"/>
            <a:chOff x="774528" y="2329904"/>
            <a:chExt cx="3733800" cy="1295400"/>
          </a:xfrm>
        </p:grpSpPr>
        <p:sp>
          <p:nvSpPr>
            <p:cNvPr id="26" name="Rounded Rectangle 25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53E6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4494" y="2515939"/>
              <a:ext cx="31994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rgbClr val="353E6A"/>
                  </a:solidFill>
                  <a:latin typeface="UTM Avo" panose="02040603050506020204" pitchFamily="18" charset="0"/>
                </a:rPr>
                <a:t>23 + 64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61438" y="2808960"/>
            <a:ext cx="3733800" cy="1295400"/>
            <a:chOff x="774528" y="2329904"/>
            <a:chExt cx="3733800" cy="1295400"/>
          </a:xfrm>
        </p:grpSpPr>
        <p:sp>
          <p:nvSpPr>
            <p:cNvPr id="34" name="Rounded Rectangle 33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53E6A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28954" y="2499402"/>
              <a:ext cx="32603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rgbClr val="353E6A"/>
                  </a:solidFill>
                  <a:latin typeface="UTM Avo" panose="02040603050506020204" pitchFamily="18" charset="0"/>
                </a:rPr>
                <a:t>86 – 15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733639" y="2808960"/>
            <a:ext cx="3733800" cy="1295400"/>
            <a:chOff x="774528" y="2329904"/>
            <a:chExt cx="3733800" cy="1295400"/>
          </a:xfrm>
        </p:grpSpPr>
        <p:sp>
          <p:nvSpPr>
            <p:cNvPr id="37" name="Rounded Rectangle 36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53E6A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73753" y="2496515"/>
              <a:ext cx="31353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rgbClr val="353E6A"/>
                  </a:solidFill>
                  <a:latin typeface="UTM Avo" panose="02040603050506020204" pitchFamily="18" charset="0"/>
                </a:rPr>
                <a:t>95 – 3 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775" y="547978"/>
            <a:ext cx="6440890" cy="21299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7036" y="4218164"/>
            <a:ext cx="3733800" cy="5192535"/>
            <a:chOff x="917036" y="4218164"/>
            <a:chExt cx="3733800" cy="5192535"/>
          </a:xfrm>
        </p:grpSpPr>
        <p:grpSp>
          <p:nvGrpSpPr>
            <p:cNvPr id="30" name="Group 29"/>
            <p:cNvGrpSpPr/>
            <p:nvPr/>
          </p:nvGrpSpPr>
          <p:grpSpPr>
            <a:xfrm>
              <a:off x="917036" y="4218164"/>
              <a:ext cx="3733800" cy="5192535"/>
              <a:chOff x="774528" y="2329904"/>
              <a:chExt cx="3733800" cy="1295400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774528" y="2329904"/>
                <a:ext cx="3733800" cy="1295400"/>
              </a:xfrm>
              <a:prstGeom prst="roundRect">
                <a:avLst>
                  <a:gd name="adj" fmla="val 5067"/>
                </a:avLst>
              </a:prstGeom>
              <a:solidFill>
                <a:schemeClr val="bg1"/>
              </a:solidFill>
              <a:ln w="28575">
                <a:solidFill>
                  <a:srgbClr val="FF9D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353E6A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356936" y="2397805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31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372978" y="2581572"/>
                <a:ext cx="831052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624016" y="2795869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372978" y="3162057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38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1931012" y="7532506"/>
              <a:ext cx="1591357" cy="0"/>
            </a:xfrm>
            <a:prstGeom prst="line">
              <a:avLst/>
            </a:prstGeom>
            <a:ln w="57150">
              <a:solidFill>
                <a:srgbClr val="353E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189237" y="4297506"/>
            <a:ext cx="3733800" cy="5192535"/>
            <a:chOff x="917036" y="4218164"/>
            <a:chExt cx="3733800" cy="5192535"/>
          </a:xfrm>
        </p:grpSpPr>
        <p:grpSp>
          <p:nvGrpSpPr>
            <p:cNvPr id="43" name="Group 42"/>
            <p:cNvGrpSpPr/>
            <p:nvPr/>
          </p:nvGrpSpPr>
          <p:grpSpPr>
            <a:xfrm>
              <a:off x="917036" y="4218164"/>
              <a:ext cx="3733800" cy="5192535"/>
              <a:chOff x="774528" y="2329904"/>
              <a:chExt cx="3733800" cy="1295400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774528" y="2329904"/>
                <a:ext cx="3733800" cy="1295400"/>
              </a:xfrm>
              <a:prstGeom prst="roundRect">
                <a:avLst>
                  <a:gd name="adj" fmla="val 5067"/>
                </a:avLst>
              </a:prstGeom>
              <a:solidFill>
                <a:schemeClr val="bg1"/>
              </a:solidFill>
              <a:ln w="28575">
                <a:solidFill>
                  <a:srgbClr val="FF9D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353E6A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356936" y="2397805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23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372978" y="2581572"/>
                <a:ext cx="831052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385748" y="2795869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64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372978" y="3162057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87</a:t>
                </a: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1931012" y="7532506"/>
              <a:ext cx="1591357" cy="0"/>
            </a:xfrm>
            <a:prstGeom prst="line">
              <a:avLst/>
            </a:prstGeom>
            <a:ln w="57150">
              <a:solidFill>
                <a:srgbClr val="353E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9461438" y="4331475"/>
            <a:ext cx="3733800" cy="5192535"/>
            <a:chOff x="917036" y="4218164"/>
            <a:chExt cx="3733800" cy="5192535"/>
          </a:xfrm>
        </p:grpSpPr>
        <p:grpSp>
          <p:nvGrpSpPr>
            <p:cNvPr id="51" name="Group 50"/>
            <p:cNvGrpSpPr/>
            <p:nvPr/>
          </p:nvGrpSpPr>
          <p:grpSpPr>
            <a:xfrm>
              <a:off x="917036" y="4218164"/>
              <a:ext cx="3733800" cy="5192535"/>
              <a:chOff x="774528" y="2329904"/>
              <a:chExt cx="3733800" cy="129540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774528" y="2329904"/>
                <a:ext cx="3733800" cy="1295400"/>
              </a:xfrm>
              <a:prstGeom prst="roundRect">
                <a:avLst>
                  <a:gd name="adj" fmla="val 5067"/>
                </a:avLst>
              </a:prstGeom>
              <a:solidFill>
                <a:schemeClr val="bg1"/>
              </a:solidFill>
              <a:ln w="28575">
                <a:solidFill>
                  <a:srgbClr val="FF9D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353E6A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356936" y="2397805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86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1372978" y="2581572"/>
                    <a:ext cx="831052" cy="3301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8000" b="1" i="1" smtClean="0">
                              <a:solidFill>
                                <a:srgbClr val="353E6A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GB" sz="8000" b="1" dirty="0">
                      <a:solidFill>
                        <a:srgbClr val="353E6A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2978" y="2581572"/>
                    <a:ext cx="831052" cy="33016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8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TextBox 55"/>
              <p:cNvSpPr txBox="1"/>
              <p:nvPr/>
            </p:nvSpPr>
            <p:spPr>
              <a:xfrm>
                <a:off x="1385748" y="2795869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15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372978" y="3162057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71</a:t>
                </a:r>
              </a:p>
            </p:txBody>
          </p:sp>
        </p:grpSp>
        <p:cxnSp>
          <p:nvCxnSpPr>
            <p:cNvPr id="52" name="Straight Connector 51"/>
            <p:cNvCxnSpPr/>
            <p:nvPr/>
          </p:nvCxnSpPr>
          <p:spPr>
            <a:xfrm>
              <a:off x="1931012" y="7532506"/>
              <a:ext cx="1591357" cy="0"/>
            </a:xfrm>
            <a:prstGeom prst="line">
              <a:avLst/>
            </a:prstGeom>
            <a:ln w="57150">
              <a:solidFill>
                <a:srgbClr val="353E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3727510" y="4349646"/>
            <a:ext cx="3733800" cy="5192535"/>
            <a:chOff x="917036" y="4218164"/>
            <a:chExt cx="3733800" cy="5192535"/>
          </a:xfrm>
        </p:grpSpPr>
        <p:grpSp>
          <p:nvGrpSpPr>
            <p:cNvPr id="59" name="Group 58"/>
            <p:cNvGrpSpPr/>
            <p:nvPr/>
          </p:nvGrpSpPr>
          <p:grpSpPr>
            <a:xfrm>
              <a:off x="917036" y="4218164"/>
              <a:ext cx="3733800" cy="5192535"/>
              <a:chOff x="774528" y="2329904"/>
              <a:chExt cx="3733800" cy="129540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774528" y="2329904"/>
                <a:ext cx="3733800" cy="1295400"/>
              </a:xfrm>
              <a:prstGeom prst="roundRect">
                <a:avLst>
                  <a:gd name="adj" fmla="val 5067"/>
                </a:avLst>
              </a:prstGeom>
              <a:solidFill>
                <a:schemeClr val="bg1"/>
              </a:solidFill>
              <a:ln w="28575">
                <a:solidFill>
                  <a:srgbClr val="FF9D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353E6A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356936" y="2397805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96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372978" y="2581572"/>
                    <a:ext cx="831052" cy="3301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8000" b="1" i="1" smtClean="0">
                              <a:solidFill>
                                <a:srgbClr val="353E6A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GB" sz="8000" b="1" dirty="0">
                      <a:solidFill>
                        <a:srgbClr val="353E6A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TextBox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2978" y="2581572"/>
                    <a:ext cx="831052" cy="33016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588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TextBox 63"/>
              <p:cNvSpPr txBox="1"/>
              <p:nvPr/>
            </p:nvSpPr>
            <p:spPr>
              <a:xfrm>
                <a:off x="1678332" y="2795869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353E6A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372978" y="3162057"/>
                <a:ext cx="2536900" cy="33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93</a:t>
                </a: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931012" y="7532506"/>
              <a:ext cx="1591357" cy="0"/>
            </a:xfrm>
            <a:prstGeom prst="line">
              <a:avLst/>
            </a:prstGeom>
            <a:ln w="57150">
              <a:solidFill>
                <a:srgbClr val="353E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69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57200" y="571500"/>
            <a:ext cx="838200" cy="838200"/>
          </a:xfrm>
          <a:prstGeom prst="ellipse">
            <a:avLst/>
          </a:prstGeom>
          <a:solidFill>
            <a:srgbClr val="F9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0" y="605879"/>
            <a:ext cx="1615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err="1">
                <a:latin typeface="UTM Avo" panose="02040603050506020204" pitchFamily="18" charset="0"/>
              </a:rPr>
              <a:t>Trong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hai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, </a:t>
            </a:r>
            <a:r>
              <a:rPr lang="en-GB" sz="4400" dirty="0" err="1">
                <a:latin typeface="UTM Avo" panose="02040603050506020204" pitchFamily="18" charset="0"/>
              </a:rPr>
              <a:t>tráng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sĩ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uống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hết</a:t>
            </a:r>
            <a:r>
              <a:rPr lang="en-GB" sz="4400" dirty="0">
                <a:latin typeface="UTM Avo" panose="02040603050506020204" pitchFamily="18" charset="0"/>
              </a:rPr>
              <a:t> 49 </a:t>
            </a:r>
            <a:r>
              <a:rPr lang="en-GB" sz="4400" dirty="0" err="1">
                <a:latin typeface="UTM Avo" panose="02040603050506020204" pitchFamily="18" charset="0"/>
              </a:rPr>
              <a:t>bầu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nước</a:t>
            </a:r>
            <a:r>
              <a:rPr lang="en-GB" sz="4400" dirty="0">
                <a:latin typeface="UTM Avo" panose="02040603050506020204" pitchFamily="18" charset="0"/>
              </a:rPr>
              <a:t>. </a:t>
            </a:r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thứ</a:t>
            </a:r>
            <a:r>
              <a:rPr lang="en-GB" sz="4400" dirty="0">
                <a:latin typeface="UTM Avo" panose="02040603050506020204" pitchFamily="18" charset="0"/>
              </a:rPr>
              <a:t> nhất, </a:t>
            </a:r>
            <a:r>
              <a:rPr lang="en-GB" sz="4400" dirty="0" err="1">
                <a:latin typeface="UTM Avo" panose="02040603050506020204" pitchFamily="18" charset="0"/>
              </a:rPr>
              <a:t>tráng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sĩ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uống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hết</a:t>
            </a:r>
            <a:r>
              <a:rPr lang="en-GB" sz="4400" dirty="0">
                <a:latin typeface="UTM Avo" panose="02040603050506020204" pitchFamily="18" charset="0"/>
              </a:rPr>
              <a:t> 25 </a:t>
            </a:r>
            <a:r>
              <a:rPr lang="en-GB" sz="4400" dirty="0" err="1">
                <a:latin typeface="UTM Avo" panose="02040603050506020204" pitchFamily="18" charset="0"/>
              </a:rPr>
              <a:t>bầu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nước</a:t>
            </a:r>
            <a:r>
              <a:rPr lang="en-GB" sz="4400" dirty="0">
                <a:latin typeface="UTM Avo" panose="02040603050506020204" pitchFamily="18" charset="0"/>
              </a:rPr>
              <a:t>. </a:t>
            </a:r>
            <a:r>
              <a:rPr lang="en-GB" sz="4400" dirty="0" err="1">
                <a:latin typeface="UTM Avo" panose="02040603050506020204" pitchFamily="18" charset="0"/>
              </a:rPr>
              <a:t>Hỏi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hai</a:t>
            </a:r>
            <a:r>
              <a:rPr lang="en-GB" sz="4400" dirty="0">
                <a:latin typeface="UTM Avo" panose="02040603050506020204" pitchFamily="18" charset="0"/>
              </a:rPr>
              <a:t>, </a:t>
            </a:r>
            <a:r>
              <a:rPr lang="en-GB" sz="4400" dirty="0" err="1">
                <a:latin typeface="UTM Avo" panose="02040603050506020204" pitchFamily="18" charset="0"/>
              </a:rPr>
              <a:t>tráng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sĩ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uống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hết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bao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nhiêu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bầu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nước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165743" y="3389801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610477" y="3389801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066664" y="3389801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507387" y="3389801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>
                <a:solidFill>
                  <a:srgbClr val="353E6A"/>
                </a:solidFill>
                <a:latin typeface="UTM Avo" panose="02040603050506020204" pitchFamily="18" charset="0"/>
              </a:rPr>
              <a:t>=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952121" y="3389801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88286" y="5183667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err="1">
                <a:latin typeface="UTM Avo" panose="02040603050506020204" pitchFamily="18" charset="0"/>
              </a:rPr>
              <a:t>Em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hãy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nêu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câu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trả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lời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5787"/>
          <a:stretch/>
        </p:blipFill>
        <p:spPr>
          <a:xfrm>
            <a:off x="542405" y="3966661"/>
            <a:ext cx="8754854" cy="56746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443345" y="6125944"/>
            <a:ext cx="8440243" cy="4297605"/>
            <a:chOff x="9443345" y="6125944"/>
            <a:chExt cx="8440243" cy="42976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3345" y="6125944"/>
              <a:ext cx="8440243" cy="4297605"/>
            </a:xfrm>
            <a:prstGeom prst="rect">
              <a:avLst/>
            </a:prstGeom>
          </p:spPr>
        </p:pic>
        <p:sp>
          <p:nvSpPr>
            <p:cNvPr id="40" name="Freeform 12"/>
            <p:cNvSpPr/>
            <p:nvPr/>
          </p:nvSpPr>
          <p:spPr>
            <a:xfrm>
              <a:off x="12332844" y="7524623"/>
              <a:ext cx="2982482" cy="2762377"/>
            </a:xfrm>
            <a:custGeom>
              <a:avLst/>
              <a:gdLst/>
              <a:ahLst/>
              <a:cxnLst/>
              <a:rect l="l" t="t" r="r" b="b"/>
              <a:pathLst>
                <a:path w="2641227" h="2429929">
                  <a:moveTo>
                    <a:pt x="0" y="0"/>
                  </a:moveTo>
                  <a:lnTo>
                    <a:pt x="2641227" y="0"/>
                  </a:lnTo>
                  <a:lnTo>
                    <a:pt x="2641227" y="2429929"/>
                  </a:lnTo>
                  <a:lnTo>
                    <a:pt x="0" y="2429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cxnSp>
        <p:nvCxnSpPr>
          <p:cNvPr id="10" name="Straight Connector 9"/>
          <p:cNvCxnSpPr/>
          <p:nvPr/>
        </p:nvCxnSpPr>
        <p:spPr>
          <a:xfrm>
            <a:off x="1752600" y="1257300"/>
            <a:ext cx="13030200" cy="0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5028324" y="1287379"/>
            <a:ext cx="2650076" cy="0"/>
          </a:xfrm>
          <a:prstGeom prst="line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600200" y="1943100"/>
            <a:ext cx="10732644" cy="0"/>
          </a:xfrm>
          <a:prstGeom prst="line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2649200" y="1967163"/>
            <a:ext cx="4747655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600200" y="2695448"/>
            <a:ext cx="10363200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73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1734" y="115324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63447" y="6253775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02417" y="735049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 rot="1497606">
            <a:off x="819070" y="380079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32237" y="8867616"/>
            <a:ext cx="1275797" cy="1316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222" y="1667454"/>
            <a:ext cx="12700983" cy="8467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9303" y="1571213"/>
            <a:ext cx="10223414" cy="71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1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478033" y="2683191"/>
            <a:ext cx="1615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hai</a:t>
            </a:r>
            <a:r>
              <a:rPr lang="en-GB" sz="4400" dirty="0">
                <a:latin typeface="UTM Avo" panose="02040603050506020204" pitchFamily="18" charset="0"/>
              </a:rPr>
              <a:t>, </a:t>
            </a:r>
            <a:r>
              <a:rPr lang="en-GB" sz="4400" dirty="0" err="1">
                <a:latin typeface="UTM Avo" panose="02040603050506020204" pitchFamily="18" charset="0"/>
              </a:rPr>
              <a:t>tráng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sĩ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uống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hết</a:t>
            </a:r>
            <a:r>
              <a:rPr lang="en-GB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24 </a:t>
            </a:r>
            <a:r>
              <a:rPr lang="en-GB" sz="4400" dirty="0" err="1">
                <a:latin typeface="UTM Avo" panose="02040603050506020204" pitchFamily="18" charset="0"/>
              </a:rPr>
              <a:t>bầu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nước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491222" y="1091985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935956" y="1091985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92143" y="1091985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832866" y="1091985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=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1277600" y="1091985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6600" b="1" dirty="0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5787"/>
          <a:stretch/>
        </p:blipFill>
        <p:spPr>
          <a:xfrm>
            <a:off x="5015736" y="4196284"/>
            <a:ext cx="8754854" cy="567468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495233" y="1079720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49</a:t>
            </a:r>
            <a:endParaRPr lang="en-GB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6939967" y="1079720"/>
                <a:ext cx="1444734" cy="1390616"/>
              </a:xfrm>
              <a:prstGeom prst="roundRect">
                <a:avLst/>
              </a:prstGeom>
              <a:solidFill>
                <a:schemeClr val="bg1"/>
              </a:solidFill>
              <a:ln w="53975">
                <a:solidFill>
                  <a:srgbClr val="FFB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GB" sz="32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967" y="1079720"/>
                <a:ext cx="1444734" cy="13906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3975">
                <a:solidFill>
                  <a:srgbClr val="FFBD2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>
          <a:xfrm>
            <a:off x="8396154" y="1079720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25</a:t>
            </a:r>
            <a:endParaRPr lang="en-GB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36877" y="1079720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  <a:endParaRPr lang="en-GB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281611" y="1079720"/>
            <a:ext cx="1444734" cy="1390616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FFB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949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69529" y="571500"/>
            <a:ext cx="1600200" cy="1600200"/>
          </a:xfrm>
          <a:prstGeom prst="ellipse">
            <a:avLst/>
          </a:prstGeom>
          <a:solidFill>
            <a:srgbClr val="F9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3" name="Freeform 2" descr="Upscale Image"/>
          <p:cNvSpPr/>
          <p:nvPr/>
        </p:nvSpPr>
        <p:spPr>
          <a:xfrm>
            <a:off x="1828800" y="-419100"/>
            <a:ext cx="17005134" cy="8044060"/>
          </a:xfrm>
          <a:custGeom>
            <a:avLst/>
            <a:gdLst/>
            <a:ahLst/>
            <a:cxnLst/>
            <a:rect l="l" t="t" r="r" b="b"/>
            <a:pathLst>
              <a:path w="7430966" h="3054398">
                <a:moveTo>
                  <a:pt x="0" y="0"/>
                </a:moveTo>
                <a:lnTo>
                  <a:pt x="7430966" y="0"/>
                </a:lnTo>
                <a:lnTo>
                  <a:pt x="7430966" y="3054398"/>
                </a:lnTo>
                <a:lnTo>
                  <a:pt x="0" y="3054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09" b="-5059"/>
            </a:stretch>
          </a:blipFill>
        </p:spPr>
      </p:sp>
      <p:sp>
        <p:nvSpPr>
          <p:cNvPr id="4" name="Oval 3"/>
          <p:cNvSpPr/>
          <p:nvPr/>
        </p:nvSpPr>
        <p:spPr>
          <a:xfrm>
            <a:off x="2677908" y="5755789"/>
            <a:ext cx="1600200" cy="140246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774782" y="5755789"/>
            <a:ext cx="1600200" cy="140246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4512345" y="5991317"/>
            <a:ext cx="908633" cy="874597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216000"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Oval 27"/>
          <p:cNvSpPr/>
          <p:nvPr/>
        </p:nvSpPr>
        <p:spPr>
          <a:xfrm>
            <a:off x="4246024" y="4463561"/>
            <a:ext cx="1600200" cy="140246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endCxn id="28" idx="3"/>
          </p:cNvCxnSpPr>
          <p:nvPr/>
        </p:nvCxnSpPr>
        <p:spPr>
          <a:xfrm flipV="1">
            <a:off x="4174582" y="5660641"/>
            <a:ext cx="305786" cy="33067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6" idx="1"/>
            <a:endCxn id="28" idx="5"/>
          </p:cNvCxnSpPr>
          <p:nvPr/>
        </p:nvCxnSpPr>
        <p:spPr>
          <a:xfrm flipH="1" flipV="1">
            <a:off x="5611880" y="5660641"/>
            <a:ext cx="397246" cy="30053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061" y="7646310"/>
            <a:ext cx="13260771" cy="23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1734" y="115324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63447" y="6253775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02417" y="735049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 rot="1497606">
            <a:off x="819070" y="380079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32237" y="8867616"/>
            <a:ext cx="1275797" cy="1316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222" y="1667454"/>
            <a:ext cx="12700983" cy="8467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9303" y="1571213"/>
            <a:ext cx="10223414" cy="71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3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69529" y="571500"/>
            <a:ext cx="1600200" cy="1600200"/>
          </a:xfrm>
          <a:prstGeom prst="ellipse">
            <a:avLst/>
          </a:prstGeom>
          <a:solidFill>
            <a:srgbClr val="F9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3" name="Freeform 2" descr="Upscale Image"/>
          <p:cNvSpPr/>
          <p:nvPr/>
        </p:nvSpPr>
        <p:spPr>
          <a:xfrm>
            <a:off x="1828800" y="691515"/>
            <a:ext cx="17005134" cy="8044060"/>
          </a:xfrm>
          <a:custGeom>
            <a:avLst/>
            <a:gdLst/>
            <a:ahLst/>
            <a:cxnLst/>
            <a:rect l="l" t="t" r="r" b="b"/>
            <a:pathLst>
              <a:path w="7430966" h="3054398">
                <a:moveTo>
                  <a:pt x="0" y="0"/>
                </a:moveTo>
                <a:lnTo>
                  <a:pt x="7430966" y="0"/>
                </a:lnTo>
                <a:lnTo>
                  <a:pt x="7430966" y="3054398"/>
                </a:lnTo>
                <a:lnTo>
                  <a:pt x="0" y="3054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09" b="-5059"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9906000" y="5757111"/>
            <a:ext cx="2286000" cy="1017958"/>
          </a:xfrm>
          <a:prstGeom prst="rect">
            <a:avLst/>
          </a:prstGeom>
          <a:solidFill>
            <a:srgbClr val="F8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60327" y="4400026"/>
            <a:ext cx="2286000" cy="1017958"/>
          </a:xfrm>
          <a:prstGeom prst="rect">
            <a:avLst/>
          </a:prstGeom>
          <a:solidFill>
            <a:srgbClr val="F8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45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38589" y="3169661"/>
            <a:ext cx="2286000" cy="1017958"/>
          </a:xfrm>
          <a:prstGeom prst="rect">
            <a:avLst/>
          </a:prstGeom>
          <a:solidFill>
            <a:srgbClr val="F8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257326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0759" y="32108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472757" y="5143500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786298" y="4283385"/>
            <a:ext cx="8058055" cy="6662344"/>
          </a:xfrm>
          <a:custGeom>
            <a:avLst/>
            <a:gdLst/>
            <a:ahLst/>
            <a:cxnLst/>
            <a:rect l="l" t="t" r="r" b="b"/>
            <a:pathLst>
              <a:path w="6309047" h="5222272">
                <a:moveTo>
                  <a:pt x="0" y="0"/>
                </a:moveTo>
                <a:lnTo>
                  <a:pt x="6309047" y="0"/>
                </a:lnTo>
                <a:lnTo>
                  <a:pt x="6309047" y="5222272"/>
                </a:lnTo>
                <a:lnTo>
                  <a:pt x="0" y="5222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075755">
            <a:off x="-48895" y="4340239"/>
            <a:ext cx="4338919" cy="6612140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1497606">
            <a:off x="819070" y="380079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32237" y="8867616"/>
            <a:ext cx="1275797" cy="1316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85929" y="1179455"/>
            <a:ext cx="10223287" cy="74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05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57200" y="389185"/>
            <a:ext cx="838200" cy="838200"/>
          </a:xfrm>
          <a:prstGeom prst="ellipse">
            <a:avLst/>
          </a:prstGeom>
          <a:solidFill>
            <a:srgbClr val="F9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23564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UTM Avo" panose="02040603050506020204" pitchFamily="18" charset="0"/>
              </a:rPr>
              <a:t>Tính</a:t>
            </a:r>
            <a:endParaRPr lang="en-GB" sz="4400" dirty="0">
              <a:latin typeface="UTM Avo" panose="02040603050506020204" pitchFamily="18" charset="0"/>
            </a:endParaRPr>
          </a:p>
        </p:txBody>
      </p:sp>
      <p:sp>
        <p:nvSpPr>
          <p:cNvPr id="12" name="Freeform 3" descr="Upscale Image"/>
          <p:cNvSpPr/>
          <p:nvPr/>
        </p:nvSpPr>
        <p:spPr>
          <a:xfrm>
            <a:off x="908122" y="1193005"/>
            <a:ext cx="6940717" cy="8460552"/>
          </a:xfrm>
          <a:custGeom>
            <a:avLst/>
            <a:gdLst/>
            <a:ahLst/>
            <a:cxnLst/>
            <a:rect l="l" t="t" r="r" b="b"/>
            <a:pathLst>
              <a:path w="7924981" h="9210682">
                <a:moveTo>
                  <a:pt x="0" y="0"/>
                </a:moveTo>
                <a:lnTo>
                  <a:pt x="7924981" y="0"/>
                </a:lnTo>
                <a:lnTo>
                  <a:pt x="7924981" y="9210683"/>
                </a:lnTo>
                <a:lnTo>
                  <a:pt x="0" y="92106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r="-1926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8368101" y="5473370"/>
            <a:ext cx="9120670" cy="3961403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Hai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bạn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cùng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bàn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lần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lượt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thực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hiện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các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phép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tính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cho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trên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đua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đến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khi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về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đích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.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Nhóm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nào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làm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xong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trước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thì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sẽ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giành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chiến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353E6A"/>
                </a:solidFill>
                <a:latin typeface="UTM Avo" panose="02040603050506020204" pitchFamily="18" charset="0"/>
              </a:rPr>
              <a:t>thắng</a:t>
            </a:r>
            <a:r>
              <a:rPr lang="en-GB" sz="4400" dirty="0">
                <a:solidFill>
                  <a:srgbClr val="353E6A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5369" y="494407"/>
            <a:ext cx="4466135" cy="124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491" y="1672030"/>
            <a:ext cx="8345890" cy="40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72757" y="5143500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00759" y="321082"/>
            <a:ext cx="14886482" cy="833643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2422002" y="1141328"/>
            <a:ext cx="1266168" cy="14478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326850" y="1659736"/>
            <a:ext cx="2166742" cy="22337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2535306" y="5723457"/>
            <a:ext cx="6309047" cy="5222272"/>
          </a:xfrm>
          <a:custGeom>
            <a:avLst/>
            <a:gdLst/>
            <a:ahLst/>
            <a:cxnLst/>
            <a:rect l="l" t="t" r="r" b="b"/>
            <a:pathLst>
              <a:path w="6309047" h="5222272">
                <a:moveTo>
                  <a:pt x="0" y="0"/>
                </a:moveTo>
                <a:lnTo>
                  <a:pt x="6309047" y="0"/>
                </a:lnTo>
                <a:lnTo>
                  <a:pt x="6309047" y="5222272"/>
                </a:lnTo>
                <a:lnTo>
                  <a:pt x="0" y="52222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23566" y="4803403"/>
            <a:ext cx="4472211" cy="6612140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50336" y="1540782"/>
            <a:ext cx="561252" cy="534593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63903" y="-30636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36" name="Group 35"/>
          <p:cNvGrpSpPr/>
          <p:nvPr/>
        </p:nvGrpSpPr>
        <p:grpSpPr>
          <a:xfrm>
            <a:off x="808341" y="134638"/>
            <a:ext cx="14426666" cy="3346880"/>
            <a:chOff x="1488487" y="280954"/>
            <a:chExt cx="14426666" cy="334688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57995" y="280954"/>
              <a:ext cx="10357158" cy="334688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8487" y="1078776"/>
              <a:ext cx="5303980" cy="1572904"/>
            </a:xfrm>
            <a:prstGeom prst="rect">
              <a:avLst/>
            </a:prstGeom>
          </p:spPr>
        </p:pic>
      </p:grpSp>
      <p:sp>
        <p:nvSpPr>
          <p:cNvPr id="38" name="Cloud 37"/>
          <p:cNvSpPr/>
          <p:nvPr/>
        </p:nvSpPr>
        <p:spPr>
          <a:xfrm>
            <a:off x="3618370" y="3309909"/>
            <a:ext cx="8828884" cy="5990238"/>
          </a:xfrm>
          <a:prstGeom prst="cloud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hoàn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thành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đố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nhận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phần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thưởng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giáo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nhé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!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1734" y="115324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63447" y="6253775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02417" y="735049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 rot="1497606">
            <a:off x="819070" y="380079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32237" y="8867616"/>
            <a:ext cx="1275797" cy="1316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222" y="1667454"/>
            <a:ext cx="12700983" cy="8467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9303" y="1571213"/>
            <a:ext cx="10223414" cy="71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97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3" descr="Upscale Image"/>
          <p:cNvSpPr/>
          <p:nvPr/>
        </p:nvSpPr>
        <p:spPr>
          <a:xfrm>
            <a:off x="533400" y="354785"/>
            <a:ext cx="8763000" cy="9593326"/>
          </a:xfrm>
          <a:custGeom>
            <a:avLst/>
            <a:gdLst/>
            <a:ahLst/>
            <a:cxnLst/>
            <a:rect l="l" t="t" r="r" b="b"/>
            <a:pathLst>
              <a:path w="7924981" h="9210682">
                <a:moveTo>
                  <a:pt x="0" y="0"/>
                </a:moveTo>
                <a:lnTo>
                  <a:pt x="7924981" y="0"/>
                </a:lnTo>
                <a:lnTo>
                  <a:pt x="7924981" y="9210683"/>
                </a:lnTo>
                <a:lnTo>
                  <a:pt x="0" y="92106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t="-3055" r="-1740" b="-1527"/>
            </a:stretch>
          </a:blipFill>
        </p:spPr>
      </p:sp>
      <p:sp>
        <p:nvSpPr>
          <p:cNvPr id="15" name="Freeform 4"/>
          <p:cNvSpPr/>
          <p:nvPr/>
        </p:nvSpPr>
        <p:spPr>
          <a:xfrm rot="21134422">
            <a:off x="1066800" y="465074"/>
            <a:ext cx="1675995" cy="1508249"/>
          </a:xfrm>
          <a:custGeom>
            <a:avLst/>
            <a:gdLst/>
            <a:ahLst/>
            <a:cxnLst/>
            <a:rect l="l" t="t" r="r" b="b"/>
            <a:pathLst>
              <a:path w="1675995" h="1508249">
                <a:moveTo>
                  <a:pt x="0" y="0"/>
                </a:moveTo>
                <a:lnTo>
                  <a:pt x="1675995" y="0"/>
                </a:lnTo>
                <a:lnTo>
                  <a:pt x="1675995" y="1508250"/>
                </a:lnTo>
                <a:lnTo>
                  <a:pt x="0" y="1508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027" t="-9160" r="-360824" b="-501526"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1037072" y="417475"/>
            <a:ext cx="5331040" cy="1048336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23 + 15 = 38</a:t>
            </a:r>
          </a:p>
        </p:txBody>
      </p:sp>
      <p:sp>
        <p:nvSpPr>
          <p:cNvPr id="17" name="Freeform 4"/>
          <p:cNvSpPr/>
          <p:nvPr/>
        </p:nvSpPr>
        <p:spPr>
          <a:xfrm rot="558271">
            <a:off x="2802643" y="1417573"/>
            <a:ext cx="1675995" cy="1508249"/>
          </a:xfrm>
          <a:custGeom>
            <a:avLst/>
            <a:gdLst/>
            <a:ahLst/>
            <a:cxnLst/>
            <a:rect l="l" t="t" r="r" b="b"/>
            <a:pathLst>
              <a:path w="1675995" h="1508249">
                <a:moveTo>
                  <a:pt x="0" y="0"/>
                </a:moveTo>
                <a:lnTo>
                  <a:pt x="1675995" y="0"/>
                </a:lnTo>
                <a:lnTo>
                  <a:pt x="1675995" y="1508250"/>
                </a:lnTo>
                <a:lnTo>
                  <a:pt x="0" y="1508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027" t="-9160" r="-360824" b="-501526"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1037072" y="1618664"/>
            <a:ext cx="5331040" cy="1048336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47 – 11 = 36</a:t>
            </a:r>
          </a:p>
        </p:txBody>
      </p:sp>
      <p:sp>
        <p:nvSpPr>
          <p:cNvPr id="10" name="Freeform 4"/>
          <p:cNvSpPr/>
          <p:nvPr/>
        </p:nvSpPr>
        <p:spPr>
          <a:xfrm rot="1143842">
            <a:off x="2718318" y="2721257"/>
            <a:ext cx="1675995" cy="1508249"/>
          </a:xfrm>
          <a:custGeom>
            <a:avLst/>
            <a:gdLst/>
            <a:ahLst/>
            <a:cxnLst/>
            <a:rect l="l" t="t" r="r" b="b"/>
            <a:pathLst>
              <a:path w="1675995" h="1508249">
                <a:moveTo>
                  <a:pt x="0" y="0"/>
                </a:moveTo>
                <a:lnTo>
                  <a:pt x="1675995" y="0"/>
                </a:lnTo>
                <a:lnTo>
                  <a:pt x="1675995" y="1508250"/>
                </a:lnTo>
                <a:lnTo>
                  <a:pt x="0" y="1508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027" t="-9160" r="-360824" b="-501526"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11037072" y="2809142"/>
            <a:ext cx="5331040" cy="115317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30 + 40 = 70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37072" y="4099706"/>
            <a:ext cx="5331040" cy="1048336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61 + 3 = 64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180" y="3927343"/>
            <a:ext cx="1871634" cy="1731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385502">
            <a:off x="1283130" y="6328688"/>
            <a:ext cx="1871634" cy="17314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37072" y="5268993"/>
            <a:ext cx="5331040" cy="1048336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40 + 5 = 45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0703">
            <a:off x="2833198" y="4319803"/>
            <a:ext cx="1871634" cy="173141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37072" y="6484643"/>
            <a:ext cx="5331040" cy="1048336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64 – 20 = 44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5685" y="4418013"/>
            <a:ext cx="1176630" cy="14509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845" y="2366749"/>
            <a:ext cx="1871634" cy="173141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037072" y="7684722"/>
            <a:ext cx="5331040" cy="1048336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14 + 5 = 19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037072" y="8846834"/>
            <a:ext cx="5331040" cy="1048336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5475" algn="just"/>
            <a:r>
              <a:rPr lang="en-GB" sz="5400" dirty="0">
                <a:solidFill>
                  <a:srgbClr val="353E6A"/>
                </a:solidFill>
                <a:latin typeface="UTM Avo" panose="02040603050506020204" pitchFamily="18" charset="0"/>
              </a:rPr>
              <a:t>20 + 70 = 90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8481" y="2366749"/>
            <a:ext cx="1871634" cy="17314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399" y="4181937"/>
            <a:ext cx="1871634" cy="17314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2159" y="6445975"/>
            <a:ext cx="1871634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9166 0.08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0.00512 0.125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35802E-6 L -0.06944 0.125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4.93827E-6 L -0.00564 0.224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2.71605E-6 L 0.07873 -0.1876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-9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0.11163 -0.1825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2" y="-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46914E-6 L 0.06077 0.1862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58025E-6 L -0.075 0.2259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129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1.85185E-6 L 0.08967 0.1361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1" grpId="0" animBg="1"/>
      <p:bldP spid="13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0759" y="32108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472757" y="5143500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786298" y="4283385"/>
            <a:ext cx="8058055" cy="6662344"/>
          </a:xfrm>
          <a:custGeom>
            <a:avLst/>
            <a:gdLst/>
            <a:ahLst/>
            <a:cxnLst/>
            <a:rect l="l" t="t" r="r" b="b"/>
            <a:pathLst>
              <a:path w="6309047" h="5222272">
                <a:moveTo>
                  <a:pt x="0" y="0"/>
                </a:moveTo>
                <a:lnTo>
                  <a:pt x="6309047" y="0"/>
                </a:lnTo>
                <a:lnTo>
                  <a:pt x="6309047" y="5222272"/>
                </a:lnTo>
                <a:lnTo>
                  <a:pt x="0" y="5222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075755">
            <a:off x="-48895" y="4340239"/>
            <a:ext cx="4338919" cy="6612140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1497606">
            <a:off x="819070" y="380079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32237" y="8867616"/>
            <a:ext cx="1275797" cy="1316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4269" y="2084124"/>
            <a:ext cx="14696974" cy="40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73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727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6020" y="6408267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67000" y="752886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5585" y="-967851"/>
            <a:ext cx="14886482" cy="83364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42493" y="1735255"/>
            <a:ext cx="2166742" cy="22337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17047" y="951242"/>
            <a:ext cx="1289586" cy="1447801"/>
            <a:chOff x="2422002" y="1141328"/>
            <a:chExt cx="128958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2422002" y="1141328"/>
              <a:ext cx="1266168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150336" y="1540782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1031953">
            <a:off x="13309388" y="-856674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6152" y="-10674"/>
            <a:ext cx="11701223" cy="378121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2926363" y="4135650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 dirty="0">
                <a:solidFill>
                  <a:srgbClr val="353E6A"/>
                </a:solidFill>
                <a:latin typeface="UTM Avo" panose="02040603050506020204" pitchFamily="18" charset="0"/>
              </a:rPr>
              <a:t>55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0303" y="4155413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+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94243" y="4175176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44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528183" y="4194939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=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9600" b="1" dirty="0">
              <a:solidFill>
                <a:srgbClr val="353E6A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32063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6020" y="6408267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67000" y="752886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5585" y="-967851"/>
            <a:ext cx="14886482" cy="83364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42493" y="1735255"/>
            <a:ext cx="2166742" cy="22337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17047" y="951242"/>
            <a:ext cx="1289586" cy="1447801"/>
            <a:chOff x="2422002" y="1141328"/>
            <a:chExt cx="128958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2422002" y="1141328"/>
              <a:ext cx="1266168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150336" y="1540782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1031953">
            <a:off x="13309388" y="-856674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6152" y="-10674"/>
            <a:ext cx="11701223" cy="378121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2926363" y="4135650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 dirty="0">
                <a:solidFill>
                  <a:srgbClr val="353E6A"/>
                </a:solidFill>
                <a:latin typeface="UTM Avo" panose="02040603050506020204" pitchFamily="18" charset="0"/>
              </a:rPr>
              <a:t>55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0303" y="4155413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+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94243" y="4175176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44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528183" y="4194939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=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9600" b="1" dirty="0">
              <a:solidFill>
                <a:srgbClr val="353E6A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37407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6020" y="6408267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67000" y="752886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5585" y="-967851"/>
            <a:ext cx="14886482" cy="83364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42493" y="1735255"/>
            <a:ext cx="2166742" cy="22337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17047" y="951242"/>
            <a:ext cx="1289586" cy="1447801"/>
            <a:chOff x="2422002" y="1141328"/>
            <a:chExt cx="128958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2422002" y="1141328"/>
              <a:ext cx="1266168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150336" y="1540782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1031953">
            <a:off x="13309388" y="-856674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6152" y="-10674"/>
            <a:ext cx="11701223" cy="378121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2926363" y="4135650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 dirty="0">
                <a:solidFill>
                  <a:srgbClr val="353E6A"/>
                </a:solidFill>
                <a:latin typeface="UTM Avo" panose="02040603050506020204" pitchFamily="18" charset="0"/>
              </a:rPr>
              <a:t>36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0303" y="4155413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+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94243" y="4175176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 dirty="0">
                <a:solidFill>
                  <a:srgbClr val="353E6A"/>
                </a:solidFill>
                <a:latin typeface="UTM Avo" panose="02040603050506020204" pitchFamily="18" charset="0"/>
              </a:rPr>
              <a:t>5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528183" y="4194939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=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9600" b="1" dirty="0">
              <a:solidFill>
                <a:srgbClr val="353E6A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5420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6020" y="6408267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67000" y="7528861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5585" y="-967851"/>
            <a:ext cx="14886482" cy="83364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42493" y="1735255"/>
            <a:ext cx="2166742" cy="22337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17047" y="951242"/>
            <a:ext cx="1289586" cy="1447801"/>
            <a:chOff x="2422002" y="1141328"/>
            <a:chExt cx="128958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2422002" y="1141328"/>
              <a:ext cx="1266168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150336" y="1540782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1031953">
            <a:off x="13309388" y="-856674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6152" y="-10674"/>
            <a:ext cx="11701223" cy="378121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2926363" y="4135650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 dirty="0">
                <a:solidFill>
                  <a:srgbClr val="353E6A"/>
                </a:solidFill>
                <a:latin typeface="UTM Avo" panose="02040603050506020204" pitchFamily="18" charset="0"/>
              </a:rPr>
              <a:t>79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0303" y="4155413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+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94243" y="4175176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 dirty="0">
                <a:solidFill>
                  <a:srgbClr val="353E6A"/>
                </a:solidFill>
                <a:latin typeface="UTM Avo" panose="02040603050506020204" pitchFamily="18" charset="0"/>
              </a:rPr>
              <a:t>33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528183" y="4194939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=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>
                <a:solidFill>
                  <a:srgbClr val="353E6A"/>
                </a:solidFill>
                <a:latin typeface="UTM Avo" panose="02040603050506020204" pitchFamily="18" charset="0"/>
              </a:rPr>
              <a:t>?</a:t>
            </a:r>
            <a:endParaRPr lang="en-GB" sz="9600" b="1" dirty="0">
              <a:solidFill>
                <a:srgbClr val="353E6A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62123" y="4214702"/>
            <a:ext cx="2405252" cy="2424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617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2200" y="-1562100"/>
            <a:ext cx="22307197" cy="130038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0759" y="321082"/>
            <a:ext cx="14886482" cy="83364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472757" y="5143500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95520" y="291284"/>
            <a:ext cx="2166742" cy="2233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8645" y="5875719"/>
            <a:ext cx="2166742" cy="223375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786298" y="4283385"/>
            <a:ext cx="8058055" cy="6662344"/>
          </a:xfrm>
          <a:custGeom>
            <a:avLst/>
            <a:gdLst/>
            <a:ahLst/>
            <a:cxnLst/>
            <a:rect l="l" t="t" r="r" b="b"/>
            <a:pathLst>
              <a:path w="6309047" h="5222272">
                <a:moveTo>
                  <a:pt x="0" y="0"/>
                </a:moveTo>
                <a:lnTo>
                  <a:pt x="6309047" y="0"/>
                </a:lnTo>
                <a:lnTo>
                  <a:pt x="6309047" y="5222272"/>
                </a:lnTo>
                <a:lnTo>
                  <a:pt x="0" y="5222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075755">
            <a:off x="-48895" y="4340239"/>
            <a:ext cx="4338919" cy="6612140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1497606">
            <a:off x="819070" y="380079"/>
            <a:ext cx="1763378" cy="1812298"/>
            <a:chOff x="1191434" y="777511"/>
            <a:chExt cx="1259676" cy="1447801"/>
          </a:xfrm>
        </p:grpSpPr>
        <p:sp>
          <p:nvSpPr>
            <p:cNvPr id="5" name="Freeform 5"/>
            <p:cNvSpPr/>
            <p:nvPr/>
          </p:nvSpPr>
          <p:spPr>
            <a:xfrm rot="696827">
              <a:off x="1191434" y="777511"/>
              <a:ext cx="1072976" cy="1447801"/>
            </a:xfrm>
            <a:custGeom>
              <a:avLst/>
              <a:gdLst/>
              <a:ahLst/>
              <a:cxnLst/>
              <a:rect l="l" t="t" r="r" b="b"/>
              <a:pathLst>
                <a:path w="1266168" h="1447801">
                  <a:moveTo>
                    <a:pt x="0" y="0"/>
                  </a:moveTo>
                  <a:lnTo>
                    <a:pt x="1266168" y="0"/>
                  </a:lnTo>
                  <a:lnTo>
                    <a:pt x="1266168" y="1447801"/>
                  </a:lnTo>
                  <a:lnTo>
                    <a:pt x="0" y="144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9858" y="1176263"/>
              <a:ext cx="561252" cy="534593"/>
            </a:xfrm>
            <a:custGeom>
              <a:avLst/>
              <a:gdLst/>
              <a:ahLst/>
              <a:cxnLst/>
              <a:rect l="l" t="t" r="r" b="b"/>
              <a:pathLst>
                <a:path w="561252" h="534593">
                  <a:moveTo>
                    <a:pt x="0" y="0"/>
                  </a:moveTo>
                  <a:lnTo>
                    <a:pt x="561252" y="0"/>
                  </a:lnTo>
                  <a:lnTo>
                    <a:pt x="561252" y="534593"/>
                  </a:lnTo>
                  <a:lnTo>
                    <a:pt x="0" y="53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278891" y="-1456453"/>
            <a:ext cx="5081318" cy="2515253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5274" y="108453"/>
            <a:ext cx="2166742" cy="223375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18344" y="4312938"/>
            <a:ext cx="2166742" cy="2233755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18779" y="2079183"/>
            <a:ext cx="2166742" cy="223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732237" y="8867616"/>
            <a:ext cx="1275797" cy="1316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44532" y="1787794"/>
            <a:ext cx="13508224" cy="481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87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63447" y="6523711"/>
            <a:ext cx="10024553" cy="4344574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21" y="7646310"/>
            <a:ext cx="19070555" cy="322398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" y="266700"/>
            <a:ext cx="17779434" cy="9753600"/>
          </a:xfrm>
          <a:prstGeom prst="rect">
            <a:avLst/>
          </a:prstGeom>
          <a:solidFill>
            <a:schemeClr val="bg1"/>
          </a:solidFill>
          <a:ln>
            <a:solidFill>
              <a:srgbClr val="353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57200" y="571500"/>
            <a:ext cx="838200" cy="838200"/>
          </a:xfrm>
          <a:prstGeom prst="ellipse">
            <a:avLst/>
          </a:prstGeom>
          <a:solidFill>
            <a:srgbClr val="F9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0" y="60587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UTM Avo" panose="02040603050506020204" pitchFamily="18" charset="0"/>
              </a:rPr>
              <a:t>Đặt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tính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rồi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tính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71337" y="2085087"/>
            <a:ext cx="3733800" cy="1295400"/>
            <a:chOff x="774528" y="2329904"/>
            <a:chExt cx="3733800" cy="1295400"/>
          </a:xfrm>
        </p:grpSpPr>
        <p:sp>
          <p:nvSpPr>
            <p:cNvPr id="17" name="Rounded Rectangle 16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2978" y="2551993"/>
              <a:ext cx="2536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UTM Avo" panose="02040603050506020204" pitchFamily="18" charset="0"/>
                </a:rPr>
                <a:t>31 + 7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84517" y="2085087"/>
            <a:ext cx="3733800" cy="1295400"/>
            <a:chOff x="774528" y="2329904"/>
            <a:chExt cx="3733800" cy="1295400"/>
          </a:xfrm>
        </p:grpSpPr>
        <p:sp>
          <p:nvSpPr>
            <p:cNvPr id="26" name="Rounded Rectangle 25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4494" y="2515939"/>
              <a:ext cx="3199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23 + 64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62341" y="2098737"/>
            <a:ext cx="3733800" cy="1295400"/>
            <a:chOff x="774528" y="2329904"/>
            <a:chExt cx="3733800" cy="1295400"/>
          </a:xfrm>
        </p:grpSpPr>
        <p:sp>
          <p:nvSpPr>
            <p:cNvPr id="34" name="Rounded Rectangle 33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28954" y="2499402"/>
              <a:ext cx="32603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86 – 15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575521" y="2098737"/>
            <a:ext cx="3733800" cy="1295400"/>
            <a:chOff x="774528" y="2329904"/>
            <a:chExt cx="3733800" cy="1295400"/>
          </a:xfrm>
        </p:grpSpPr>
        <p:sp>
          <p:nvSpPr>
            <p:cNvPr id="37" name="Rounded Rectangle 36"/>
            <p:cNvSpPr/>
            <p:nvPr/>
          </p:nvSpPr>
          <p:spPr>
            <a:xfrm>
              <a:off x="774528" y="2329904"/>
              <a:ext cx="3733800" cy="12954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73753" y="2496515"/>
              <a:ext cx="3135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latin typeface="UTM Avo" panose="02040603050506020204" pitchFamily="18" charset="0"/>
                </a:rPr>
                <a:t>95 – 3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1014013" y="3410981"/>
            <a:ext cx="18570963" cy="7024077"/>
            <a:chOff x="-1014013" y="3410981"/>
            <a:chExt cx="18570963" cy="702407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4013" y="3410981"/>
              <a:ext cx="10536116" cy="702407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8770" y="4311277"/>
              <a:ext cx="10748180" cy="5072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56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255</Words>
  <Application>Microsoft Office PowerPoint</Application>
  <PresentationFormat>Custom</PresentationFormat>
  <Paragraphs>104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 Display</vt:lpstr>
      <vt:lpstr>Calibri</vt:lpstr>
      <vt:lpstr>Cambria Math</vt:lpstr>
      <vt:lpstr>UTM Avo</vt:lpstr>
      <vt:lpstr>Aptos</vt:lpstr>
      <vt:lpstr>SVN-Newton</vt:lpstr>
      <vt:lpstr>Arial</vt:lpstr>
      <vt:lpstr>UVF Barmbrack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 tiet 3</dc:title>
  <cp:lastModifiedBy>Tran Thi Phuoc Trang_GV</cp:lastModifiedBy>
  <cp:revision>32</cp:revision>
  <dcterms:created xsi:type="dcterms:W3CDTF">2006-08-16T00:00:00Z</dcterms:created>
  <dcterms:modified xsi:type="dcterms:W3CDTF">2026-02-28T12:44:44Z</dcterms:modified>
  <dc:identifier>DAHAKGQ3bFg</dc:identifier>
</cp:coreProperties>
</file>