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6" r:id="rId4"/>
  </p:sldMasterIdLst>
  <p:notesMasterIdLst>
    <p:notesMasterId r:id="rId28"/>
  </p:notesMasterIdLst>
  <p:sldIdLst>
    <p:sldId id="259" r:id="rId5"/>
    <p:sldId id="258" r:id="rId6"/>
    <p:sldId id="256" r:id="rId7"/>
    <p:sldId id="257" r:id="rId8"/>
    <p:sldId id="291" r:id="rId9"/>
    <p:sldId id="292" r:id="rId10"/>
    <p:sldId id="262" r:id="rId11"/>
    <p:sldId id="265" r:id="rId12"/>
    <p:sldId id="340" r:id="rId13"/>
    <p:sldId id="341" r:id="rId14"/>
    <p:sldId id="342" r:id="rId15"/>
    <p:sldId id="343" r:id="rId16"/>
    <p:sldId id="344" r:id="rId17"/>
    <p:sldId id="279" r:id="rId18"/>
    <p:sldId id="278" r:id="rId19"/>
    <p:sldId id="345" r:id="rId20"/>
    <p:sldId id="346" r:id="rId21"/>
    <p:sldId id="347" r:id="rId22"/>
    <p:sldId id="348" r:id="rId23"/>
    <p:sldId id="349" r:id="rId24"/>
    <p:sldId id="350" r:id="rId25"/>
    <p:sldId id="273"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370" y="9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E7DE-C7CF-4565-BA72-C3F5A7491830}" type="datetimeFigureOut">
              <a:rPr lang="en-US" smtClean="0"/>
              <a:t>02-Apr-23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B9C78-1809-4B24-BDF8-5E44CC2DA1DC}" type="slidenum">
              <a:rPr lang="en-US" smtClean="0"/>
              <a:t>‹#›</a:t>
            </a:fld>
            <a:endParaRPr lang="en-US"/>
          </a:p>
        </p:txBody>
      </p:sp>
    </p:spTree>
    <p:extLst>
      <p:ext uri="{BB962C8B-B14F-4D97-AF65-F5344CB8AC3E}">
        <p14:creationId xmlns:p14="http://schemas.microsoft.com/office/powerpoint/2010/main" val="40289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7618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98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55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25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78241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92549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0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9475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88061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16037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12330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2602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58877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03132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28525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35756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04156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2023/4/2</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312641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19051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7081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59057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54339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5662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15023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47225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20312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21008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07677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2023/4/2</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1012353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55171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365245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227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1111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02386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02-Apr-23</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95918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407697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97985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729351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7653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668017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02-Apr-23</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008813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microsoft.com/office/2007/relationships/hdphoto" Target="../media/hdphoto1.wdp"/><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png"/><Relationship Id="rId5" Type="http://schemas.openxmlformats.org/officeDocument/2006/relationships/slideLayout" Target="../slideLayouts/slideLayout20.xml"/><Relationship Id="rId15" Type="http://schemas.openxmlformats.org/officeDocument/2006/relationships/image" Target="../media/image6.jpeg"/><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extLst>
      <p:ext uri="{BB962C8B-B14F-4D97-AF65-F5344CB8AC3E}">
        <p14:creationId xmlns:p14="http://schemas.microsoft.com/office/powerpoint/2010/main" val="1289171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8" r:id="rId4"/>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7936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280682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02-Apr-23</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spTree>
    <p:extLst>
      <p:ext uri="{BB962C8B-B14F-4D97-AF65-F5344CB8AC3E}">
        <p14:creationId xmlns:p14="http://schemas.microsoft.com/office/powerpoint/2010/main" val="38775799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1.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1.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1.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7.jpeg"/><Relationship Id="rId12"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52.png"/><Relationship Id="rId5" Type="http://schemas.openxmlformats.org/officeDocument/2006/relationships/slideLayout" Target="../slideLayouts/slideLayout2.xml"/><Relationship Id="rId10"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4" name="Picture 13">
            <a:extLst>
              <a:ext uri="{FF2B5EF4-FFF2-40B4-BE49-F238E27FC236}">
                <a16:creationId xmlns:a16="http://schemas.microsoft.com/office/drawing/2014/main" id="{CCB0D3C2-3B4F-4232-BCE4-E8C91C580EB6}"/>
              </a:ext>
            </a:extLst>
          </p:cNvPr>
          <p:cNvPicPr>
            <a:picLocks noChangeAspect="1"/>
          </p:cNvPicPr>
          <p:nvPr/>
        </p:nvPicPr>
        <p:blipFill>
          <a:blip r:embed="rId5"/>
          <a:stretch>
            <a:fillRect/>
          </a:stretch>
        </p:blipFill>
        <p:spPr>
          <a:xfrm>
            <a:off x="3700550" y="651849"/>
            <a:ext cx="2371550" cy="963251"/>
          </a:xfrm>
          <a:prstGeom prst="rect">
            <a:avLst/>
          </a:prstGeom>
        </p:spPr>
      </p:pic>
      <p:pic>
        <p:nvPicPr>
          <p:cNvPr id="3" name="Picture 2">
            <a:extLst>
              <a:ext uri="{FF2B5EF4-FFF2-40B4-BE49-F238E27FC236}">
                <a16:creationId xmlns:a16="http://schemas.microsoft.com/office/drawing/2014/main" id="{EEBC7BE9-FE8C-4A19-935C-F6FFDE0E2EC6}"/>
              </a:ext>
            </a:extLst>
          </p:cNvPr>
          <p:cNvPicPr>
            <a:picLocks noChangeAspect="1"/>
          </p:cNvPicPr>
          <p:nvPr/>
        </p:nvPicPr>
        <p:blipFill>
          <a:blip r:embed="rId6"/>
          <a:stretch>
            <a:fillRect/>
          </a:stretch>
        </p:blipFill>
        <p:spPr>
          <a:xfrm>
            <a:off x="157266" y="1902983"/>
            <a:ext cx="8730229" cy="2371550"/>
          </a:xfrm>
          <a:prstGeom prst="rect">
            <a:avLst/>
          </a:prstGeom>
        </p:spPr>
      </p:pic>
      <p:sp>
        <p:nvSpPr>
          <p:cNvPr id="5" name="TextBox 4">
            <a:extLst>
              <a:ext uri="{FF2B5EF4-FFF2-40B4-BE49-F238E27FC236}">
                <a16:creationId xmlns:a16="http://schemas.microsoft.com/office/drawing/2014/main" id="{AFEA2106-D05C-4818-962E-8EE7A7200428}"/>
              </a:ext>
            </a:extLst>
          </p:cNvPr>
          <p:cNvSpPr txBox="1"/>
          <p:nvPr/>
        </p:nvSpPr>
        <p:spPr>
          <a:xfrm>
            <a:off x="3817088" y="4603898"/>
            <a:ext cx="21796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4)</a:t>
            </a:r>
          </a:p>
        </p:txBody>
      </p:sp>
      <p:sp>
        <p:nvSpPr>
          <p:cNvPr id="7" name="Rectangle 6">
            <a:extLst>
              <a:ext uri="{FF2B5EF4-FFF2-40B4-BE49-F238E27FC236}">
                <a16:creationId xmlns:a16="http://schemas.microsoft.com/office/drawing/2014/main" id="{A15C3256-0326-4047-94CF-91ABC2752D07}"/>
              </a:ext>
            </a:extLst>
          </p:cNvPr>
          <p:cNvSpPr/>
          <p:nvPr/>
        </p:nvSpPr>
        <p:spPr>
          <a:xfrm>
            <a:off x="758536" y="74787"/>
            <a:ext cx="8464560" cy="769441"/>
          </a:xfrm>
          <a:prstGeom prst="rect">
            <a:avLst/>
          </a:prstGeom>
          <a:noFill/>
        </p:spPr>
        <p:txBody>
          <a:bodyPr wrap="none" lIns="91440" tIns="45720" rIns="91440" bIns="45720">
            <a:spAutoFit/>
          </a:bodyPr>
          <a:lstStyle/>
          <a:p>
            <a:pPr algn="ctr"/>
            <a:r>
              <a:rPr lang="en-US" sz="4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Chào</a:t>
            </a: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m</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ừng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em</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đến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với</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46161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68B80-BEC2-4F30-BE50-06F4AB6F1156}"/>
              </a:ext>
            </a:extLst>
          </p:cNvPr>
          <p:cNvPicPr>
            <a:picLocks noChangeAspect="1"/>
          </p:cNvPicPr>
          <p:nvPr/>
        </p:nvPicPr>
        <p:blipFill>
          <a:blip r:embed="rId2"/>
          <a:stretch>
            <a:fillRect/>
          </a:stretch>
        </p:blipFill>
        <p:spPr>
          <a:xfrm>
            <a:off x="1623237" y="1223962"/>
            <a:ext cx="8902996" cy="4435132"/>
          </a:xfrm>
          <a:prstGeom prst="rect">
            <a:avLst/>
          </a:prstGeom>
        </p:spPr>
      </p:pic>
    </p:spTree>
    <p:extLst>
      <p:ext uri="{BB962C8B-B14F-4D97-AF65-F5344CB8AC3E}">
        <p14:creationId xmlns:p14="http://schemas.microsoft.com/office/powerpoint/2010/main" val="1939873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A8242-DCA4-4AAE-910D-E269BB773802}"/>
              </a:ext>
            </a:extLst>
          </p:cNvPr>
          <p:cNvPicPr>
            <a:picLocks noChangeAspect="1"/>
          </p:cNvPicPr>
          <p:nvPr/>
        </p:nvPicPr>
        <p:blipFill>
          <a:blip r:embed="rId2"/>
          <a:stretch>
            <a:fillRect/>
          </a:stretch>
        </p:blipFill>
        <p:spPr>
          <a:xfrm>
            <a:off x="3025959" y="967341"/>
            <a:ext cx="5650208" cy="4982360"/>
          </a:xfrm>
          <a:prstGeom prst="rect">
            <a:avLst/>
          </a:prstGeom>
        </p:spPr>
      </p:pic>
    </p:spTree>
    <p:extLst>
      <p:ext uri="{BB962C8B-B14F-4D97-AF65-F5344CB8AC3E}">
        <p14:creationId xmlns:p14="http://schemas.microsoft.com/office/powerpoint/2010/main" val="891500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6E059-E5E6-4280-82E7-EFEA8651683C}"/>
              </a:ext>
            </a:extLst>
          </p:cNvPr>
          <p:cNvPicPr>
            <a:picLocks noChangeAspect="1"/>
          </p:cNvPicPr>
          <p:nvPr/>
        </p:nvPicPr>
        <p:blipFill>
          <a:blip r:embed="rId2"/>
          <a:stretch>
            <a:fillRect/>
          </a:stretch>
        </p:blipFill>
        <p:spPr>
          <a:xfrm>
            <a:off x="1283327" y="1414684"/>
            <a:ext cx="9577409" cy="3455028"/>
          </a:xfrm>
          <a:prstGeom prst="rect">
            <a:avLst/>
          </a:prstGeom>
        </p:spPr>
      </p:pic>
    </p:spTree>
    <p:extLst>
      <p:ext uri="{BB962C8B-B14F-4D97-AF65-F5344CB8AC3E}">
        <p14:creationId xmlns:p14="http://schemas.microsoft.com/office/powerpoint/2010/main" val="1543077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EBA0A-E721-4D30-8ED2-F6386DE0FBDF}"/>
              </a:ext>
            </a:extLst>
          </p:cNvPr>
          <p:cNvPicPr>
            <a:picLocks noChangeAspect="1"/>
          </p:cNvPicPr>
          <p:nvPr/>
        </p:nvPicPr>
        <p:blipFill>
          <a:blip r:embed="rId2"/>
          <a:stretch>
            <a:fillRect/>
          </a:stretch>
        </p:blipFill>
        <p:spPr>
          <a:xfrm>
            <a:off x="1700545" y="1438719"/>
            <a:ext cx="8644934" cy="4012554"/>
          </a:xfrm>
          <a:prstGeom prst="rect">
            <a:avLst/>
          </a:prstGeom>
        </p:spPr>
      </p:pic>
    </p:spTree>
    <p:extLst>
      <p:ext uri="{BB962C8B-B14F-4D97-AF65-F5344CB8AC3E}">
        <p14:creationId xmlns:p14="http://schemas.microsoft.com/office/powerpoint/2010/main" val="474977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136604" y="2679405"/>
            <a:ext cx="5932968"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T</a:t>
            </a:r>
            <a:r>
              <a:rPr lang="en-US" sz="4000" b="1" dirty="0" err="1">
                <a:solidFill>
                  <a:srgbClr val="FF0000"/>
                </a:solidFill>
                <a:effectLst/>
                <a:latin typeface="Cambria" panose="02040503050406030204" pitchFamily="18" charset="0"/>
                <a:ea typeface="Cambria" panose="02040503050406030204" pitchFamily="18" charset="0"/>
              </a:rPr>
              <a:t>rưng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bày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giới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thiệu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sản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phẩm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của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nhóm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mình</a:t>
            </a:r>
            <a:r>
              <a:rPr lang="en-US" sz="4000" b="1" dirty="0">
                <a:solidFill>
                  <a:srgbClr val="FF0000"/>
                </a:solidFill>
                <a:effectLst/>
                <a:latin typeface="Cambria" panose="02040503050406030204" pitchFamily="18" charset="0"/>
                <a:ea typeface="Cambria" panose="02040503050406030204" pitchFamily="18" charset="0"/>
              </a:rPr>
              <a:t>.</a:t>
            </a:r>
          </a:p>
          <a:p>
            <a:pPr algn="ct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2519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B4534B-34EA-4B94-B3D9-850494EA3282}"/>
              </a:ext>
            </a:extLst>
          </p:cNvPr>
          <p:cNvPicPr>
            <a:picLocks noChangeAspect="1"/>
          </p:cNvPicPr>
          <p:nvPr/>
        </p:nvPicPr>
        <p:blipFill>
          <a:blip r:embed="rId8"/>
          <a:stretch>
            <a:fillRect/>
          </a:stretch>
        </p:blipFill>
        <p:spPr>
          <a:xfrm>
            <a:off x="3277949" y="2206427"/>
            <a:ext cx="6486706" cy="2572735"/>
          </a:xfrm>
          <a:prstGeom prst="rect">
            <a:avLst/>
          </a:prstGeom>
        </p:spPr>
      </p:pic>
    </p:spTree>
    <p:extLst>
      <p:ext uri="{BB962C8B-B14F-4D97-AF65-F5344CB8AC3E}">
        <p14:creationId xmlns:p14="http://schemas.microsoft.com/office/powerpoint/2010/main" val="4072069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343522" cy="299774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Các em quan sát những biển báo này các bạn đã làm bằng những vật liệu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0424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Để làm một mô hình biển báo giao thông các </a:t>
              </a:r>
              <a:r>
                <a:rPr kumimoji="0" lang="en-US" sz="36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em</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đã sử dụng bao nhiêu bước?</a:t>
              </a:r>
              <a:endParaRPr kumimoji="0" lang="en-US"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1231972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489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Bạn nào có ý tưởng khác về cách sử dụng vật liệu và dụng cụ khác để làm biển báo không?</a:t>
              </a:r>
              <a:endParaRPr kumimoji="0" lang="en-US"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488084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072810" y="2158410"/>
            <a:ext cx="5932968" cy="353943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Đ</a:t>
            </a:r>
            <a:r>
              <a:rPr lang="vi-VN" sz="3200" b="1" dirty="0">
                <a:solidFill>
                  <a:srgbClr val="FF0000"/>
                </a:solidFill>
                <a:latin typeface="Cambria" panose="02040503050406030204" pitchFamily="18" charset="0"/>
                <a:ea typeface="Cambria" panose="02040503050406030204" pitchFamily="18" charset="0"/>
              </a:rPr>
              <a:t>ể làm một sản phẩm thủ công kĩ thuật, chúng ta không nhất thiết chỉ sử dụng một loại vật liệu mà có thể tự sáng tạo, sử dụng các loại vật liệu khác nhau như giấy thủ công, đất nặn, bìa báo…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F9BAC0E2-B637-40B2-9216-DE3ED218A6C7}"/>
              </a:ext>
            </a:extLst>
          </p:cNvPr>
          <p:cNvPicPr>
            <a:picLocks noChangeAspect="1"/>
          </p:cNvPicPr>
          <p:nvPr/>
        </p:nvPicPr>
        <p:blipFill rotWithShape="1">
          <a:blip r:embed="rId2">
            <a:extLst>
              <a:ext uri="{28A0092B-C50C-407E-A947-70E740481C1C}">
                <a14:useLocalDpi xmlns:a14="http://schemas.microsoft.com/office/drawing/2010/main" val="0"/>
              </a:ext>
            </a:extLst>
          </a:blip>
          <a:srcRect l="10680"/>
          <a:stretch/>
        </p:blipFill>
        <p:spPr>
          <a:xfrm>
            <a:off x="0" y="5622538"/>
            <a:ext cx="12192000" cy="1235461"/>
          </a:xfrm>
          <a:prstGeom prst="rect">
            <a:avLst/>
          </a:prstGeom>
        </p:spPr>
      </p:pic>
      <p:pic>
        <p:nvPicPr>
          <p:cNvPr id="47" name="图片 46">
            <a:extLst>
              <a:ext uri="{FF2B5EF4-FFF2-40B4-BE49-F238E27FC236}">
                <a16:creationId xmlns:a16="http://schemas.microsoft.com/office/drawing/2014/main" id="{408EA23C-8343-4807-817F-4AE9033DB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7" y="576853"/>
            <a:ext cx="4625788" cy="5994466"/>
          </a:xfrm>
          <a:prstGeom prst="rect">
            <a:avLst/>
          </a:prstGeom>
        </p:spPr>
      </p:pic>
      <p:sp>
        <p:nvSpPr>
          <p:cNvPr id="27" name="文本框 28">
            <a:extLst>
              <a:ext uri="{FF2B5EF4-FFF2-40B4-BE49-F238E27FC236}">
                <a16:creationId xmlns:a16="http://schemas.microsoft.com/office/drawing/2014/main" id="{D4B91DC2-12D2-431F-9E04-6D9DF2DDE212}"/>
              </a:ext>
            </a:extLst>
          </p:cNvPr>
          <p:cNvSpPr txBox="1"/>
          <p:nvPr/>
        </p:nvSpPr>
        <p:spPr>
          <a:xfrm>
            <a:off x="1452148" y="2309828"/>
            <a:ext cx="2096643" cy="132343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Yêu</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cầu</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cần</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đạt</a:t>
            </a:r>
            <a:endParaRPr kumimoji="0" lang="en-US" altLang="zh-CN" sz="4000" b="1" i="0" u="none" strike="noStrike" kern="1200" cap="none" spc="0" normalizeH="0" baseline="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endParaRPr>
          </a:p>
        </p:txBody>
      </p:sp>
      <p:grpSp>
        <p:nvGrpSpPr>
          <p:cNvPr id="8" name="Group 7">
            <a:extLst>
              <a:ext uri="{FF2B5EF4-FFF2-40B4-BE49-F238E27FC236}">
                <a16:creationId xmlns:a16="http://schemas.microsoft.com/office/drawing/2014/main" id="{6EAD74AF-A548-462D-8490-0080EFF9B754}"/>
              </a:ext>
            </a:extLst>
          </p:cNvPr>
          <p:cNvGrpSpPr/>
          <p:nvPr/>
        </p:nvGrpSpPr>
        <p:grpSpPr>
          <a:xfrm>
            <a:off x="5523757" y="479372"/>
            <a:ext cx="5459505" cy="1997128"/>
            <a:chOff x="5523757" y="479372"/>
            <a:chExt cx="5459505" cy="1997128"/>
          </a:xfrm>
        </p:grpSpPr>
        <p:sp>
          <p:nvSpPr>
            <p:cNvPr id="51" name="矩形: 圆角 50">
              <a:extLst>
                <a:ext uri="{FF2B5EF4-FFF2-40B4-BE49-F238E27FC236}">
                  <a16:creationId xmlns:a16="http://schemas.microsoft.com/office/drawing/2014/main" id="{9BA5CBB1-70FA-4BD2-ABD7-0E7C21D453D0}"/>
                </a:ext>
              </a:extLst>
            </p:cNvPr>
            <p:cNvSpPr/>
            <p:nvPr/>
          </p:nvSpPr>
          <p:spPr>
            <a:xfrm>
              <a:off x="5523757" y="932936"/>
              <a:ext cx="5459505" cy="154356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3" name="组合 2">
              <a:extLst>
                <a:ext uri="{FF2B5EF4-FFF2-40B4-BE49-F238E27FC236}">
                  <a16:creationId xmlns:a16="http://schemas.microsoft.com/office/drawing/2014/main" id="{28491399-11B0-4E74-B3EE-235788045FE8}"/>
                </a:ext>
              </a:extLst>
            </p:cNvPr>
            <p:cNvGrpSpPr/>
            <p:nvPr/>
          </p:nvGrpSpPr>
          <p:grpSpPr>
            <a:xfrm>
              <a:off x="5652028" y="987740"/>
              <a:ext cx="4453997" cy="1341007"/>
              <a:chOff x="5409982" y="1108764"/>
              <a:chExt cx="4453997" cy="513911"/>
            </a:xfrm>
          </p:grpSpPr>
          <p:sp>
            <p:nvSpPr>
              <p:cNvPr id="70" name="文本框 69">
                <a:extLst>
                  <a:ext uri="{FF2B5EF4-FFF2-40B4-BE49-F238E27FC236}">
                    <a16:creationId xmlns:a16="http://schemas.microsoft.com/office/drawing/2014/main" id="{13267898-2086-4652-B2A4-6D782FEC9B26}"/>
                  </a:ext>
                </a:extLst>
              </p:cNvPr>
              <p:cNvSpPr txBox="1"/>
              <p:nvPr/>
            </p:nvSpPr>
            <p:spPr>
              <a:xfrm>
                <a:off x="6364089" y="1108764"/>
                <a:ext cx="3499890" cy="513911"/>
              </a:xfrm>
              <a:prstGeom prst="rect">
                <a:avLst/>
              </a:prstGeom>
              <a:noFill/>
            </p:spPr>
            <p:txBody>
              <a:bodyPr wrap="square" rtlCol="0">
                <a:spAutoFit/>
                <a:scene3d>
                  <a:camera prst="orthographicFront"/>
                  <a:lightRig rig="threePt" dir="t"/>
                </a:scene3d>
                <a:sp3d contourW="12700"/>
              </a:bodyPr>
              <a:lstStyle/>
              <a:p>
                <a:pPr marL="0" marR="0" algn="just">
                  <a:lnSpc>
                    <a:spcPct val="115000"/>
                  </a:lnSpc>
                  <a:spcBef>
                    <a:spcPts val="0"/>
                  </a:spcBef>
                  <a:spcAft>
                    <a:spcPts val="0"/>
                  </a:spcAft>
                </a:pPr>
                <a:r>
                  <a:rPr lang="en-US"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ìm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bước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báo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báo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cấm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chiều</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dẫn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72" name="文本框 71">
                <a:extLst>
                  <a:ext uri="{FF2B5EF4-FFF2-40B4-BE49-F238E27FC236}">
                    <a16:creationId xmlns:a16="http://schemas.microsoft.com/office/drawing/2014/main" id="{BF9717E9-E0D6-4397-ACF5-CB858846B923}"/>
                  </a:ext>
                </a:extLst>
              </p:cNvPr>
              <p:cNvSpPr txBox="1"/>
              <p:nvPr/>
            </p:nvSpPr>
            <p:spPr>
              <a:xfrm>
                <a:off x="5409982" y="1113771"/>
                <a:ext cx="833883" cy="271281"/>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pitchFamily="34" charset="-122"/>
                    <a:cs typeface="Calibri" panose="020F0502020204030204" pitchFamily="34" charset="0"/>
                  </a:rPr>
                  <a:t>01.</a:t>
                </a:r>
              </a:p>
            </p:txBody>
          </p:sp>
        </p:grpSp>
        <p:pic>
          <p:nvPicPr>
            <p:cNvPr id="74" name="图片 73">
              <a:extLst>
                <a:ext uri="{FF2B5EF4-FFF2-40B4-BE49-F238E27FC236}">
                  <a16:creationId xmlns:a16="http://schemas.microsoft.com/office/drawing/2014/main" id="{ADBF0CCA-BD8E-4E2F-8C34-1A6BDBAE2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247" y="479372"/>
              <a:ext cx="728080" cy="1306810"/>
            </a:xfrm>
            <a:prstGeom prst="rect">
              <a:avLst/>
            </a:prstGeom>
          </p:spPr>
        </p:pic>
      </p:grpSp>
      <p:grpSp>
        <p:nvGrpSpPr>
          <p:cNvPr id="7" name="Group 6">
            <a:extLst>
              <a:ext uri="{FF2B5EF4-FFF2-40B4-BE49-F238E27FC236}">
                <a16:creationId xmlns:a16="http://schemas.microsoft.com/office/drawing/2014/main" id="{E076399A-E20E-440E-A6B4-2A2D32EC3837}"/>
              </a:ext>
            </a:extLst>
          </p:cNvPr>
          <p:cNvGrpSpPr/>
          <p:nvPr/>
        </p:nvGrpSpPr>
        <p:grpSpPr>
          <a:xfrm>
            <a:off x="5380882" y="3495675"/>
            <a:ext cx="5852307" cy="1397003"/>
            <a:chOff x="5380882" y="3495675"/>
            <a:chExt cx="5852307" cy="1397003"/>
          </a:xfrm>
        </p:grpSpPr>
        <p:sp>
          <p:nvSpPr>
            <p:cNvPr id="53" name="矩形: 圆角 52">
              <a:extLst>
                <a:ext uri="{FF2B5EF4-FFF2-40B4-BE49-F238E27FC236}">
                  <a16:creationId xmlns:a16="http://schemas.microsoft.com/office/drawing/2014/main" id="{18DD6F18-6754-499E-8610-E1F3E78BD332}"/>
                </a:ext>
              </a:extLst>
            </p:cNvPr>
            <p:cNvSpPr/>
            <p:nvPr/>
          </p:nvSpPr>
          <p:spPr>
            <a:xfrm>
              <a:off x="5380882" y="3495675"/>
              <a:ext cx="5459505" cy="12305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1" name="文本框 60">
              <a:extLst>
                <a:ext uri="{FF2B5EF4-FFF2-40B4-BE49-F238E27FC236}">
                  <a16:creationId xmlns:a16="http://schemas.microsoft.com/office/drawing/2014/main" id="{9C556CCC-1C6E-4A07-8858-63AC74203256}"/>
                </a:ext>
              </a:extLst>
            </p:cNvPr>
            <p:cNvSpPr txBox="1"/>
            <p:nvPr/>
          </p:nvSpPr>
          <p:spPr>
            <a:xfrm>
              <a:off x="6560805" y="3645386"/>
              <a:ext cx="3954795" cy="954107"/>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00"/>
                  </a:solidFill>
                  <a:latin typeface="Calibri" panose="020F0502020204030204" pitchFamily="34" charset="0"/>
                  <a:ea typeface="Times New Roman" panose="02020603050405020304" pitchFamily="18" charset="0"/>
                  <a:cs typeface="Calibri" panose="020F0502020204030204" pitchFamily="34" charset="0"/>
                </a:rPr>
                <a:t>T</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ham</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gia</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zh-CN" sz="2800" b="1" i="0" u="none" strike="noStrike" kern="1200" cap="none" spc="0" normalizeH="0" baseline="0" noProof="0" dirty="0">
                <a:ln>
                  <a:noFill/>
                </a:ln>
                <a:solidFill>
                  <a:srgbClr val="FFFF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7" name="文本框 66">
              <a:extLst>
                <a:ext uri="{FF2B5EF4-FFF2-40B4-BE49-F238E27FC236}">
                  <a16:creationId xmlns:a16="http://schemas.microsoft.com/office/drawing/2014/main" id="{6BF16BED-C0A1-4D0C-B97C-C45D28F708B8}"/>
                </a:ext>
              </a:extLst>
            </p:cNvPr>
            <p:cNvSpPr txBox="1"/>
            <p:nvPr/>
          </p:nvSpPr>
          <p:spPr>
            <a:xfrm>
              <a:off x="5661553" y="3618841"/>
              <a:ext cx="83388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pitchFamily="34" charset="-122"/>
                  <a:cs typeface="Calibri" panose="020F0502020204030204" pitchFamily="34" charset="0"/>
                </a:rPr>
                <a:t>02.</a:t>
              </a:r>
            </a:p>
          </p:txBody>
        </p:sp>
        <p:pic>
          <p:nvPicPr>
            <p:cNvPr id="77" name="图片 76">
              <a:extLst>
                <a:ext uri="{FF2B5EF4-FFF2-40B4-BE49-F238E27FC236}">
                  <a16:creationId xmlns:a16="http://schemas.microsoft.com/office/drawing/2014/main" id="{CA343D3D-CB0B-4557-9B88-04F7E0820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109" y="3585868"/>
              <a:ext cx="728080" cy="1306810"/>
            </a:xfrm>
            <a:prstGeom prst="rect">
              <a:avLst/>
            </a:prstGeom>
          </p:spPr>
        </p:pic>
      </p:grpSp>
    </p:spTree>
    <p:extLst>
      <p:ext uri="{BB962C8B-B14F-4D97-AF65-F5344CB8AC3E}">
        <p14:creationId xmlns:p14="http://schemas.microsoft.com/office/powerpoint/2010/main" val="4214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750"/>
                                        <p:tgtEl>
                                          <p:spTgt spid="8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750" fill="hold"/>
                                        <p:tgtEl>
                                          <p:spTgt spid="47"/>
                                        </p:tgtEl>
                                        <p:attrNameLst>
                                          <p:attrName>ppt_x</p:attrName>
                                        </p:attrNameLst>
                                      </p:cBhvr>
                                      <p:tavLst>
                                        <p:tav tm="0">
                                          <p:val>
                                            <p:strVal val="#ppt_x"/>
                                          </p:val>
                                        </p:tav>
                                        <p:tav tm="100000">
                                          <p:val>
                                            <p:strVal val="#ppt_x"/>
                                          </p:val>
                                        </p:tav>
                                      </p:tavLst>
                                    </p:anim>
                                    <p:anim calcmode="lin" valueType="num">
                                      <p:cBhvr additive="base">
                                        <p:cTn id="12" dur="75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ịch sử hình thành của biển báo giao thông_360p">
            <a:hlinkClick r:id="" action="ppaction://media"/>
            <a:extLst>
              <a:ext uri="{FF2B5EF4-FFF2-40B4-BE49-F238E27FC236}">
                <a16:creationId xmlns:a16="http://schemas.microsoft.com/office/drawing/2014/main" id="{F3A841A3-C3BA-4DC4-900E-D258B4445E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1779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F9BAC0E2-B637-40B2-9216-DE3ED218A6C7}"/>
              </a:ext>
            </a:extLst>
          </p:cNvPr>
          <p:cNvPicPr>
            <a:picLocks noChangeAspect="1"/>
          </p:cNvPicPr>
          <p:nvPr/>
        </p:nvPicPr>
        <p:blipFill rotWithShape="1">
          <a:blip r:embed="rId2">
            <a:extLst>
              <a:ext uri="{28A0092B-C50C-407E-A947-70E740481C1C}">
                <a14:useLocalDpi xmlns:a14="http://schemas.microsoft.com/office/drawing/2010/main" val="0"/>
              </a:ext>
            </a:extLst>
          </a:blip>
          <a:srcRect l="10680"/>
          <a:stretch/>
        </p:blipFill>
        <p:spPr>
          <a:xfrm>
            <a:off x="0" y="5622538"/>
            <a:ext cx="12192000" cy="1235461"/>
          </a:xfrm>
          <a:prstGeom prst="rect">
            <a:avLst/>
          </a:prstGeom>
        </p:spPr>
      </p:pic>
      <p:pic>
        <p:nvPicPr>
          <p:cNvPr id="47" name="图片 46">
            <a:extLst>
              <a:ext uri="{FF2B5EF4-FFF2-40B4-BE49-F238E27FC236}">
                <a16:creationId xmlns:a16="http://schemas.microsoft.com/office/drawing/2014/main" id="{408EA23C-8343-4807-817F-4AE9033DB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7" y="576853"/>
            <a:ext cx="4625788" cy="5994466"/>
          </a:xfrm>
          <a:prstGeom prst="rect">
            <a:avLst/>
          </a:prstGeom>
        </p:spPr>
      </p:pic>
      <p:sp>
        <p:nvSpPr>
          <p:cNvPr id="27" name="文本框 28">
            <a:extLst>
              <a:ext uri="{FF2B5EF4-FFF2-40B4-BE49-F238E27FC236}">
                <a16:creationId xmlns:a16="http://schemas.microsoft.com/office/drawing/2014/main" id="{D4B91DC2-12D2-431F-9E04-6D9DF2DDE212}"/>
              </a:ext>
            </a:extLst>
          </p:cNvPr>
          <p:cNvSpPr txBox="1"/>
          <p:nvPr/>
        </p:nvSpPr>
        <p:spPr>
          <a:xfrm>
            <a:off x="1452148" y="2309828"/>
            <a:ext cx="2096643" cy="132343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Yêu</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cầu</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cần</a:t>
            </a:r>
            <a:r>
              <a:rPr kumimoji="0" lang="en-US" altLang="zh-CN" sz="4000" b="1" i="0" u="none" strike="noStrike" kern="1200" cap="none" spc="0" normalizeH="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 </a:t>
            </a:r>
            <a:r>
              <a:rPr kumimoji="0" lang="en-US" altLang="zh-CN" sz="4000" b="1" i="0" u="none" strike="noStrike" kern="1200" cap="none" spc="0" normalizeH="0" noProof="0" dirty="0" err="1">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rPr>
              <a:t>đạt</a:t>
            </a:r>
            <a:endParaRPr kumimoji="0" lang="en-US" altLang="zh-CN" sz="4000" b="1" i="0" u="none" strike="noStrike" kern="1200" cap="none" spc="0" normalizeH="0" baseline="0" noProof="0" dirty="0">
              <a:ln>
                <a:noFill/>
              </a:ln>
              <a:solidFill>
                <a:prstClr val="white"/>
              </a:solidFill>
              <a:effectLst/>
              <a:uLnTx/>
              <a:uFillTx/>
              <a:latin typeface="Calibri" panose="020F0502020204030204" pitchFamily="34" charset="0"/>
              <a:ea typeface="印品赤壁赋体" pitchFamily="2" charset="-122"/>
              <a:cs typeface="Calibri" panose="020F0502020204030204" pitchFamily="34" charset="0"/>
            </a:endParaRPr>
          </a:p>
        </p:txBody>
      </p:sp>
      <p:grpSp>
        <p:nvGrpSpPr>
          <p:cNvPr id="8" name="Group 7">
            <a:extLst>
              <a:ext uri="{FF2B5EF4-FFF2-40B4-BE49-F238E27FC236}">
                <a16:creationId xmlns:a16="http://schemas.microsoft.com/office/drawing/2014/main" id="{6EAD74AF-A548-462D-8490-0080EFF9B754}"/>
              </a:ext>
            </a:extLst>
          </p:cNvPr>
          <p:cNvGrpSpPr/>
          <p:nvPr/>
        </p:nvGrpSpPr>
        <p:grpSpPr>
          <a:xfrm>
            <a:off x="5523757" y="479372"/>
            <a:ext cx="5459505" cy="1997128"/>
            <a:chOff x="5523757" y="479372"/>
            <a:chExt cx="5459505" cy="1997128"/>
          </a:xfrm>
        </p:grpSpPr>
        <p:sp>
          <p:nvSpPr>
            <p:cNvPr id="51" name="矩形: 圆角 50">
              <a:extLst>
                <a:ext uri="{FF2B5EF4-FFF2-40B4-BE49-F238E27FC236}">
                  <a16:creationId xmlns:a16="http://schemas.microsoft.com/office/drawing/2014/main" id="{9BA5CBB1-70FA-4BD2-ABD7-0E7C21D453D0}"/>
                </a:ext>
              </a:extLst>
            </p:cNvPr>
            <p:cNvSpPr/>
            <p:nvPr/>
          </p:nvSpPr>
          <p:spPr>
            <a:xfrm>
              <a:off x="5523757" y="932936"/>
              <a:ext cx="5459505" cy="1543564"/>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3" name="组合 2">
              <a:extLst>
                <a:ext uri="{FF2B5EF4-FFF2-40B4-BE49-F238E27FC236}">
                  <a16:creationId xmlns:a16="http://schemas.microsoft.com/office/drawing/2014/main" id="{28491399-11B0-4E74-B3EE-235788045FE8}"/>
                </a:ext>
              </a:extLst>
            </p:cNvPr>
            <p:cNvGrpSpPr/>
            <p:nvPr/>
          </p:nvGrpSpPr>
          <p:grpSpPr>
            <a:xfrm>
              <a:off x="5652028" y="987740"/>
              <a:ext cx="4453997" cy="1341007"/>
              <a:chOff x="5409982" y="1108764"/>
              <a:chExt cx="4453997" cy="513911"/>
            </a:xfrm>
          </p:grpSpPr>
          <p:sp>
            <p:nvSpPr>
              <p:cNvPr id="70" name="文本框 69">
                <a:extLst>
                  <a:ext uri="{FF2B5EF4-FFF2-40B4-BE49-F238E27FC236}">
                    <a16:creationId xmlns:a16="http://schemas.microsoft.com/office/drawing/2014/main" id="{13267898-2086-4652-B2A4-6D782FEC9B26}"/>
                  </a:ext>
                </a:extLst>
              </p:cNvPr>
              <p:cNvSpPr txBox="1"/>
              <p:nvPr/>
            </p:nvSpPr>
            <p:spPr>
              <a:xfrm>
                <a:off x="6364089" y="1108764"/>
                <a:ext cx="3499890" cy="513911"/>
              </a:xfrm>
              <a:prstGeom prst="rect">
                <a:avLst/>
              </a:prstGeom>
              <a:noFill/>
            </p:spPr>
            <p:txBody>
              <a:bodyPr wrap="square" rtlCol="0">
                <a:spAutoFit/>
                <a:scene3d>
                  <a:camera prst="orthographicFront"/>
                  <a:lightRig rig="threePt" dir="t"/>
                </a:scene3d>
                <a:sp3d contourW="12700"/>
              </a:bodyPr>
              <a:lstStyle/>
              <a:p>
                <a:pPr marL="0" marR="0" algn="just">
                  <a:lnSpc>
                    <a:spcPct val="115000"/>
                  </a:lnSpc>
                  <a:spcBef>
                    <a:spcPts val="0"/>
                  </a:spcBef>
                  <a:spcAft>
                    <a:spcPts val="0"/>
                  </a:spcAft>
                </a:pPr>
                <a:r>
                  <a:rPr lang="en-US"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ìm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hiểu</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bước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báo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báo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cấm</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chiều</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dẫn</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72" name="文本框 71">
                <a:extLst>
                  <a:ext uri="{FF2B5EF4-FFF2-40B4-BE49-F238E27FC236}">
                    <a16:creationId xmlns:a16="http://schemas.microsoft.com/office/drawing/2014/main" id="{BF9717E9-E0D6-4397-ACF5-CB858846B923}"/>
                  </a:ext>
                </a:extLst>
              </p:cNvPr>
              <p:cNvSpPr txBox="1"/>
              <p:nvPr/>
            </p:nvSpPr>
            <p:spPr>
              <a:xfrm>
                <a:off x="5409982" y="1113771"/>
                <a:ext cx="833883" cy="271281"/>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pitchFamily="34" charset="-122"/>
                    <a:cs typeface="Calibri" panose="020F0502020204030204" pitchFamily="34" charset="0"/>
                  </a:rPr>
                  <a:t>01.</a:t>
                </a:r>
              </a:p>
            </p:txBody>
          </p:sp>
        </p:grpSp>
        <p:pic>
          <p:nvPicPr>
            <p:cNvPr id="74" name="图片 73">
              <a:extLst>
                <a:ext uri="{FF2B5EF4-FFF2-40B4-BE49-F238E27FC236}">
                  <a16:creationId xmlns:a16="http://schemas.microsoft.com/office/drawing/2014/main" id="{ADBF0CCA-BD8E-4E2F-8C34-1A6BDBAE2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247" y="479372"/>
              <a:ext cx="728080" cy="1306810"/>
            </a:xfrm>
            <a:prstGeom prst="rect">
              <a:avLst/>
            </a:prstGeom>
          </p:spPr>
        </p:pic>
      </p:grpSp>
      <p:grpSp>
        <p:nvGrpSpPr>
          <p:cNvPr id="7" name="Group 6">
            <a:extLst>
              <a:ext uri="{FF2B5EF4-FFF2-40B4-BE49-F238E27FC236}">
                <a16:creationId xmlns:a16="http://schemas.microsoft.com/office/drawing/2014/main" id="{E076399A-E20E-440E-A6B4-2A2D32EC3837}"/>
              </a:ext>
            </a:extLst>
          </p:cNvPr>
          <p:cNvGrpSpPr/>
          <p:nvPr/>
        </p:nvGrpSpPr>
        <p:grpSpPr>
          <a:xfrm>
            <a:off x="5380882" y="3495675"/>
            <a:ext cx="5852307" cy="1397003"/>
            <a:chOff x="5380882" y="3495675"/>
            <a:chExt cx="5852307" cy="1397003"/>
          </a:xfrm>
        </p:grpSpPr>
        <p:sp>
          <p:nvSpPr>
            <p:cNvPr id="53" name="矩形: 圆角 52">
              <a:extLst>
                <a:ext uri="{FF2B5EF4-FFF2-40B4-BE49-F238E27FC236}">
                  <a16:creationId xmlns:a16="http://schemas.microsoft.com/office/drawing/2014/main" id="{18DD6F18-6754-499E-8610-E1F3E78BD332}"/>
                </a:ext>
              </a:extLst>
            </p:cNvPr>
            <p:cNvSpPr/>
            <p:nvPr/>
          </p:nvSpPr>
          <p:spPr>
            <a:xfrm>
              <a:off x="5380882" y="3495675"/>
              <a:ext cx="5459505" cy="12305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1" name="文本框 60">
              <a:extLst>
                <a:ext uri="{FF2B5EF4-FFF2-40B4-BE49-F238E27FC236}">
                  <a16:creationId xmlns:a16="http://schemas.microsoft.com/office/drawing/2014/main" id="{9C556CCC-1C6E-4A07-8858-63AC74203256}"/>
                </a:ext>
              </a:extLst>
            </p:cNvPr>
            <p:cNvSpPr txBox="1"/>
            <p:nvPr/>
          </p:nvSpPr>
          <p:spPr>
            <a:xfrm>
              <a:off x="6560805" y="3645386"/>
              <a:ext cx="3954795" cy="954107"/>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00"/>
                  </a:solidFill>
                  <a:latin typeface="Calibri" panose="020F0502020204030204" pitchFamily="34" charset="0"/>
                  <a:ea typeface="Times New Roman" panose="02020603050405020304" pitchFamily="18" charset="0"/>
                  <a:cs typeface="Calibri" panose="020F0502020204030204" pitchFamily="34" charset="0"/>
                </a:rPr>
                <a:t>T</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ham</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gia</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tự</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đánh</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phẩm</a:t>
              </a:r>
              <a:r>
                <a:rPr lang="en-US" sz="28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zh-CN" sz="2800" b="1" i="0" u="none" strike="noStrike" kern="1200" cap="none" spc="0" normalizeH="0" baseline="0" noProof="0" dirty="0">
                <a:ln>
                  <a:noFill/>
                </a:ln>
                <a:solidFill>
                  <a:srgbClr val="FFFF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7" name="文本框 66">
              <a:extLst>
                <a:ext uri="{FF2B5EF4-FFF2-40B4-BE49-F238E27FC236}">
                  <a16:creationId xmlns:a16="http://schemas.microsoft.com/office/drawing/2014/main" id="{6BF16BED-C0A1-4D0C-B97C-C45D28F708B8}"/>
                </a:ext>
              </a:extLst>
            </p:cNvPr>
            <p:cNvSpPr txBox="1"/>
            <p:nvPr/>
          </p:nvSpPr>
          <p:spPr>
            <a:xfrm>
              <a:off x="5661553" y="3618841"/>
              <a:ext cx="83388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pitchFamily="34" charset="-122"/>
                  <a:cs typeface="Calibri" panose="020F0502020204030204" pitchFamily="34" charset="0"/>
                </a:rPr>
                <a:t>02.</a:t>
              </a:r>
            </a:p>
          </p:txBody>
        </p:sp>
        <p:pic>
          <p:nvPicPr>
            <p:cNvPr id="77" name="图片 76">
              <a:extLst>
                <a:ext uri="{FF2B5EF4-FFF2-40B4-BE49-F238E27FC236}">
                  <a16:creationId xmlns:a16="http://schemas.microsoft.com/office/drawing/2014/main" id="{CA343D3D-CB0B-4557-9B88-04F7E0820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109" y="3585868"/>
              <a:ext cx="728080" cy="1306810"/>
            </a:xfrm>
            <a:prstGeom prst="rect">
              <a:avLst/>
            </a:prstGeom>
          </p:spPr>
        </p:pic>
      </p:grpSp>
    </p:spTree>
    <p:extLst>
      <p:ext uri="{BB962C8B-B14F-4D97-AF65-F5344CB8AC3E}">
        <p14:creationId xmlns:p14="http://schemas.microsoft.com/office/powerpoint/2010/main" val="206895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750"/>
                                        <p:tgtEl>
                                          <p:spTgt spid="8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750" fill="hold"/>
                                        <p:tgtEl>
                                          <p:spTgt spid="47"/>
                                        </p:tgtEl>
                                        <p:attrNameLst>
                                          <p:attrName>ppt_x</p:attrName>
                                        </p:attrNameLst>
                                      </p:cBhvr>
                                      <p:tavLst>
                                        <p:tav tm="0">
                                          <p:val>
                                            <p:strVal val="#ppt_x"/>
                                          </p:val>
                                        </p:tav>
                                        <p:tav tm="100000">
                                          <p:val>
                                            <p:strVal val="#ppt_x"/>
                                          </p:val>
                                        </p:tav>
                                      </p:tavLst>
                                    </p:anim>
                                    <p:anim calcmode="lin" valueType="num">
                                      <p:cBhvr additive="base">
                                        <p:cTn id="12" dur="75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1219201" y="2216936"/>
            <a:ext cx="8006354" cy="1593065"/>
            <a:chOff x="674228" y="4862098"/>
            <a:chExt cx="5343799" cy="893507"/>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893507"/>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833163" y="4939483"/>
              <a:ext cx="5115750" cy="70390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300" b="1" dirty="0">
                  <a:solidFill>
                    <a:prstClr val="black"/>
                  </a:solidFill>
                  <a:latin typeface="Cambria" panose="02040503050406030204"/>
                  <a:ea typeface="Times New Roman" panose="02020603050405020304" pitchFamily="18" charset="0"/>
                </a:rPr>
                <a:t>V</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ề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nhà</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xem</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lại</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bài</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và</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chuẩn</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bị</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các</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vật</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liệu</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dụng</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cụ</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cần</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thiết</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để</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làm</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mô</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 </a:t>
              </a:r>
              <a:r>
                <a:rPr kumimoji="0" lang="en-US" sz="3300" b="1" i="0" u="none" strike="noStrike" kern="1200" cap="none" spc="0" normalizeH="0" baseline="0" noProof="0" dirty="0" err="1">
                  <a:ln>
                    <a:noFill/>
                  </a:ln>
                  <a:solidFill>
                    <a:prstClr val="black"/>
                  </a:solidFill>
                  <a:effectLst/>
                  <a:uLnTx/>
                  <a:uFillTx/>
                  <a:latin typeface="Cambria" panose="02040503050406030204"/>
                  <a:ea typeface="Times New Roman" panose="02020603050405020304" pitchFamily="18" charset="0"/>
                  <a:cs typeface="+mn-cs"/>
                </a:rPr>
                <a:t>hình</a:t>
              </a:r>
              <a:r>
                <a:rPr kumimoji="0" lang="en-US" sz="3300" b="1" i="0" u="none" strike="noStrike" kern="1200" cap="none" spc="0" normalizeH="0" baseline="0" noProof="0" dirty="0">
                  <a:ln>
                    <a:noFill/>
                  </a:ln>
                  <a:solidFill>
                    <a:prstClr val="black"/>
                  </a:solidFill>
                  <a:effectLst/>
                  <a:uLnTx/>
                  <a:uFillTx/>
                  <a:latin typeface="Cambria" panose="02040503050406030204"/>
                  <a:ea typeface="Times New Roman" panose="02020603050405020304" pitchFamily="18" charset="0"/>
                  <a:cs typeface="+mn-cs"/>
                </a:rPr>
                <a:t>.</a:t>
              </a: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026" name="Picture 2" descr="C:\Users\Administrator\Desktop\572ae4c70b7c7.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37090" y="4601975"/>
            <a:ext cx="1220476" cy="18921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钢琴-舒曼-快乐的农夫.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38265" y="7245424"/>
            <a:ext cx="609600" cy="609600"/>
          </a:xfrm>
          <a:prstGeom prst="rect">
            <a:avLst/>
          </a:prstGeom>
        </p:spPr>
      </p:pic>
      <p:pic>
        <p:nvPicPr>
          <p:cNvPr id="3" name="胎教音乐-小步舞曲(贝多芬).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61419" y="7389440"/>
            <a:ext cx="609600" cy="609600"/>
          </a:xfrm>
          <a:prstGeom prst="rect">
            <a:avLst/>
          </a:prstGeom>
        </p:spPr>
      </p:pic>
      <p:pic>
        <p:nvPicPr>
          <p:cNvPr id="10" name="Picture 9">
            <a:extLst>
              <a:ext uri="{FF2B5EF4-FFF2-40B4-BE49-F238E27FC236}">
                <a16:creationId xmlns:a16="http://schemas.microsoft.com/office/drawing/2014/main" id="{0CF57B15-7981-4A2D-BCE9-7A32C8F915F2}"/>
              </a:ext>
            </a:extLst>
          </p:cNvPr>
          <p:cNvPicPr>
            <a:picLocks noChangeAspect="1"/>
          </p:cNvPicPr>
          <p:nvPr/>
        </p:nvPicPr>
        <p:blipFill>
          <a:blip r:embed="rId12"/>
          <a:stretch>
            <a:fillRect/>
          </a:stretch>
        </p:blipFill>
        <p:spPr>
          <a:xfrm>
            <a:off x="583807" y="3559782"/>
            <a:ext cx="8785097" cy="1457070"/>
          </a:xfrm>
          <a:prstGeom prst="rect">
            <a:avLst/>
          </a:prstGeom>
        </p:spPr>
      </p:pic>
    </p:spTree>
    <p:extLst>
      <p:ext uri="{BB962C8B-B14F-4D97-AF65-F5344CB8AC3E}">
        <p14:creationId xmlns:p14="http://schemas.microsoft.com/office/powerpoint/2010/main" val="3456571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3"/>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80">
                                          <p:stCondLst>
                                            <p:cond delay="0"/>
                                          </p:stCondLst>
                                        </p:cTn>
                                        <p:tgtEl>
                                          <p:spTgt spid="1026"/>
                                        </p:tgtEl>
                                      </p:cBhvr>
                                    </p:animEffect>
                                    <p:anim calcmode="lin" valueType="num">
                                      <p:cBhvr>
                                        <p:cTn id="11"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6" dur="26">
                                          <p:stCondLst>
                                            <p:cond delay="650"/>
                                          </p:stCondLst>
                                        </p:cTn>
                                        <p:tgtEl>
                                          <p:spTgt spid="1026"/>
                                        </p:tgtEl>
                                      </p:cBhvr>
                                      <p:to x="100000" y="60000"/>
                                    </p:animScale>
                                    <p:animScale>
                                      <p:cBhvr>
                                        <p:cTn id="17" dur="166" decel="50000">
                                          <p:stCondLst>
                                            <p:cond delay="676"/>
                                          </p:stCondLst>
                                        </p:cTn>
                                        <p:tgtEl>
                                          <p:spTgt spid="1026"/>
                                        </p:tgtEl>
                                      </p:cBhvr>
                                      <p:to x="100000" y="100000"/>
                                    </p:animScale>
                                    <p:animScale>
                                      <p:cBhvr>
                                        <p:cTn id="18" dur="26">
                                          <p:stCondLst>
                                            <p:cond delay="1312"/>
                                          </p:stCondLst>
                                        </p:cTn>
                                        <p:tgtEl>
                                          <p:spTgt spid="1026"/>
                                        </p:tgtEl>
                                      </p:cBhvr>
                                      <p:to x="100000" y="80000"/>
                                    </p:animScale>
                                    <p:animScale>
                                      <p:cBhvr>
                                        <p:cTn id="19" dur="166" decel="50000">
                                          <p:stCondLst>
                                            <p:cond delay="1338"/>
                                          </p:stCondLst>
                                        </p:cTn>
                                        <p:tgtEl>
                                          <p:spTgt spid="1026"/>
                                        </p:tgtEl>
                                      </p:cBhvr>
                                      <p:to x="100000" y="100000"/>
                                    </p:animScale>
                                    <p:animScale>
                                      <p:cBhvr>
                                        <p:cTn id="20" dur="26">
                                          <p:stCondLst>
                                            <p:cond delay="1642"/>
                                          </p:stCondLst>
                                        </p:cTn>
                                        <p:tgtEl>
                                          <p:spTgt spid="1026"/>
                                        </p:tgtEl>
                                      </p:cBhvr>
                                      <p:to x="100000" y="90000"/>
                                    </p:animScale>
                                    <p:animScale>
                                      <p:cBhvr>
                                        <p:cTn id="21" dur="166" decel="50000">
                                          <p:stCondLst>
                                            <p:cond delay="1668"/>
                                          </p:stCondLst>
                                        </p:cTn>
                                        <p:tgtEl>
                                          <p:spTgt spid="1026"/>
                                        </p:tgtEl>
                                      </p:cBhvr>
                                      <p:to x="100000" y="100000"/>
                                    </p:animScale>
                                    <p:animScale>
                                      <p:cBhvr>
                                        <p:cTn id="22" dur="26">
                                          <p:stCondLst>
                                            <p:cond delay="1808"/>
                                          </p:stCondLst>
                                        </p:cTn>
                                        <p:tgtEl>
                                          <p:spTgt spid="1026"/>
                                        </p:tgtEl>
                                      </p:cBhvr>
                                      <p:to x="100000" y="95000"/>
                                    </p:animScale>
                                    <p:animScale>
                                      <p:cBhvr>
                                        <p:cTn id="23" dur="166" decel="50000">
                                          <p:stCondLst>
                                            <p:cond delay="1834"/>
                                          </p:stCondLst>
                                        </p:cTn>
                                        <p:tgtEl>
                                          <p:spTgt spid="1026"/>
                                        </p:tgtEl>
                                      </p:cBhvr>
                                      <p:to x="100000" y="100000"/>
                                    </p:animScale>
                                  </p:childTnLst>
                                </p:cTn>
                              </p:par>
                              <p:par>
                                <p:cTn id="24" presetID="26" presetClass="emph" presetSubtype="0" fill="hold" nodeType="withEffect">
                                  <p:stCondLst>
                                    <p:cond delay="0"/>
                                  </p:stCondLst>
                                  <p:childTnLst>
                                    <p:animEffect transition="out" filter="fade">
                                      <p:cBhvr>
                                        <p:cTn id="25" dur="500" tmFilter="0, 0; .2, .5; .8, .5; 1, 0"/>
                                        <p:tgtEl>
                                          <p:spTgt spid="1026"/>
                                        </p:tgtEl>
                                      </p:cBhvr>
                                    </p:animEffect>
                                    <p:animScale>
                                      <p:cBhvr>
                                        <p:cTn id="26" dur="250" autoRev="1" fill="hold"/>
                                        <p:tgtEl>
                                          <p:spTgt spid="1026"/>
                                        </p:tgtEl>
                                      </p:cBhvr>
                                      <p:by x="105000" y="105000"/>
                                    </p:animScale>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30" repeatCount="indefinite" fill="hold" display="0">
                  <p:stCondLst>
                    <p:cond delay="indefinite"/>
                  </p:stCondLst>
                  <p:endCondLst>
                    <p:cond evt="onStopAudio" delay="0">
                      <p:tgtEl>
                        <p:sldTgt/>
                      </p:tgtEl>
                    </p:cond>
                  </p:endCondLst>
                </p:cTn>
                <p:tgtEl>
                  <p:spTgt spid="2"/>
                </p:tgtEl>
              </p:cMediaNode>
            </p:audio>
            <p:audio>
              <p:cMediaNode vol="80000" numSld="100">
                <p:cTn id="31"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6000"/>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C52DD67-0CB2-78A1-D628-6045F07EA7C4}"/>
              </a:ext>
            </a:extLst>
          </p:cNvPr>
          <p:cNvPicPr/>
          <p:nvPr/>
        </p:nvPicPr>
        <p:blipFill>
          <a:blip r:embed="rId3">
            <a:extLst>
              <a:ext uri="{28A0092B-C50C-407E-A947-70E740481C1C}">
                <a14:useLocalDpi xmlns:a14="http://schemas.microsoft.com/office/drawing/2010/main" val="0"/>
              </a:ext>
            </a:extLst>
          </a:blip>
          <a:stretch>
            <a:fillRect/>
          </a:stretch>
        </p:blipFill>
        <p:spPr>
          <a:xfrm flipH="1">
            <a:off x="752993" y="2047008"/>
            <a:ext cx="5086696" cy="4995257"/>
          </a:xfrm>
          <a:prstGeom prst="rect">
            <a:avLst/>
          </a:prstGeom>
        </p:spPr>
      </p:pic>
      <p:pic>
        <p:nvPicPr>
          <p:cNvPr id="2" name="Picture 1">
            <a:extLst>
              <a:ext uri="{FF2B5EF4-FFF2-40B4-BE49-F238E27FC236}">
                <a16:creationId xmlns:a16="http://schemas.microsoft.com/office/drawing/2014/main" id="{21546E94-3D01-4182-AB16-5EE8F9B6E0DF}"/>
              </a:ext>
            </a:extLst>
          </p:cNvPr>
          <p:cNvPicPr>
            <a:picLocks noChangeAspect="1"/>
          </p:cNvPicPr>
          <p:nvPr/>
        </p:nvPicPr>
        <p:blipFill>
          <a:blip r:embed="rId4"/>
          <a:stretch>
            <a:fillRect/>
          </a:stretch>
        </p:blipFill>
        <p:spPr>
          <a:xfrm>
            <a:off x="6830717" y="1353932"/>
            <a:ext cx="4718713" cy="3682303"/>
          </a:xfrm>
          <a:prstGeom prst="rect">
            <a:avLst/>
          </a:prstGeom>
        </p:spPr>
      </p:pic>
    </p:spTree>
    <p:extLst>
      <p:ext uri="{BB962C8B-B14F-4D97-AF65-F5344CB8AC3E}">
        <p14:creationId xmlns:p14="http://schemas.microsoft.com/office/powerpoint/2010/main" val="655790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ghi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bảng</a:t>
            </a:r>
            <a:r>
              <a:rPr kumimoji="0" lang="en-US" sz="3600" b="0" i="0" u="none" strike="noStrike" kern="1200" cap="none" spc="0" normalizeH="0" baseline="0" noProof="0" dirty="0">
                <a:ln>
                  <a:noFill/>
                </a:ln>
                <a:solidFill>
                  <a:prstClr val="black"/>
                </a:solidFill>
                <a:effectLst/>
                <a:uLnTx/>
                <a:uFillTx/>
                <a:latin typeface="Calibri"/>
                <a:ea typeface="+mn-ea"/>
                <a:cs typeface="+mn-cs"/>
              </a:rPr>
              <a:t> con.</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BCD4E2CC-7C55-49C4-B896-5558318BC463}"/>
              </a:ext>
            </a:extLst>
          </p:cNvPr>
          <p:cNvPicPr>
            <a:picLocks noChangeAspect="1"/>
          </p:cNvPicPr>
          <p:nvPr/>
        </p:nvPicPr>
        <p:blipFill>
          <a:blip r:embed="rId5"/>
          <a:stretch>
            <a:fillRect/>
          </a:stretch>
        </p:blipFill>
        <p:spPr>
          <a:xfrm>
            <a:off x="1530567" y="215495"/>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90376"/>
            <a:ext cx="5022704" cy="3153683"/>
            <a:chOff x="325473" y="239232"/>
            <a:chExt cx="5022704" cy="3153683"/>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1" y="819150"/>
              <a:ext cx="4329976" cy="2047010"/>
            </a:xfrm>
            <a:custGeom>
              <a:avLst/>
              <a:gdLst>
                <a:gd name="connsiteX0" fmla="*/ 0 w 4329976"/>
                <a:gd name="connsiteY0" fmla="*/ 341175 h 2047010"/>
                <a:gd name="connsiteX1" fmla="*/ 341175 w 4329976"/>
                <a:gd name="connsiteY1" fmla="*/ 0 h 2047010"/>
                <a:gd name="connsiteX2" fmla="*/ 949113 w 4329976"/>
                <a:gd name="connsiteY2" fmla="*/ 0 h 2047010"/>
                <a:gd name="connsiteX3" fmla="*/ 1593527 w 4329976"/>
                <a:gd name="connsiteY3" fmla="*/ 0 h 2047010"/>
                <a:gd name="connsiteX4" fmla="*/ 2201464 w 4329976"/>
                <a:gd name="connsiteY4" fmla="*/ 0 h 2047010"/>
                <a:gd name="connsiteX5" fmla="*/ 2699973 w 4329976"/>
                <a:gd name="connsiteY5" fmla="*/ 0 h 2047010"/>
                <a:gd name="connsiteX6" fmla="*/ 3344387 w 4329976"/>
                <a:gd name="connsiteY6" fmla="*/ 0 h 2047010"/>
                <a:gd name="connsiteX7" fmla="*/ 3988801 w 4329976"/>
                <a:gd name="connsiteY7" fmla="*/ 0 h 2047010"/>
                <a:gd name="connsiteX8" fmla="*/ 4329976 w 4329976"/>
                <a:gd name="connsiteY8" fmla="*/ 341175 h 2047010"/>
                <a:gd name="connsiteX9" fmla="*/ 4329976 w 4329976"/>
                <a:gd name="connsiteY9" fmla="*/ 1023505 h 2047010"/>
                <a:gd name="connsiteX10" fmla="*/ 4329976 w 4329976"/>
                <a:gd name="connsiteY10" fmla="*/ 1705835 h 2047010"/>
                <a:gd name="connsiteX11" fmla="*/ 3988801 w 4329976"/>
                <a:gd name="connsiteY11" fmla="*/ 2047010 h 2047010"/>
                <a:gd name="connsiteX12" fmla="*/ 3380863 w 4329976"/>
                <a:gd name="connsiteY12" fmla="*/ 2047010 h 2047010"/>
                <a:gd name="connsiteX13" fmla="*/ 2845878 w 4329976"/>
                <a:gd name="connsiteY13" fmla="*/ 2047010 h 2047010"/>
                <a:gd name="connsiteX14" fmla="*/ 2310893 w 4329976"/>
                <a:gd name="connsiteY14" fmla="*/ 2047010 h 2047010"/>
                <a:gd name="connsiteX15" fmla="*/ 1666479 w 4329976"/>
                <a:gd name="connsiteY15" fmla="*/ 2047010 h 2047010"/>
                <a:gd name="connsiteX16" fmla="*/ 1058541 w 4329976"/>
                <a:gd name="connsiteY16" fmla="*/ 2047010 h 2047010"/>
                <a:gd name="connsiteX17" fmla="*/ 341175 w 4329976"/>
                <a:gd name="connsiteY17" fmla="*/ 2047010 h 2047010"/>
                <a:gd name="connsiteX18" fmla="*/ 0 w 4329976"/>
                <a:gd name="connsiteY18" fmla="*/ 1705835 h 2047010"/>
                <a:gd name="connsiteX19" fmla="*/ 0 w 4329976"/>
                <a:gd name="connsiteY19" fmla="*/ 996212 h 2047010"/>
                <a:gd name="connsiteX20" fmla="*/ 0 w 4329976"/>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9976" h="2047010" fill="none" extrusionOk="0">
                  <a:moveTo>
                    <a:pt x="0" y="341175"/>
                  </a:moveTo>
                  <a:cubicBezTo>
                    <a:pt x="-20853" y="161954"/>
                    <a:pt x="122362" y="5937"/>
                    <a:pt x="341175" y="0"/>
                  </a:cubicBezTo>
                  <a:cubicBezTo>
                    <a:pt x="545779" y="25012"/>
                    <a:pt x="777982" y="7843"/>
                    <a:pt x="949113" y="0"/>
                  </a:cubicBezTo>
                  <a:cubicBezTo>
                    <a:pt x="1120244" y="-7843"/>
                    <a:pt x="1337052" y="17179"/>
                    <a:pt x="1593527" y="0"/>
                  </a:cubicBezTo>
                  <a:cubicBezTo>
                    <a:pt x="1850002" y="-17179"/>
                    <a:pt x="2022834" y="22404"/>
                    <a:pt x="2201464" y="0"/>
                  </a:cubicBezTo>
                  <a:cubicBezTo>
                    <a:pt x="2380094" y="-22404"/>
                    <a:pt x="2521562" y="-21095"/>
                    <a:pt x="2699973" y="0"/>
                  </a:cubicBezTo>
                  <a:cubicBezTo>
                    <a:pt x="2878384" y="21095"/>
                    <a:pt x="3112090" y="17534"/>
                    <a:pt x="3344387" y="0"/>
                  </a:cubicBezTo>
                  <a:cubicBezTo>
                    <a:pt x="3576684" y="-17534"/>
                    <a:pt x="3837687" y="-22573"/>
                    <a:pt x="3988801" y="0"/>
                  </a:cubicBezTo>
                  <a:cubicBezTo>
                    <a:pt x="4183828" y="-5254"/>
                    <a:pt x="4334179" y="155113"/>
                    <a:pt x="4329976" y="341175"/>
                  </a:cubicBezTo>
                  <a:cubicBezTo>
                    <a:pt x="4342368" y="576865"/>
                    <a:pt x="4328719" y="771590"/>
                    <a:pt x="4329976" y="1023505"/>
                  </a:cubicBezTo>
                  <a:cubicBezTo>
                    <a:pt x="4331234" y="1275420"/>
                    <a:pt x="4346694" y="1470339"/>
                    <a:pt x="4329976" y="1705835"/>
                  </a:cubicBezTo>
                  <a:cubicBezTo>
                    <a:pt x="4331695" y="1876372"/>
                    <a:pt x="4166117" y="2048825"/>
                    <a:pt x="3988801" y="2047010"/>
                  </a:cubicBezTo>
                  <a:cubicBezTo>
                    <a:pt x="3822489" y="2036638"/>
                    <a:pt x="3542511" y="2026121"/>
                    <a:pt x="3380863" y="2047010"/>
                  </a:cubicBezTo>
                  <a:cubicBezTo>
                    <a:pt x="3219215" y="2067899"/>
                    <a:pt x="3053074" y="2059421"/>
                    <a:pt x="2845878" y="2047010"/>
                  </a:cubicBezTo>
                  <a:cubicBezTo>
                    <a:pt x="2638683" y="2034599"/>
                    <a:pt x="2542921" y="2060434"/>
                    <a:pt x="2310893" y="2047010"/>
                  </a:cubicBezTo>
                  <a:cubicBezTo>
                    <a:pt x="2078865" y="2033586"/>
                    <a:pt x="1863367" y="2016530"/>
                    <a:pt x="1666479" y="2047010"/>
                  </a:cubicBezTo>
                  <a:cubicBezTo>
                    <a:pt x="1469591" y="2077490"/>
                    <a:pt x="1336861" y="2037786"/>
                    <a:pt x="1058541" y="2047010"/>
                  </a:cubicBezTo>
                  <a:cubicBezTo>
                    <a:pt x="780221" y="2056234"/>
                    <a:pt x="696139" y="2040847"/>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329976" h="2047010" stroke="0" extrusionOk="0">
                  <a:moveTo>
                    <a:pt x="0" y="341175"/>
                  </a:moveTo>
                  <a:cubicBezTo>
                    <a:pt x="40518" y="158403"/>
                    <a:pt x="168970" y="26550"/>
                    <a:pt x="341175" y="0"/>
                  </a:cubicBezTo>
                  <a:cubicBezTo>
                    <a:pt x="539824" y="8561"/>
                    <a:pt x="714823" y="-12461"/>
                    <a:pt x="839684" y="0"/>
                  </a:cubicBezTo>
                  <a:cubicBezTo>
                    <a:pt x="964545" y="12461"/>
                    <a:pt x="1276357" y="-24309"/>
                    <a:pt x="1484098" y="0"/>
                  </a:cubicBezTo>
                  <a:cubicBezTo>
                    <a:pt x="1691839" y="24309"/>
                    <a:pt x="1833522" y="13498"/>
                    <a:pt x="2128512" y="0"/>
                  </a:cubicBezTo>
                  <a:cubicBezTo>
                    <a:pt x="2423502" y="-13498"/>
                    <a:pt x="2519869" y="-5444"/>
                    <a:pt x="2772926" y="0"/>
                  </a:cubicBezTo>
                  <a:cubicBezTo>
                    <a:pt x="3025983" y="5444"/>
                    <a:pt x="3289826" y="-13947"/>
                    <a:pt x="3453816" y="0"/>
                  </a:cubicBezTo>
                  <a:cubicBezTo>
                    <a:pt x="3617806" y="13947"/>
                    <a:pt x="3780303" y="8168"/>
                    <a:pt x="3988801" y="0"/>
                  </a:cubicBezTo>
                  <a:cubicBezTo>
                    <a:pt x="4165619" y="-18311"/>
                    <a:pt x="4324303" y="137329"/>
                    <a:pt x="4329976" y="341175"/>
                  </a:cubicBezTo>
                  <a:cubicBezTo>
                    <a:pt x="4301962" y="566295"/>
                    <a:pt x="4321322" y="851727"/>
                    <a:pt x="4329976" y="1037152"/>
                  </a:cubicBezTo>
                  <a:cubicBezTo>
                    <a:pt x="4338630" y="1222577"/>
                    <a:pt x="4325838" y="1466791"/>
                    <a:pt x="4329976" y="1705835"/>
                  </a:cubicBezTo>
                  <a:cubicBezTo>
                    <a:pt x="4323192" y="1915652"/>
                    <a:pt x="4138150" y="2037525"/>
                    <a:pt x="3988801" y="2047010"/>
                  </a:cubicBezTo>
                  <a:cubicBezTo>
                    <a:pt x="3777349" y="2048348"/>
                    <a:pt x="3593894" y="2032212"/>
                    <a:pt x="3490292" y="2047010"/>
                  </a:cubicBezTo>
                  <a:cubicBezTo>
                    <a:pt x="3386690" y="2061808"/>
                    <a:pt x="3050235" y="2032716"/>
                    <a:pt x="2918831" y="2047010"/>
                  </a:cubicBezTo>
                  <a:cubicBezTo>
                    <a:pt x="2787427" y="2061304"/>
                    <a:pt x="2482931" y="2047356"/>
                    <a:pt x="2310893" y="2047010"/>
                  </a:cubicBezTo>
                  <a:cubicBezTo>
                    <a:pt x="2138855" y="2046664"/>
                    <a:pt x="1901437" y="2047850"/>
                    <a:pt x="1702955" y="2047010"/>
                  </a:cubicBezTo>
                  <a:cubicBezTo>
                    <a:pt x="1504473" y="2046170"/>
                    <a:pt x="1345598" y="2070813"/>
                    <a:pt x="1022065" y="2047010"/>
                  </a:cubicBezTo>
                  <a:cubicBezTo>
                    <a:pt x="698532" y="2023208"/>
                    <a:pt x="639631" y="2049491"/>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Hãy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nêu</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dụng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của</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giao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8509" y="239232"/>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315741" y="233916"/>
            <a:ext cx="5613990" cy="2345405"/>
          </a:xfrm>
          <a:custGeom>
            <a:avLst/>
            <a:gdLst>
              <a:gd name="connsiteX0" fmla="*/ 0 w 5613990"/>
              <a:gd name="connsiteY0" fmla="*/ 390909 h 2345405"/>
              <a:gd name="connsiteX1" fmla="*/ 390909 w 5613990"/>
              <a:gd name="connsiteY1" fmla="*/ 0 h 2345405"/>
              <a:gd name="connsiteX2" fmla="*/ 1025371 w 5613990"/>
              <a:gd name="connsiteY2" fmla="*/ 0 h 2345405"/>
              <a:gd name="connsiteX3" fmla="*/ 1573316 w 5613990"/>
              <a:gd name="connsiteY3" fmla="*/ 0 h 2345405"/>
              <a:gd name="connsiteX4" fmla="*/ 2150100 w 5613990"/>
              <a:gd name="connsiteY4" fmla="*/ 0 h 2345405"/>
              <a:gd name="connsiteX5" fmla="*/ 2698044 w 5613990"/>
              <a:gd name="connsiteY5" fmla="*/ 0 h 2345405"/>
              <a:gd name="connsiteX6" fmla="*/ 3274828 w 5613990"/>
              <a:gd name="connsiteY6" fmla="*/ 0 h 2345405"/>
              <a:gd name="connsiteX7" fmla="*/ 3274828 w 5613990"/>
              <a:gd name="connsiteY7" fmla="*/ 0 h 2345405"/>
              <a:gd name="connsiteX8" fmla="*/ 3756695 w 5613990"/>
              <a:gd name="connsiteY8" fmla="*/ 0 h 2345405"/>
              <a:gd name="connsiteX9" fmla="*/ 4210493 w 5613990"/>
              <a:gd name="connsiteY9" fmla="*/ 0 h 2345405"/>
              <a:gd name="connsiteX10" fmla="*/ 4678325 w 5613990"/>
              <a:gd name="connsiteY10" fmla="*/ 0 h 2345405"/>
              <a:gd name="connsiteX11" fmla="*/ 5223081 w 5613990"/>
              <a:gd name="connsiteY11" fmla="*/ 0 h 2345405"/>
              <a:gd name="connsiteX12" fmla="*/ 5613990 w 5613990"/>
              <a:gd name="connsiteY12" fmla="*/ 390909 h 2345405"/>
              <a:gd name="connsiteX13" fmla="*/ 5613990 w 5613990"/>
              <a:gd name="connsiteY13" fmla="*/ 899076 h 2345405"/>
              <a:gd name="connsiteX14" fmla="*/ 5613990 w 5613990"/>
              <a:gd name="connsiteY14" fmla="*/ 1368153 h 2345405"/>
              <a:gd name="connsiteX15" fmla="*/ 5613990 w 5613990"/>
              <a:gd name="connsiteY15" fmla="*/ 1368153 h 2345405"/>
              <a:gd name="connsiteX16" fmla="*/ 5613990 w 5613990"/>
              <a:gd name="connsiteY16" fmla="*/ 1954504 h 2345405"/>
              <a:gd name="connsiteX17" fmla="*/ 5613990 w 5613990"/>
              <a:gd name="connsiteY17" fmla="*/ 1954496 h 2345405"/>
              <a:gd name="connsiteX18" fmla="*/ 5223081 w 5613990"/>
              <a:gd name="connsiteY18" fmla="*/ 2345405 h 2345405"/>
              <a:gd name="connsiteX19" fmla="*/ 4678325 w 5613990"/>
              <a:gd name="connsiteY19" fmla="*/ 2345405 h 2345405"/>
              <a:gd name="connsiteX20" fmla="*/ 4488441 w 5613990"/>
              <a:gd name="connsiteY20" fmla="*/ 2675333 h 2345405"/>
              <a:gd name="connsiteX21" fmla="*/ 3918043 w 5613990"/>
              <a:gd name="connsiteY21" fmla="*/ 2520267 h 2345405"/>
              <a:gd name="connsiteX22" fmla="*/ 3274828 w 5613990"/>
              <a:gd name="connsiteY22" fmla="*/ 2345405 h 2345405"/>
              <a:gd name="connsiteX23" fmla="*/ 2726883 w 5613990"/>
              <a:gd name="connsiteY23" fmla="*/ 2345405 h 2345405"/>
              <a:gd name="connsiteX24" fmla="*/ 2092421 w 5613990"/>
              <a:gd name="connsiteY24" fmla="*/ 2345405 h 2345405"/>
              <a:gd name="connsiteX25" fmla="*/ 1486798 w 5613990"/>
              <a:gd name="connsiteY25" fmla="*/ 2345405 h 2345405"/>
              <a:gd name="connsiteX26" fmla="*/ 390909 w 5613990"/>
              <a:gd name="connsiteY26" fmla="*/ 2345405 h 2345405"/>
              <a:gd name="connsiteX27" fmla="*/ 0 w 5613990"/>
              <a:gd name="connsiteY27" fmla="*/ 1954496 h 2345405"/>
              <a:gd name="connsiteX28" fmla="*/ 0 w 5613990"/>
              <a:gd name="connsiteY28" fmla="*/ 1954504 h 2345405"/>
              <a:gd name="connsiteX29" fmla="*/ 0 w 5613990"/>
              <a:gd name="connsiteY29" fmla="*/ 1368153 h 2345405"/>
              <a:gd name="connsiteX30" fmla="*/ 0 w 5613990"/>
              <a:gd name="connsiteY30" fmla="*/ 1368153 h 2345405"/>
              <a:gd name="connsiteX31" fmla="*/ 0 w 5613990"/>
              <a:gd name="connsiteY31" fmla="*/ 899076 h 2345405"/>
              <a:gd name="connsiteX32" fmla="*/ 0 w 5613990"/>
              <a:gd name="connsiteY32" fmla="*/ 390909 h 23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3990" h="2345405" fill="none" extrusionOk="0">
                <a:moveTo>
                  <a:pt x="0" y="390909"/>
                </a:moveTo>
                <a:cubicBezTo>
                  <a:pt x="2093" y="139596"/>
                  <a:pt x="180347" y="6352"/>
                  <a:pt x="390909" y="0"/>
                </a:cubicBezTo>
                <a:cubicBezTo>
                  <a:pt x="580998" y="14466"/>
                  <a:pt x="877976" y="28899"/>
                  <a:pt x="1025371" y="0"/>
                </a:cubicBezTo>
                <a:cubicBezTo>
                  <a:pt x="1172766" y="-28899"/>
                  <a:pt x="1398500" y="489"/>
                  <a:pt x="1573316" y="0"/>
                </a:cubicBezTo>
                <a:cubicBezTo>
                  <a:pt x="1748133" y="-489"/>
                  <a:pt x="2013471" y="-8744"/>
                  <a:pt x="2150100" y="0"/>
                </a:cubicBezTo>
                <a:cubicBezTo>
                  <a:pt x="2286729" y="8744"/>
                  <a:pt x="2439473" y="-25889"/>
                  <a:pt x="2698044" y="0"/>
                </a:cubicBezTo>
                <a:cubicBezTo>
                  <a:pt x="2956615" y="25889"/>
                  <a:pt x="3034827" y="-15886"/>
                  <a:pt x="3274828" y="0"/>
                </a:cubicBezTo>
                <a:lnTo>
                  <a:pt x="3274828" y="0"/>
                </a:lnTo>
                <a:cubicBezTo>
                  <a:pt x="3395982" y="-14863"/>
                  <a:pt x="3560475" y="7757"/>
                  <a:pt x="3756695" y="0"/>
                </a:cubicBezTo>
                <a:cubicBezTo>
                  <a:pt x="3952915" y="-7757"/>
                  <a:pt x="4084201" y="-8098"/>
                  <a:pt x="4210493" y="0"/>
                </a:cubicBezTo>
                <a:cubicBezTo>
                  <a:pt x="4336785" y="8098"/>
                  <a:pt x="4528583" y="-20933"/>
                  <a:pt x="4678325" y="0"/>
                </a:cubicBezTo>
                <a:cubicBezTo>
                  <a:pt x="4859866" y="20309"/>
                  <a:pt x="5004412" y="-15513"/>
                  <a:pt x="5223081" y="0"/>
                </a:cubicBezTo>
                <a:cubicBezTo>
                  <a:pt x="5473014" y="6384"/>
                  <a:pt x="5570700" y="165099"/>
                  <a:pt x="5613990" y="390909"/>
                </a:cubicBezTo>
                <a:cubicBezTo>
                  <a:pt x="5635458" y="586035"/>
                  <a:pt x="5613948" y="737242"/>
                  <a:pt x="5613990" y="899076"/>
                </a:cubicBezTo>
                <a:cubicBezTo>
                  <a:pt x="5614032" y="1060910"/>
                  <a:pt x="5597102" y="1233738"/>
                  <a:pt x="5613990" y="1368153"/>
                </a:cubicBezTo>
                <a:lnTo>
                  <a:pt x="5613990" y="1368153"/>
                </a:lnTo>
                <a:cubicBezTo>
                  <a:pt x="5601736" y="1555888"/>
                  <a:pt x="5601505" y="1724022"/>
                  <a:pt x="5613990" y="1954504"/>
                </a:cubicBezTo>
                <a:lnTo>
                  <a:pt x="5613990" y="1954496"/>
                </a:lnTo>
                <a:cubicBezTo>
                  <a:pt x="5632815" y="2206384"/>
                  <a:pt x="5408338" y="2317436"/>
                  <a:pt x="5223081" y="2345405"/>
                </a:cubicBezTo>
                <a:cubicBezTo>
                  <a:pt x="4975023" y="2335531"/>
                  <a:pt x="4820958" y="2351953"/>
                  <a:pt x="4678325" y="2345405"/>
                </a:cubicBezTo>
                <a:cubicBezTo>
                  <a:pt x="4606856" y="2496983"/>
                  <a:pt x="4537529" y="2600502"/>
                  <a:pt x="4488441" y="2675333"/>
                </a:cubicBezTo>
                <a:cubicBezTo>
                  <a:pt x="4280539" y="2613776"/>
                  <a:pt x="4178565" y="2575818"/>
                  <a:pt x="3918043" y="2520267"/>
                </a:cubicBezTo>
                <a:cubicBezTo>
                  <a:pt x="3657521" y="2464716"/>
                  <a:pt x="3524850" y="2435539"/>
                  <a:pt x="3274828" y="2345405"/>
                </a:cubicBezTo>
                <a:cubicBezTo>
                  <a:pt x="3123159" y="2341097"/>
                  <a:pt x="2881874" y="2318289"/>
                  <a:pt x="2726883" y="2345405"/>
                </a:cubicBezTo>
                <a:cubicBezTo>
                  <a:pt x="2571892" y="2372521"/>
                  <a:pt x="2262151" y="2359647"/>
                  <a:pt x="2092421" y="2345405"/>
                </a:cubicBezTo>
                <a:cubicBezTo>
                  <a:pt x="1922691" y="2331163"/>
                  <a:pt x="1681751" y="2341917"/>
                  <a:pt x="1486798" y="2345405"/>
                </a:cubicBezTo>
                <a:cubicBezTo>
                  <a:pt x="1291845" y="2348893"/>
                  <a:pt x="734203" y="2389372"/>
                  <a:pt x="390909" y="2345405"/>
                </a:cubicBezTo>
                <a:cubicBezTo>
                  <a:pt x="179279" y="2340946"/>
                  <a:pt x="-6662" y="2144488"/>
                  <a:pt x="0" y="1954496"/>
                </a:cubicBezTo>
                <a:lnTo>
                  <a:pt x="0" y="1954504"/>
                </a:lnTo>
                <a:cubicBezTo>
                  <a:pt x="25087" y="1803765"/>
                  <a:pt x="-20815" y="1572104"/>
                  <a:pt x="0" y="1368153"/>
                </a:cubicBezTo>
                <a:lnTo>
                  <a:pt x="0" y="1368153"/>
                </a:lnTo>
                <a:cubicBezTo>
                  <a:pt x="-6425" y="1191777"/>
                  <a:pt x="20497" y="1078808"/>
                  <a:pt x="0" y="899076"/>
                </a:cubicBezTo>
                <a:cubicBezTo>
                  <a:pt x="-20497" y="719344"/>
                  <a:pt x="8377" y="628381"/>
                  <a:pt x="0" y="390909"/>
                </a:cubicBezTo>
                <a:close/>
              </a:path>
              <a:path w="5613990" h="2345405" stroke="0" extrusionOk="0">
                <a:moveTo>
                  <a:pt x="0" y="390909"/>
                </a:moveTo>
                <a:cubicBezTo>
                  <a:pt x="3717" y="187133"/>
                  <a:pt x="171893" y="-24915"/>
                  <a:pt x="390909" y="0"/>
                </a:cubicBezTo>
                <a:cubicBezTo>
                  <a:pt x="590842" y="8300"/>
                  <a:pt x="821346" y="-27496"/>
                  <a:pt x="967693" y="0"/>
                </a:cubicBezTo>
                <a:cubicBezTo>
                  <a:pt x="1114040" y="27496"/>
                  <a:pt x="1309934" y="16782"/>
                  <a:pt x="1457959" y="0"/>
                </a:cubicBezTo>
                <a:cubicBezTo>
                  <a:pt x="1605984" y="-16782"/>
                  <a:pt x="1791719" y="-15052"/>
                  <a:pt x="2063582" y="0"/>
                </a:cubicBezTo>
                <a:cubicBezTo>
                  <a:pt x="2335445" y="15052"/>
                  <a:pt x="2346753" y="8783"/>
                  <a:pt x="2611527" y="0"/>
                </a:cubicBezTo>
                <a:cubicBezTo>
                  <a:pt x="2876301" y="-8783"/>
                  <a:pt x="2978892" y="-31613"/>
                  <a:pt x="3274828" y="0"/>
                </a:cubicBezTo>
                <a:lnTo>
                  <a:pt x="3274828" y="0"/>
                </a:lnTo>
                <a:cubicBezTo>
                  <a:pt x="3378940" y="20867"/>
                  <a:pt x="3533280" y="-3084"/>
                  <a:pt x="3728625" y="0"/>
                </a:cubicBezTo>
                <a:cubicBezTo>
                  <a:pt x="3923970" y="3084"/>
                  <a:pt x="4050035" y="-17204"/>
                  <a:pt x="4154353" y="0"/>
                </a:cubicBezTo>
                <a:cubicBezTo>
                  <a:pt x="4258671" y="17204"/>
                  <a:pt x="4419739" y="-4471"/>
                  <a:pt x="4678325" y="0"/>
                </a:cubicBezTo>
                <a:cubicBezTo>
                  <a:pt x="4919413" y="19683"/>
                  <a:pt x="5042528" y="-25120"/>
                  <a:pt x="5223081" y="0"/>
                </a:cubicBezTo>
                <a:cubicBezTo>
                  <a:pt x="5454899" y="-3734"/>
                  <a:pt x="5647145" y="134155"/>
                  <a:pt x="5613990" y="390909"/>
                </a:cubicBezTo>
                <a:cubicBezTo>
                  <a:pt x="5616306" y="596251"/>
                  <a:pt x="5626825" y="670724"/>
                  <a:pt x="5613990" y="899076"/>
                </a:cubicBezTo>
                <a:cubicBezTo>
                  <a:pt x="5601155" y="1127428"/>
                  <a:pt x="5627992" y="1166381"/>
                  <a:pt x="5613990" y="1368153"/>
                </a:cubicBezTo>
                <a:lnTo>
                  <a:pt x="5613990" y="1368153"/>
                </a:lnTo>
                <a:cubicBezTo>
                  <a:pt x="5639734" y="1489488"/>
                  <a:pt x="5630900" y="1663237"/>
                  <a:pt x="5613990" y="1954504"/>
                </a:cubicBezTo>
                <a:lnTo>
                  <a:pt x="5613990" y="1954496"/>
                </a:lnTo>
                <a:cubicBezTo>
                  <a:pt x="5583469" y="2153060"/>
                  <a:pt x="5413694" y="2311813"/>
                  <a:pt x="5223081" y="2345405"/>
                </a:cubicBezTo>
                <a:cubicBezTo>
                  <a:pt x="5043239" y="2322301"/>
                  <a:pt x="4797471" y="2370248"/>
                  <a:pt x="4678325" y="2345405"/>
                </a:cubicBezTo>
                <a:cubicBezTo>
                  <a:pt x="4607746" y="2486049"/>
                  <a:pt x="4577872" y="2527580"/>
                  <a:pt x="4488441" y="2675333"/>
                </a:cubicBezTo>
                <a:cubicBezTo>
                  <a:pt x="4235440" y="2600586"/>
                  <a:pt x="4194730" y="2575217"/>
                  <a:pt x="3893771" y="2513668"/>
                </a:cubicBezTo>
                <a:cubicBezTo>
                  <a:pt x="3592812" y="2452119"/>
                  <a:pt x="3400250" y="2406625"/>
                  <a:pt x="3274828" y="2345405"/>
                </a:cubicBezTo>
                <a:cubicBezTo>
                  <a:pt x="3135340" y="2331390"/>
                  <a:pt x="2898479" y="2341508"/>
                  <a:pt x="2698044" y="2345405"/>
                </a:cubicBezTo>
                <a:cubicBezTo>
                  <a:pt x="2497609" y="2349302"/>
                  <a:pt x="2374791" y="2321905"/>
                  <a:pt x="2150100" y="2345405"/>
                </a:cubicBezTo>
                <a:cubicBezTo>
                  <a:pt x="1925409" y="2368905"/>
                  <a:pt x="1772579" y="2348280"/>
                  <a:pt x="1659833" y="2345405"/>
                </a:cubicBezTo>
                <a:cubicBezTo>
                  <a:pt x="1547087" y="2342530"/>
                  <a:pt x="1276297" y="2327685"/>
                  <a:pt x="1140728" y="2345405"/>
                </a:cubicBezTo>
                <a:cubicBezTo>
                  <a:pt x="1005159" y="2363125"/>
                  <a:pt x="600438" y="2376108"/>
                  <a:pt x="390909" y="2345405"/>
                </a:cubicBezTo>
                <a:cubicBezTo>
                  <a:pt x="193214" y="2296524"/>
                  <a:pt x="-8619" y="2166485"/>
                  <a:pt x="0" y="1954496"/>
                </a:cubicBezTo>
                <a:lnTo>
                  <a:pt x="0" y="1954504"/>
                </a:lnTo>
                <a:cubicBezTo>
                  <a:pt x="10174" y="1680293"/>
                  <a:pt x="-12272" y="1520392"/>
                  <a:pt x="0" y="1368153"/>
                </a:cubicBezTo>
                <a:lnTo>
                  <a:pt x="0" y="1368153"/>
                </a:lnTo>
                <a:cubicBezTo>
                  <a:pt x="-12094" y="1268478"/>
                  <a:pt x="2039" y="1061973"/>
                  <a:pt x="0" y="899076"/>
                </a:cubicBezTo>
                <a:cubicBezTo>
                  <a:pt x="-2039" y="736179"/>
                  <a:pt x="-10839" y="641790"/>
                  <a:pt x="0" y="390909"/>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29951"/>
                      <a:gd name="adj2" fmla="val 6406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không</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sai</a:t>
            </a:r>
            <a:r>
              <a:rPr lang="en-US" sz="2400" b="1" dirty="0">
                <a:solidFill>
                  <a:srgbClr val="FF0000"/>
                </a:solidFill>
              </a:rPr>
              <a:t> </a:t>
            </a:r>
            <a:r>
              <a:rPr lang="en-US" sz="2400" b="1" dirty="0" err="1">
                <a:solidFill>
                  <a:srgbClr val="FF0000"/>
                </a:solidFill>
              </a:rPr>
              <a:t>luật</a:t>
            </a:r>
            <a:r>
              <a:rPr lang="en-US" sz="2400" b="1" dirty="0">
                <a:solidFill>
                  <a:srgbClr val="FF0000"/>
                </a:solidFill>
              </a:rPr>
              <a:t>,…..</a:t>
            </a:r>
          </a:p>
          <a:p>
            <a:pPr marL="285750" indent="-285750">
              <a:buFont typeface="Arial" panose="020B0604020202020204" pitchFamily="34" charset="0"/>
              <a:buChar char="•"/>
            </a:pPr>
            <a:r>
              <a:rPr lang="en-US" sz="2400" b="1" dirty="0" err="1">
                <a:solidFill>
                  <a:srgbClr val="FF0000"/>
                </a:solidFill>
              </a:rPr>
              <a:t>Tạo</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tốt</a:t>
            </a:r>
            <a:r>
              <a:rPr lang="en-US" sz="2400" b="1" dirty="0">
                <a:solidFill>
                  <a:srgbClr val="FF0000"/>
                </a:solidFill>
              </a:rPr>
              <a:t> </a:t>
            </a:r>
            <a:r>
              <a:rPr lang="en-US" sz="2400" b="1" dirty="0" err="1">
                <a:solidFill>
                  <a:srgbClr val="FF0000"/>
                </a:solidFill>
              </a:rPr>
              <a:t>đẹp</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xe</a:t>
            </a:r>
            <a:r>
              <a:rPr lang="en-US" sz="2400" b="1" dirty="0">
                <a:solidFill>
                  <a:srgbClr val="FF0000"/>
                </a:solidFill>
              </a:rPr>
              <a:t> </a:t>
            </a:r>
            <a:r>
              <a:rPr lang="en-US" sz="2400" b="1" dirty="0" err="1">
                <a:solidFill>
                  <a:srgbClr val="FF0000"/>
                </a:solidFill>
              </a:rPr>
              <a:t>được</a:t>
            </a:r>
            <a:r>
              <a:rPr lang="en-US" sz="2400" b="1" dirty="0">
                <a:solidFill>
                  <a:srgbClr val="FF0000"/>
                </a:solidFill>
              </a:rPr>
              <a:t> </a:t>
            </a:r>
            <a:r>
              <a:rPr lang="en-US" sz="2400" b="1" dirty="0" err="1">
                <a:solidFill>
                  <a:srgbClr val="FF0000"/>
                </a:solidFill>
              </a:rPr>
              <a:t>thuận</a:t>
            </a:r>
            <a:r>
              <a:rPr lang="en-US" sz="2400" b="1" dirty="0">
                <a:solidFill>
                  <a:srgbClr val="FF0000"/>
                </a:solidFill>
              </a:rPr>
              <a:t> </a:t>
            </a:r>
            <a:r>
              <a:rPr lang="en-US" sz="2400" b="1" dirty="0" err="1">
                <a:solidFill>
                  <a:srgbClr val="FF0000"/>
                </a:solidFill>
              </a:rPr>
              <a:t>lợi</a:t>
            </a:r>
            <a:r>
              <a:rPr lang="en-US" sz="2400" b="1" dirty="0">
                <a:solidFill>
                  <a:srgbClr val="FF0000"/>
                </a:solidFill>
              </a:rPr>
              <a:t> </a:t>
            </a:r>
            <a:r>
              <a:rPr lang="en-US" sz="2400" b="1" dirty="0" err="1">
                <a:solidFill>
                  <a:srgbClr val="FF0000"/>
                </a:solidFill>
              </a:rPr>
              <a:t>hơn</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đảm</a:t>
            </a:r>
            <a:r>
              <a:rPr lang="en-US" sz="2400" b="1" dirty="0">
                <a:solidFill>
                  <a:srgbClr val="FF0000"/>
                </a:solidFill>
              </a:rPr>
              <a:t> </a:t>
            </a:r>
            <a:r>
              <a:rPr lang="en-US" sz="2400" b="1" dirty="0" err="1">
                <a:solidFill>
                  <a:srgbClr val="FF0000"/>
                </a:solidFill>
              </a:rPr>
              <a:t>bảo</a:t>
            </a:r>
            <a:r>
              <a:rPr lang="en-US" sz="2400" b="1" dirty="0">
                <a:solidFill>
                  <a:srgbClr val="FF0000"/>
                </a:solidFill>
              </a:rPr>
              <a:t> an </a:t>
            </a:r>
            <a:r>
              <a:rPr lang="en-US" sz="2400" b="1" dirty="0" err="1">
                <a:solidFill>
                  <a:srgbClr val="FF0000"/>
                </a:solidFill>
              </a:rPr>
              <a:t>toàn</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endParaRPr lang="en-US" sz="2400" b="1" dirty="0">
              <a:solidFill>
                <a:srgbClr val="FF0000"/>
              </a:solidFill>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143539"/>
            <a:ext cx="6175663" cy="3100520"/>
            <a:chOff x="325473" y="292395"/>
            <a:chExt cx="6175663" cy="3100520"/>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0" y="819150"/>
              <a:ext cx="4716293" cy="2047010"/>
            </a:xfrm>
            <a:custGeom>
              <a:avLst/>
              <a:gdLst>
                <a:gd name="connsiteX0" fmla="*/ 0 w 4716293"/>
                <a:gd name="connsiteY0" fmla="*/ 341175 h 2047010"/>
                <a:gd name="connsiteX1" fmla="*/ 341175 w 4716293"/>
                <a:gd name="connsiteY1" fmla="*/ 0 h 2047010"/>
                <a:gd name="connsiteX2" fmla="*/ 1013499 w 4716293"/>
                <a:gd name="connsiteY2" fmla="*/ 0 h 2047010"/>
                <a:gd name="connsiteX3" fmla="*/ 1726162 w 4716293"/>
                <a:gd name="connsiteY3" fmla="*/ 0 h 2047010"/>
                <a:gd name="connsiteX4" fmla="*/ 2398486 w 4716293"/>
                <a:gd name="connsiteY4" fmla="*/ 0 h 2047010"/>
                <a:gd name="connsiteX5" fmla="*/ 2949791 w 4716293"/>
                <a:gd name="connsiteY5" fmla="*/ 0 h 2047010"/>
                <a:gd name="connsiteX6" fmla="*/ 3662455 w 4716293"/>
                <a:gd name="connsiteY6" fmla="*/ 0 h 2047010"/>
                <a:gd name="connsiteX7" fmla="*/ 4375118 w 4716293"/>
                <a:gd name="connsiteY7" fmla="*/ 0 h 2047010"/>
                <a:gd name="connsiteX8" fmla="*/ 4716293 w 4716293"/>
                <a:gd name="connsiteY8" fmla="*/ 341175 h 2047010"/>
                <a:gd name="connsiteX9" fmla="*/ 4716293 w 4716293"/>
                <a:gd name="connsiteY9" fmla="*/ 1023505 h 2047010"/>
                <a:gd name="connsiteX10" fmla="*/ 4716293 w 4716293"/>
                <a:gd name="connsiteY10" fmla="*/ 1705835 h 2047010"/>
                <a:gd name="connsiteX11" fmla="*/ 4375118 w 4716293"/>
                <a:gd name="connsiteY11" fmla="*/ 2047010 h 2047010"/>
                <a:gd name="connsiteX12" fmla="*/ 3702794 w 4716293"/>
                <a:gd name="connsiteY12" fmla="*/ 2047010 h 2047010"/>
                <a:gd name="connsiteX13" fmla="*/ 3111149 w 4716293"/>
                <a:gd name="connsiteY13" fmla="*/ 2047010 h 2047010"/>
                <a:gd name="connsiteX14" fmla="*/ 2519504 w 4716293"/>
                <a:gd name="connsiteY14" fmla="*/ 2047010 h 2047010"/>
                <a:gd name="connsiteX15" fmla="*/ 1806841 w 4716293"/>
                <a:gd name="connsiteY15" fmla="*/ 2047010 h 2047010"/>
                <a:gd name="connsiteX16" fmla="*/ 1134517 w 4716293"/>
                <a:gd name="connsiteY16" fmla="*/ 2047010 h 2047010"/>
                <a:gd name="connsiteX17" fmla="*/ 341175 w 4716293"/>
                <a:gd name="connsiteY17" fmla="*/ 2047010 h 2047010"/>
                <a:gd name="connsiteX18" fmla="*/ 0 w 4716293"/>
                <a:gd name="connsiteY18" fmla="*/ 1705835 h 2047010"/>
                <a:gd name="connsiteX19" fmla="*/ 0 w 4716293"/>
                <a:gd name="connsiteY19" fmla="*/ 996212 h 2047010"/>
                <a:gd name="connsiteX20" fmla="*/ 0 w 4716293"/>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6293" h="2047010" fill="none" extrusionOk="0">
                  <a:moveTo>
                    <a:pt x="0" y="341175"/>
                  </a:moveTo>
                  <a:cubicBezTo>
                    <a:pt x="-20853" y="161954"/>
                    <a:pt x="122362" y="5937"/>
                    <a:pt x="341175" y="0"/>
                  </a:cubicBezTo>
                  <a:cubicBezTo>
                    <a:pt x="630515" y="-24685"/>
                    <a:pt x="789441" y="6268"/>
                    <a:pt x="1013499" y="0"/>
                  </a:cubicBezTo>
                  <a:cubicBezTo>
                    <a:pt x="1237557" y="-6268"/>
                    <a:pt x="1489687" y="18716"/>
                    <a:pt x="1726162" y="0"/>
                  </a:cubicBezTo>
                  <a:cubicBezTo>
                    <a:pt x="1962637" y="-18716"/>
                    <a:pt x="2212633" y="-10731"/>
                    <a:pt x="2398486" y="0"/>
                  </a:cubicBezTo>
                  <a:cubicBezTo>
                    <a:pt x="2584339" y="10731"/>
                    <a:pt x="2769500" y="17028"/>
                    <a:pt x="2949791" y="0"/>
                  </a:cubicBezTo>
                  <a:cubicBezTo>
                    <a:pt x="3130083" y="-17028"/>
                    <a:pt x="3346266" y="-22015"/>
                    <a:pt x="3662455" y="0"/>
                  </a:cubicBezTo>
                  <a:cubicBezTo>
                    <a:pt x="3978644" y="22015"/>
                    <a:pt x="4043616" y="31646"/>
                    <a:pt x="4375118" y="0"/>
                  </a:cubicBezTo>
                  <a:cubicBezTo>
                    <a:pt x="4570145" y="-5254"/>
                    <a:pt x="4720496" y="155113"/>
                    <a:pt x="4716293" y="341175"/>
                  </a:cubicBezTo>
                  <a:cubicBezTo>
                    <a:pt x="4728685" y="576865"/>
                    <a:pt x="4715036" y="771590"/>
                    <a:pt x="4716293" y="1023505"/>
                  </a:cubicBezTo>
                  <a:cubicBezTo>
                    <a:pt x="4717551" y="1275420"/>
                    <a:pt x="4733011" y="1470339"/>
                    <a:pt x="4716293" y="1705835"/>
                  </a:cubicBezTo>
                  <a:cubicBezTo>
                    <a:pt x="4718012" y="1876372"/>
                    <a:pt x="4552434" y="2048825"/>
                    <a:pt x="4375118" y="2047010"/>
                  </a:cubicBezTo>
                  <a:cubicBezTo>
                    <a:pt x="4219119" y="2068149"/>
                    <a:pt x="3954844" y="2027596"/>
                    <a:pt x="3702794" y="2047010"/>
                  </a:cubicBezTo>
                  <a:cubicBezTo>
                    <a:pt x="3450744" y="2066424"/>
                    <a:pt x="3364112" y="2065851"/>
                    <a:pt x="3111149" y="2047010"/>
                  </a:cubicBezTo>
                  <a:cubicBezTo>
                    <a:pt x="2858186" y="2028169"/>
                    <a:pt x="2670684" y="2028508"/>
                    <a:pt x="2519504" y="2047010"/>
                  </a:cubicBezTo>
                  <a:cubicBezTo>
                    <a:pt x="2368325" y="2065512"/>
                    <a:pt x="2074373" y="2068507"/>
                    <a:pt x="1806841" y="2047010"/>
                  </a:cubicBezTo>
                  <a:cubicBezTo>
                    <a:pt x="1539309" y="2025513"/>
                    <a:pt x="1440275" y="2056123"/>
                    <a:pt x="1134517" y="2047010"/>
                  </a:cubicBezTo>
                  <a:cubicBezTo>
                    <a:pt x="828759" y="2037897"/>
                    <a:pt x="504786" y="2014766"/>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716293" h="2047010" stroke="0" extrusionOk="0">
                  <a:moveTo>
                    <a:pt x="0" y="341175"/>
                  </a:moveTo>
                  <a:cubicBezTo>
                    <a:pt x="40518" y="158403"/>
                    <a:pt x="168970" y="26550"/>
                    <a:pt x="341175" y="0"/>
                  </a:cubicBezTo>
                  <a:cubicBezTo>
                    <a:pt x="602679" y="-5397"/>
                    <a:pt x="778984" y="21125"/>
                    <a:pt x="892481" y="0"/>
                  </a:cubicBezTo>
                  <a:cubicBezTo>
                    <a:pt x="1005978" y="-21125"/>
                    <a:pt x="1290794" y="10636"/>
                    <a:pt x="1605144" y="0"/>
                  </a:cubicBezTo>
                  <a:cubicBezTo>
                    <a:pt x="1919494" y="-10636"/>
                    <a:pt x="2121404" y="28597"/>
                    <a:pt x="2317807" y="0"/>
                  </a:cubicBezTo>
                  <a:cubicBezTo>
                    <a:pt x="2514210" y="-28597"/>
                    <a:pt x="2856362" y="10827"/>
                    <a:pt x="3030470" y="0"/>
                  </a:cubicBezTo>
                  <a:cubicBezTo>
                    <a:pt x="3204578" y="-10827"/>
                    <a:pt x="3592223" y="-8992"/>
                    <a:pt x="3783473" y="0"/>
                  </a:cubicBezTo>
                  <a:cubicBezTo>
                    <a:pt x="3974723" y="8992"/>
                    <a:pt x="4201313" y="-23144"/>
                    <a:pt x="4375118" y="0"/>
                  </a:cubicBezTo>
                  <a:cubicBezTo>
                    <a:pt x="4551936" y="-18311"/>
                    <a:pt x="4710620" y="137329"/>
                    <a:pt x="4716293" y="341175"/>
                  </a:cubicBezTo>
                  <a:cubicBezTo>
                    <a:pt x="4688279" y="566295"/>
                    <a:pt x="4707639" y="851727"/>
                    <a:pt x="4716293" y="1037152"/>
                  </a:cubicBezTo>
                  <a:cubicBezTo>
                    <a:pt x="4724947" y="1222577"/>
                    <a:pt x="4712155" y="1466791"/>
                    <a:pt x="4716293" y="1705835"/>
                  </a:cubicBezTo>
                  <a:cubicBezTo>
                    <a:pt x="4709509" y="1915652"/>
                    <a:pt x="4524467" y="2037525"/>
                    <a:pt x="4375118" y="2047010"/>
                  </a:cubicBezTo>
                  <a:cubicBezTo>
                    <a:pt x="4233607" y="2025547"/>
                    <a:pt x="4071229" y="2050674"/>
                    <a:pt x="3823812" y="2047010"/>
                  </a:cubicBezTo>
                  <a:cubicBezTo>
                    <a:pt x="3576395" y="2043346"/>
                    <a:pt x="3381084" y="2062769"/>
                    <a:pt x="3191828" y="2047010"/>
                  </a:cubicBezTo>
                  <a:cubicBezTo>
                    <a:pt x="3002572" y="2031251"/>
                    <a:pt x="2769224" y="2026358"/>
                    <a:pt x="2519504" y="2047010"/>
                  </a:cubicBezTo>
                  <a:cubicBezTo>
                    <a:pt x="2269784" y="2067662"/>
                    <a:pt x="2139851" y="2078839"/>
                    <a:pt x="1847180" y="2047010"/>
                  </a:cubicBezTo>
                  <a:cubicBezTo>
                    <a:pt x="1554509" y="2015181"/>
                    <a:pt x="1365339" y="2039490"/>
                    <a:pt x="1094178" y="2047010"/>
                  </a:cubicBezTo>
                  <a:cubicBezTo>
                    <a:pt x="823017" y="2054530"/>
                    <a:pt x="535568" y="206451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Làm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gồm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mấy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bộ</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phận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chính</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29239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549657" y="712381"/>
            <a:ext cx="5380074" cy="1866940"/>
          </a:xfrm>
          <a:custGeom>
            <a:avLst/>
            <a:gdLst>
              <a:gd name="connsiteX0" fmla="*/ 0 w 5380074"/>
              <a:gd name="connsiteY0" fmla="*/ 311163 h 1866940"/>
              <a:gd name="connsiteX1" fmla="*/ 311163 w 5380074"/>
              <a:gd name="connsiteY1" fmla="*/ 0 h 1866940"/>
              <a:gd name="connsiteX2" fmla="*/ 820062 w 5380074"/>
              <a:gd name="connsiteY2" fmla="*/ 0 h 1866940"/>
              <a:gd name="connsiteX3" fmla="*/ 1442049 w 5380074"/>
              <a:gd name="connsiteY3" fmla="*/ 0 h 1866940"/>
              <a:gd name="connsiteX4" fmla="*/ 1979219 w 5380074"/>
              <a:gd name="connsiteY4" fmla="*/ 0 h 1866940"/>
              <a:gd name="connsiteX5" fmla="*/ 2544662 w 5380074"/>
              <a:gd name="connsiteY5" fmla="*/ 0 h 1866940"/>
              <a:gd name="connsiteX6" fmla="*/ 3138377 w 5380074"/>
              <a:gd name="connsiteY6" fmla="*/ 0 h 1866940"/>
              <a:gd name="connsiteX7" fmla="*/ 3138377 w 5380074"/>
              <a:gd name="connsiteY7" fmla="*/ 0 h 1866940"/>
              <a:gd name="connsiteX8" fmla="*/ 3837786 w 5380074"/>
              <a:gd name="connsiteY8" fmla="*/ 0 h 1866940"/>
              <a:gd name="connsiteX9" fmla="*/ 4483395 w 5380074"/>
              <a:gd name="connsiteY9" fmla="*/ 0 h 1866940"/>
              <a:gd name="connsiteX10" fmla="*/ 5068911 w 5380074"/>
              <a:gd name="connsiteY10" fmla="*/ 0 h 1866940"/>
              <a:gd name="connsiteX11" fmla="*/ 5380074 w 5380074"/>
              <a:gd name="connsiteY11" fmla="*/ 311163 h 1866940"/>
              <a:gd name="connsiteX12" fmla="*/ 5380074 w 5380074"/>
              <a:gd name="connsiteY12" fmla="*/ 676769 h 1866940"/>
              <a:gd name="connsiteX13" fmla="*/ 5380074 w 5380074"/>
              <a:gd name="connsiteY13" fmla="*/ 1089048 h 1866940"/>
              <a:gd name="connsiteX14" fmla="*/ 5380074 w 5380074"/>
              <a:gd name="connsiteY14" fmla="*/ 1089048 h 1866940"/>
              <a:gd name="connsiteX15" fmla="*/ 5380074 w 5380074"/>
              <a:gd name="connsiteY15" fmla="*/ 1555783 h 1866940"/>
              <a:gd name="connsiteX16" fmla="*/ 5380074 w 5380074"/>
              <a:gd name="connsiteY16" fmla="*/ 1555777 h 1866940"/>
              <a:gd name="connsiteX17" fmla="*/ 5068911 w 5380074"/>
              <a:gd name="connsiteY17" fmla="*/ 1866940 h 1866940"/>
              <a:gd name="connsiteX18" fmla="*/ 4483395 w 5380074"/>
              <a:gd name="connsiteY18" fmla="*/ 1866940 h 1866940"/>
              <a:gd name="connsiteX19" fmla="*/ 4448191 w 5380074"/>
              <a:gd name="connsiteY19" fmla="*/ 2281905 h 1866940"/>
              <a:gd name="connsiteX20" fmla="*/ 3832578 w 5380074"/>
              <a:gd name="connsiteY20" fmla="*/ 2086871 h 1866940"/>
              <a:gd name="connsiteX21" fmla="*/ 3138377 w 5380074"/>
              <a:gd name="connsiteY21" fmla="*/ 1866940 h 1866940"/>
              <a:gd name="connsiteX22" fmla="*/ 2601206 w 5380074"/>
              <a:gd name="connsiteY22" fmla="*/ 1866940 h 1866940"/>
              <a:gd name="connsiteX23" fmla="*/ 2120580 w 5380074"/>
              <a:gd name="connsiteY23" fmla="*/ 1866940 h 1866940"/>
              <a:gd name="connsiteX24" fmla="*/ 1498593 w 5380074"/>
              <a:gd name="connsiteY24" fmla="*/ 1866940 h 1866940"/>
              <a:gd name="connsiteX25" fmla="*/ 876606 w 5380074"/>
              <a:gd name="connsiteY25" fmla="*/ 1866940 h 1866940"/>
              <a:gd name="connsiteX26" fmla="*/ 311163 w 5380074"/>
              <a:gd name="connsiteY26" fmla="*/ 1866940 h 1866940"/>
              <a:gd name="connsiteX27" fmla="*/ 0 w 5380074"/>
              <a:gd name="connsiteY27" fmla="*/ 1555777 h 1866940"/>
              <a:gd name="connsiteX28" fmla="*/ 0 w 5380074"/>
              <a:gd name="connsiteY28" fmla="*/ 1555783 h 1866940"/>
              <a:gd name="connsiteX29" fmla="*/ 0 w 5380074"/>
              <a:gd name="connsiteY29" fmla="*/ 1089048 h 1866940"/>
              <a:gd name="connsiteX30" fmla="*/ 0 w 5380074"/>
              <a:gd name="connsiteY30" fmla="*/ 1089048 h 1866940"/>
              <a:gd name="connsiteX31" fmla="*/ 0 w 5380074"/>
              <a:gd name="connsiteY31" fmla="*/ 723442 h 1866940"/>
              <a:gd name="connsiteX32" fmla="*/ 0 w 5380074"/>
              <a:gd name="connsiteY32"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80074" h="1866940" fill="none" extrusionOk="0">
                <a:moveTo>
                  <a:pt x="0" y="311163"/>
                </a:moveTo>
                <a:cubicBezTo>
                  <a:pt x="32199" y="159149"/>
                  <a:pt x="129693" y="-37022"/>
                  <a:pt x="311163" y="0"/>
                </a:cubicBezTo>
                <a:cubicBezTo>
                  <a:pt x="479992" y="9595"/>
                  <a:pt x="609246" y="-9116"/>
                  <a:pt x="820062" y="0"/>
                </a:cubicBezTo>
                <a:cubicBezTo>
                  <a:pt x="1030878" y="9116"/>
                  <a:pt x="1237067" y="20171"/>
                  <a:pt x="1442049" y="0"/>
                </a:cubicBezTo>
                <a:cubicBezTo>
                  <a:pt x="1647031" y="-20171"/>
                  <a:pt x="1805048" y="-15841"/>
                  <a:pt x="1979219" y="0"/>
                </a:cubicBezTo>
                <a:cubicBezTo>
                  <a:pt x="2153390" y="15841"/>
                  <a:pt x="2333621" y="10180"/>
                  <a:pt x="2544662" y="0"/>
                </a:cubicBezTo>
                <a:cubicBezTo>
                  <a:pt x="2755703" y="-10180"/>
                  <a:pt x="2907404" y="24326"/>
                  <a:pt x="3138377" y="0"/>
                </a:cubicBezTo>
                <a:lnTo>
                  <a:pt x="3138377" y="0"/>
                </a:lnTo>
                <a:cubicBezTo>
                  <a:pt x="3386216" y="31982"/>
                  <a:pt x="3606936" y="26098"/>
                  <a:pt x="3837786" y="0"/>
                </a:cubicBezTo>
                <a:cubicBezTo>
                  <a:pt x="4068636" y="-26098"/>
                  <a:pt x="4338053" y="-23526"/>
                  <a:pt x="4483395" y="0"/>
                </a:cubicBezTo>
                <a:cubicBezTo>
                  <a:pt x="4624114" y="-17639"/>
                  <a:pt x="4842915" y="-16779"/>
                  <a:pt x="5068911" y="0"/>
                </a:cubicBezTo>
                <a:cubicBezTo>
                  <a:pt x="5245187" y="-20064"/>
                  <a:pt x="5388193" y="159039"/>
                  <a:pt x="5380074" y="311163"/>
                </a:cubicBezTo>
                <a:cubicBezTo>
                  <a:pt x="5379267" y="478973"/>
                  <a:pt x="5387411" y="498858"/>
                  <a:pt x="5380074" y="676769"/>
                </a:cubicBezTo>
                <a:cubicBezTo>
                  <a:pt x="5372737" y="854680"/>
                  <a:pt x="5372958" y="895100"/>
                  <a:pt x="5380074" y="1089048"/>
                </a:cubicBezTo>
                <a:lnTo>
                  <a:pt x="5380074" y="1089048"/>
                </a:lnTo>
                <a:cubicBezTo>
                  <a:pt x="5377627" y="1273526"/>
                  <a:pt x="5385046" y="1415481"/>
                  <a:pt x="5380074" y="1555783"/>
                </a:cubicBezTo>
                <a:lnTo>
                  <a:pt x="5380074" y="1555777"/>
                </a:lnTo>
                <a:cubicBezTo>
                  <a:pt x="5395937" y="1736395"/>
                  <a:pt x="5238690" y="1887848"/>
                  <a:pt x="5068911" y="1866940"/>
                </a:cubicBezTo>
                <a:cubicBezTo>
                  <a:pt x="4814317" y="1868451"/>
                  <a:pt x="4678237" y="1855061"/>
                  <a:pt x="4483395" y="1866940"/>
                </a:cubicBezTo>
                <a:cubicBezTo>
                  <a:pt x="4481217" y="2028284"/>
                  <a:pt x="4474492" y="2164358"/>
                  <a:pt x="4448191" y="2281905"/>
                </a:cubicBezTo>
                <a:cubicBezTo>
                  <a:pt x="4233952" y="2194993"/>
                  <a:pt x="3955376" y="2138970"/>
                  <a:pt x="3832578" y="2086871"/>
                </a:cubicBezTo>
                <a:cubicBezTo>
                  <a:pt x="3709780" y="2034772"/>
                  <a:pt x="3457962" y="1992205"/>
                  <a:pt x="3138377" y="1866940"/>
                </a:cubicBezTo>
                <a:cubicBezTo>
                  <a:pt x="2928457" y="1886683"/>
                  <a:pt x="2772217" y="1892197"/>
                  <a:pt x="2601206" y="1866940"/>
                </a:cubicBezTo>
                <a:cubicBezTo>
                  <a:pt x="2430195" y="1841683"/>
                  <a:pt x="2217675" y="1880915"/>
                  <a:pt x="2120580" y="1866940"/>
                </a:cubicBezTo>
                <a:cubicBezTo>
                  <a:pt x="2023485" y="1852965"/>
                  <a:pt x="1784777" y="1840616"/>
                  <a:pt x="1498593" y="1866940"/>
                </a:cubicBezTo>
                <a:cubicBezTo>
                  <a:pt x="1212409" y="1893264"/>
                  <a:pt x="1123537" y="1866118"/>
                  <a:pt x="876606" y="1866940"/>
                </a:cubicBezTo>
                <a:cubicBezTo>
                  <a:pt x="629675" y="1867762"/>
                  <a:pt x="572104" y="1879901"/>
                  <a:pt x="311163" y="1866940"/>
                </a:cubicBezTo>
                <a:cubicBezTo>
                  <a:pt x="138524" y="1872863"/>
                  <a:pt x="-29409" y="1700484"/>
                  <a:pt x="0" y="1555777"/>
                </a:cubicBezTo>
                <a:lnTo>
                  <a:pt x="0" y="1555783"/>
                </a:lnTo>
                <a:cubicBezTo>
                  <a:pt x="5468" y="1462270"/>
                  <a:pt x="-15381" y="1189123"/>
                  <a:pt x="0" y="1089048"/>
                </a:cubicBezTo>
                <a:lnTo>
                  <a:pt x="0" y="1089048"/>
                </a:lnTo>
                <a:cubicBezTo>
                  <a:pt x="783" y="987419"/>
                  <a:pt x="-6946" y="836349"/>
                  <a:pt x="0" y="723442"/>
                </a:cubicBezTo>
                <a:cubicBezTo>
                  <a:pt x="6946" y="610535"/>
                  <a:pt x="-14931" y="486579"/>
                  <a:pt x="0" y="311163"/>
                </a:cubicBezTo>
                <a:close/>
              </a:path>
              <a:path w="5380074" h="1866940" stroke="0" extrusionOk="0">
                <a:moveTo>
                  <a:pt x="0" y="311163"/>
                </a:moveTo>
                <a:cubicBezTo>
                  <a:pt x="3557" y="150907"/>
                  <a:pt x="135959" y="-26745"/>
                  <a:pt x="311163" y="0"/>
                </a:cubicBezTo>
                <a:cubicBezTo>
                  <a:pt x="449854" y="-5353"/>
                  <a:pt x="600731" y="9066"/>
                  <a:pt x="876606" y="0"/>
                </a:cubicBezTo>
                <a:cubicBezTo>
                  <a:pt x="1152481" y="-9066"/>
                  <a:pt x="1124613" y="-23211"/>
                  <a:pt x="1357232" y="0"/>
                </a:cubicBezTo>
                <a:cubicBezTo>
                  <a:pt x="1589851" y="23211"/>
                  <a:pt x="1730320" y="-8723"/>
                  <a:pt x="1950947" y="0"/>
                </a:cubicBezTo>
                <a:cubicBezTo>
                  <a:pt x="2171574" y="8723"/>
                  <a:pt x="2356288" y="-15036"/>
                  <a:pt x="2488118" y="0"/>
                </a:cubicBezTo>
                <a:cubicBezTo>
                  <a:pt x="2619948" y="15036"/>
                  <a:pt x="2821001" y="-10296"/>
                  <a:pt x="3138377" y="0"/>
                </a:cubicBezTo>
                <a:lnTo>
                  <a:pt x="3138377" y="0"/>
                </a:lnTo>
                <a:cubicBezTo>
                  <a:pt x="3454754" y="29965"/>
                  <a:pt x="3539783" y="21506"/>
                  <a:pt x="3797436" y="0"/>
                </a:cubicBezTo>
                <a:cubicBezTo>
                  <a:pt x="4055089" y="-21506"/>
                  <a:pt x="4212470" y="15510"/>
                  <a:pt x="4483395" y="0"/>
                </a:cubicBezTo>
                <a:cubicBezTo>
                  <a:pt x="4729198" y="-27764"/>
                  <a:pt x="4939497" y="-14492"/>
                  <a:pt x="5068911" y="0"/>
                </a:cubicBezTo>
                <a:cubicBezTo>
                  <a:pt x="5258657" y="-30259"/>
                  <a:pt x="5408477" y="136231"/>
                  <a:pt x="5380074" y="311163"/>
                </a:cubicBezTo>
                <a:cubicBezTo>
                  <a:pt x="5362332" y="474754"/>
                  <a:pt x="5373646" y="569083"/>
                  <a:pt x="5380074" y="684548"/>
                </a:cubicBezTo>
                <a:cubicBezTo>
                  <a:pt x="5386502" y="800014"/>
                  <a:pt x="5383121" y="896824"/>
                  <a:pt x="5380074" y="1089048"/>
                </a:cubicBezTo>
                <a:lnTo>
                  <a:pt x="5380074" y="1089048"/>
                </a:lnTo>
                <a:cubicBezTo>
                  <a:pt x="5367208" y="1231146"/>
                  <a:pt x="5375668" y="1352988"/>
                  <a:pt x="5380074" y="1555783"/>
                </a:cubicBezTo>
                <a:lnTo>
                  <a:pt x="5380074" y="1555777"/>
                </a:lnTo>
                <a:cubicBezTo>
                  <a:pt x="5408202" y="1734723"/>
                  <a:pt x="5220042" y="1865639"/>
                  <a:pt x="5068911" y="1866940"/>
                </a:cubicBezTo>
                <a:cubicBezTo>
                  <a:pt x="4871283" y="1843645"/>
                  <a:pt x="4647539" y="1870001"/>
                  <a:pt x="4483395" y="1866940"/>
                </a:cubicBezTo>
                <a:cubicBezTo>
                  <a:pt x="4451036" y="2007642"/>
                  <a:pt x="4455800" y="2090145"/>
                  <a:pt x="4448191" y="2281905"/>
                </a:cubicBezTo>
                <a:cubicBezTo>
                  <a:pt x="4212128" y="2195370"/>
                  <a:pt x="3979378" y="2154259"/>
                  <a:pt x="3832578" y="2086871"/>
                </a:cubicBezTo>
                <a:cubicBezTo>
                  <a:pt x="3685778" y="2019483"/>
                  <a:pt x="3423397" y="1961077"/>
                  <a:pt x="3138377" y="1866940"/>
                </a:cubicBezTo>
                <a:cubicBezTo>
                  <a:pt x="2971179" y="1868503"/>
                  <a:pt x="2707653" y="1836406"/>
                  <a:pt x="2516390" y="1866940"/>
                </a:cubicBezTo>
                <a:cubicBezTo>
                  <a:pt x="2325127" y="1897474"/>
                  <a:pt x="2092454" y="1874192"/>
                  <a:pt x="1950947" y="1866940"/>
                </a:cubicBezTo>
                <a:cubicBezTo>
                  <a:pt x="1809440" y="1859688"/>
                  <a:pt x="1594168" y="1873004"/>
                  <a:pt x="1413776" y="1866940"/>
                </a:cubicBezTo>
                <a:cubicBezTo>
                  <a:pt x="1233384" y="1860876"/>
                  <a:pt x="1147830" y="1862335"/>
                  <a:pt x="933150" y="1866940"/>
                </a:cubicBezTo>
                <a:cubicBezTo>
                  <a:pt x="718470" y="1871545"/>
                  <a:pt x="553094" y="1859333"/>
                  <a:pt x="311163" y="1866940"/>
                </a:cubicBezTo>
                <a:cubicBezTo>
                  <a:pt x="134294" y="1869861"/>
                  <a:pt x="-33948" y="1746323"/>
                  <a:pt x="0" y="1555777"/>
                </a:cubicBezTo>
                <a:lnTo>
                  <a:pt x="0" y="1555783"/>
                </a:lnTo>
                <a:cubicBezTo>
                  <a:pt x="-8806" y="1442163"/>
                  <a:pt x="5247" y="1248291"/>
                  <a:pt x="0" y="1089048"/>
                </a:cubicBezTo>
                <a:lnTo>
                  <a:pt x="0" y="1089048"/>
                </a:lnTo>
                <a:cubicBezTo>
                  <a:pt x="13015" y="966710"/>
                  <a:pt x="646" y="836186"/>
                  <a:pt x="0" y="715663"/>
                </a:cubicBezTo>
                <a:cubicBezTo>
                  <a:pt x="-646" y="595141"/>
                  <a:pt x="11066" y="459163"/>
                  <a:pt x="0" y="311163"/>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chính</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mô</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biển</a:t>
            </a:r>
            <a:r>
              <a:rPr lang="en-US" sz="3600" b="1" dirty="0">
                <a:solidFill>
                  <a:srgbClr val="FF0000"/>
                </a:solidFill>
              </a:rPr>
              <a:t> </a:t>
            </a:r>
            <a:r>
              <a:rPr lang="en-US" sz="3600" b="1" dirty="0" err="1">
                <a:solidFill>
                  <a:srgbClr val="FF0000"/>
                </a:solidFill>
              </a:rPr>
              <a:t>báo</a:t>
            </a:r>
            <a:r>
              <a:rPr lang="en-US" sz="3600" b="1" dirty="0">
                <a:solidFill>
                  <a:srgbClr val="FF0000"/>
                </a:solidFill>
              </a:rPr>
              <a:t> </a:t>
            </a:r>
            <a:r>
              <a:rPr lang="en-US" sz="3600" b="1" dirty="0" err="1">
                <a:solidFill>
                  <a:srgbClr val="FF0000"/>
                </a:solidFill>
              </a:rPr>
              <a:t>gồm</a:t>
            </a:r>
            <a:r>
              <a:rPr lang="en-US" sz="3600" b="1" dirty="0">
                <a:solidFill>
                  <a:srgbClr val="FF0000"/>
                </a:solidFill>
              </a:rPr>
              <a:t>: </a:t>
            </a:r>
            <a:r>
              <a:rPr lang="en-US" sz="3600" b="1" dirty="0" err="1">
                <a:solidFill>
                  <a:srgbClr val="FF0000"/>
                </a:solidFill>
              </a:rPr>
              <a:t>đế</a:t>
            </a:r>
            <a:r>
              <a:rPr lang="en-US" sz="3600" b="1" dirty="0">
                <a:solidFill>
                  <a:srgbClr val="FF0000"/>
                </a:solidFill>
              </a:rPr>
              <a:t>, </a:t>
            </a:r>
            <a:r>
              <a:rPr lang="en-US" sz="3600" b="1" dirty="0" err="1">
                <a:solidFill>
                  <a:srgbClr val="FF0000"/>
                </a:solidFill>
              </a:rPr>
              <a:t>cột</a:t>
            </a:r>
            <a:r>
              <a:rPr lang="en-US" sz="3600" b="1" dirty="0">
                <a:solidFill>
                  <a:srgbClr val="FF0000"/>
                </a:solidFill>
              </a:rPr>
              <a:t>, </a:t>
            </a:r>
            <a:r>
              <a:rPr lang="en-US" sz="3600" b="1" dirty="0" err="1">
                <a:solidFill>
                  <a:srgbClr val="FF0000"/>
                </a:solidFill>
              </a:rPr>
              <a:t>phần</a:t>
            </a:r>
            <a:r>
              <a:rPr lang="en-US" sz="3600" b="1" dirty="0">
                <a:solidFill>
                  <a:srgbClr val="FF0000"/>
                </a:solidFill>
              </a:rPr>
              <a:t> </a:t>
            </a:r>
            <a:r>
              <a:rPr lang="en-US" sz="3600" b="1" dirty="0" err="1">
                <a:solidFill>
                  <a:srgbClr val="FF0000"/>
                </a:solidFill>
              </a:rPr>
              <a:t>chính</a:t>
            </a:r>
            <a:r>
              <a:rPr lang="en-US" sz="3600" b="1" dirty="0">
                <a:solidFill>
                  <a:srgbClr val="FF0000"/>
                </a:solidFill>
              </a:rPr>
              <a:t>.</a:t>
            </a:r>
            <a:endParaRPr kumimoji="0" lang="en-US" sz="3600" b="1" i="0" u="none" strike="noStrike" kern="1200" cap="none" spc="0" normalizeH="0" baseline="0" noProof="0" dirty="0">
              <a:ln>
                <a:noFill/>
              </a:ln>
              <a:solidFill>
                <a:srgbClr val="FF0000"/>
              </a:solidFill>
              <a:effectLst/>
              <a:uLnTx/>
              <a:uFillTx/>
              <a:latin typeface="Calibri"/>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6" name="Group 5">
            <a:extLst>
              <a:ext uri="{FF2B5EF4-FFF2-40B4-BE49-F238E27FC236}">
                <a16:creationId xmlns:a16="http://schemas.microsoft.com/office/drawing/2014/main" id="{F057F31B-66EC-41C3-F2AF-DDFCF4966C13}"/>
              </a:ext>
            </a:extLst>
          </p:cNvPr>
          <p:cNvGrpSpPr/>
          <p:nvPr/>
        </p:nvGrpSpPr>
        <p:grpSpPr>
          <a:xfrm>
            <a:off x="5477188" y="3849325"/>
            <a:ext cx="2084969" cy="2084969"/>
            <a:chOff x="3880980" y="4622364"/>
            <a:chExt cx="2084969" cy="2084969"/>
          </a:xfrm>
        </p:grpSpPr>
        <p:pic>
          <p:nvPicPr>
            <p:cNvPr id="7" name="Picture 6">
              <a:extLst>
                <a:ext uri="{FF2B5EF4-FFF2-40B4-BE49-F238E27FC236}">
                  <a16:creationId xmlns:a16="http://schemas.microsoft.com/office/drawing/2014/main" id="{1CFDE21F-3DAB-38E5-A3D6-9476C6F54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145AD4CA-32AD-8D92-3BC8-9080FCDF6491}"/>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EFD29259-5781-E5AE-B1A3-893B1622D7A5}"/>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698A8A7-B16E-A432-947A-54168E43592B}"/>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227638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C43686-F7F2-49A9-A1F7-C4204EE9F759}"/>
              </a:ext>
            </a:extLst>
          </p:cNvPr>
          <p:cNvPicPr>
            <a:picLocks noChangeAspect="1"/>
          </p:cNvPicPr>
          <p:nvPr/>
        </p:nvPicPr>
        <p:blipFill>
          <a:blip r:embed="rId8"/>
          <a:stretch>
            <a:fillRect/>
          </a:stretch>
        </p:blipFill>
        <p:spPr>
          <a:xfrm>
            <a:off x="3078833" y="2424051"/>
            <a:ext cx="6565961" cy="2328874"/>
          </a:xfrm>
          <a:prstGeom prst="rect">
            <a:avLst/>
          </a:prstGeom>
        </p:spPr>
      </p:pic>
    </p:spTree>
    <p:extLst>
      <p:ext uri="{BB962C8B-B14F-4D97-AF65-F5344CB8AC3E}">
        <p14:creationId xmlns:p14="http://schemas.microsoft.com/office/powerpoint/2010/main" val="492342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9" descr="28144243448_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00" y="2784003"/>
            <a:ext cx="2322016" cy="2322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019cb0d646f02114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89937" y="3742694"/>
            <a:ext cx="1972627" cy="17745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t019184291512767d3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92344" y="1448202"/>
            <a:ext cx="1872208" cy="19808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EFF5AA5-BD1C-4F6A-8200-190DC0E91918}"/>
              </a:ext>
            </a:extLst>
          </p:cNvPr>
          <p:cNvGrpSpPr/>
          <p:nvPr/>
        </p:nvGrpSpPr>
        <p:grpSpPr>
          <a:xfrm>
            <a:off x="2615609" y="2311615"/>
            <a:ext cx="6443331" cy="2536832"/>
            <a:chOff x="2615609" y="2311615"/>
            <a:chExt cx="6443331" cy="2536832"/>
          </a:xfrm>
        </p:grpSpPr>
        <p:pic>
          <p:nvPicPr>
            <p:cNvPr id="6147" name="Picture 3" descr="C:\Users\Administrator\Desktop\58pic_5388033792e0c [转换]-0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5609" y="2311615"/>
              <a:ext cx="6443331" cy="2536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AD0FA9-D497-4318-B9D7-6491563995A8}"/>
                </a:ext>
              </a:extLst>
            </p:cNvPr>
            <p:cNvSpPr txBox="1"/>
            <p:nvPr/>
          </p:nvSpPr>
          <p:spPr>
            <a:xfrm>
              <a:off x="3551275" y="3338624"/>
              <a:ext cx="4954772" cy="1200329"/>
            </a:xfrm>
            <a:prstGeom prst="rect">
              <a:avLst/>
            </a:prstGeom>
            <a:noFill/>
          </p:spPr>
          <p:txBody>
            <a:bodyPr wrap="square" rtlCol="0">
              <a:spAutoFit/>
            </a:bodyPr>
            <a:lstStyle/>
            <a:p>
              <a:pPr algn="ctr"/>
              <a:r>
                <a:rPr lang="en-US" sz="3600" b="1" dirty="0" err="1">
                  <a:solidFill>
                    <a:srgbClr val="FF0000"/>
                  </a:solidFill>
                  <a:ea typeface="Calibri" panose="020F0502020204030204" pitchFamily="34" charset="0"/>
                  <a:cs typeface="Times New Roman" panose="02020603050405020304" pitchFamily="18" charset="0"/>
                </a:rPr>
                <a:t>T</a:t>
              </a:r>
              <a:r>
                <a:rPr lang="en-US" sz="3600" b="1" dirty="0" err="1">
                  <a:solidFill>
                    <a:srgbClr val="FF0000"/>
                  </a:solidFill>
                  <a:effectLst/>
                  <a:ea typeface="Calibri" panose="020F0502020204030204" pitchFamily="34" charset="0"/>
                  <a:cs typeface="Times New Roman" panose="02020603050405020304" pitchFamily="18" charset="0"/>
                </a:rPr>
                <a:t>hực</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hành</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làm</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biển</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báo</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hình</a:t>
              </a:r>
              <a:r>
                <a:rPr lang="en-US" sz="3600" b="1" dirty="0">
                  <a:solidFill>
                    <a:srgbClr val="FF0000"/>
                  </a:solidFill>
                  <a:effectLst/>
                  <a:ea typeface="Calibri" panose="020F0502020204030204" pitchFamily="34" charset="0"/>
                  <a:cs typeface="Times New Roman" panose="02020603050405020304" pitchFamily="18" charset="0"/>
                </a:rPr>
                <a:t> tam </a:t>
              </a:r>
              <a:r>
                <a:rPr lang="en-US" sz="3600" b="1" dirty="0" err="1">
                  <a:solidFill>
                    <a:srgbClr val="FF0000"/>
                  </a:solidFill>
                  <a:effectLst/>
                  <a:ea typeface="Calibri" panose="020F0502020204030204" pitchFamily="34" charset="0"/>
                  <a:cs typeface="Times New Roman" panose="02020603050405020304" pitchFamily="18" charset="0"/>
                </a:rPr>
                <a:t>giác</a:t>
              </a:r>
              <a:endParaRPr lang="en-US" sz="3600" b="1" dirty="0">
                <a:solidFill>
                  <a:srgbClr val="FF0000"/>
                </a:solidFill>
                <a:cs typeface="Times New Roman" panose="02020603050405020304" pitchFamily="18" charset="0"/>
              </a:endParaRPr>
            </a:p>
          </p:txBody>
        </p:sp>
      </p:grpSp>
    </p:spTree>
    <p:extLst>
      <p:ext uri="{BB962C8B-B14F-4D97-AF65-F5344CB8AC3E}">
        <p14:creationId xmlns:p14="http://schemas.microsoft.com/office/powerpoint/2010/main" val="365716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hảo luận về các bước làm biển báo.</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362</Words>
  <Application>Microsoft Office PowerPoint</Application>
  <PresentationFormat>Widescreen</PresentationFormat>
  <Paragraphs>41</Paragraphs>
  <Slides>23</Slides>
  <Notes>7</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23</vt:i4>
      </vt:variant>
    </vt:vector>
  </HeadingPairs>
  <TitlesOfParts>
    <vt:vector size="39" baseType="lpstr">
      <vt:lpstr>等线</vt:lpstr>
      <vt:lpstr>等线 Light</vt:lpstr>
      <vt:lpstr>#9Slide05 Phobia</vt:lpstr>
      <vt:lpstr>Arial</vt:lpstr>
      <vt:lpstr>Calibri</vt:lpstr>
      <vt:lpstr>Calibri Light</vt:lpstr>
      <vt:lpstr>Cambria</vt:lpstr>
      <vt:lpstr>inpin heiti</vt:lpstr>
      <vt:lpstr>Times New Roman</vt:lpstr>
      <vt:lpstr>仓耳羽辰体-谷力 W05</vt:lpstr>
      <vt:lpstr>印品赤壁赋体</vt:lpstr>
      <vt:lpstr>思源黑体 CN Bold</vt:lpstr>
      <vt:lpstr>1_Office Theme</vt:lpstr>
      <vt:lpstr>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Tra My</cp:lastModifiedBy>
  <cp:revision>19</cp:revision>
  <dcterms:created xsi:type="dcterms:W3CDTF">2023-01-16T12:17:54Z</dcterms:created>
  <dcterms:modified xsi:type="dcterms:W3CDTF">2023-04-02T01:58:07Z</dcterms:modified>
</cp:coreProperties>
</file>