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11"/>
  </p:notesMasterIdLst>
  <p:sldIdLst>
    <p:sldId id="258" r:id="rId3"/>
    <p:sldId id="257" r:id="rId4"/>
    <p:sldId id="314" r:id="rId5"/>
    <p:sldId id="264" r:id="rId6"/>
    <p:sldId id="317" r:id="rId7"/>
    <p:sldId id="322" r:id="rId8"/>
    <p:sldId id="319" r:id="rId9"/>
    <p:sldId id="268" r:id="rId10"/>
  </p:sldIdLst>
  <p:sldSz cx="12192000" cy="6858000"/>
  <p:notesSz cx="6858000" cy="9144000"/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1838" autoAdjust="0"/>
    <p:restoredTop sz="94660"/>
  </p:normalViewPr>
  <p:slideViewPr>
    <p:cSldViewPr snapToGrid="0">
      <p:cViewPr varScale="1">
        <p:scale>
          <a:sx n="86" d="100"/>
          <a:sy n="86" d="100"/>
        </p:scale>
        <p:origin x="462" y="6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tableStyles" Target="tableStyle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CDB7525-D669-441A-BBF2-476EBB9F0F34}" type="datetimeFigureOut">
              <a:rPr lang="en-US" smtClean="0"/>
              <a:t>1/18/2023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169EDF8-44A5-4083-A5B8-486B4EC11B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91269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28AA1-08C6-4BB4-A7FE-DF353FB0F874}" type="datetimeFigureOut">
              <a:rPr lang="vi-VN" smtClean="0"/>
              <a:t>18/01/2023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32CBE5-1897-4A13-9A52-065FAB6F5A8A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5912286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28AA1-08C6-4BB4-A7FE-DF353FB0F874}" type="datetimeFigureOut">
              <a:rPr lang="vi-VN" smtClean="0"/>
              <a:t>18/01/2023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32CBE5-1897-4A13-9A52-065FAB6F5A8A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6687343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28AA1-08C6-4BB4-A7FE-DF353FB0F874}" type="datetimeFigureOut">
              <a:rPr lang="vi-VN" smtClean="0"/>
              <a:t>18/01/2023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32CBE5-1897-4A13-9A52-065FAB6F5A8A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20228902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B213CC-6B05-4F7A-97BB-BE51104F3DFB}" type="datetimeFigureOut">
              <a:rPr lang="en-US" smtClean="0"/>
              <a:t>1/18/2023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0BC6A4-C292-4356-9A67-31C4B43EEA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08958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B213CC-6B05-4F7A-97BB-BE51104F3DFB}" type="datetimeFigureOut">
              <a:rPr lang="en-US" smtClean="0"/>
              <a:t>1/18/2023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0BC6A4-C292-4356-9A67-31C4B43EEA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689782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B213CC-6B05-4F7A-97BB-BE51104F3DFB}" type="datetimeFigureOut">
              <a:rPr lang="en-US" smtClean="0"/>
              <a:t>1/18/2023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0BC6A4-C292-4356-9A67-31C4B43EEA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707499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B213CC-6B05-4F7A-97BB-BE51104F3DFB}" type="datetimeFigureOut">
              <a:rPr lang="en-US" smtClean="0"/>
              <a:t>1/18/2023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0BC6A4-C292-4356-9A67-31C4B43EEA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313892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B213CC-6B05-4F7A-97BB-BE51104F3DFB}" type="datetimeFigureOut">
              <a:rPr lang="en-US" smtClean="0"/>
              <a:t>1/18/2023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0BC6A4-C292-4356-9A67-31C4B43EEA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380343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B213CC-6B05-4F7A-97BB-BE51104F3DFB}" type="datetimeFigureOut">
              <a:rPr lang="en-US" smtClean="0"/>
              <a:t>1/18/2023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0BC6A4-C292-4356-9A67-31C4B43EEA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384858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B213CC-6B05-4F7A-97BB-BE51104F3DFB}" type="datetimeFigureOut">
              <a:rPr lang="en-US" smtClean="0"/>
              <a:t>1/18/2023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0BC6A4-C292-4356-9A67-31C4B43EEA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948409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B213CC-6B05-4F7A-97BB-BE51104F3DFB}" type="datetimeFigureOut">
              <a:rPr lang="en-US" smtClean="0"/>
              <a:t>1/18/2023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0BC6A4-C292-4356-9A67-31C4B43EEA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58047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28AA1-08C6-4BB4-A7FE-DF353FB0F874}" type="datetimeFigureOut">
              <a:rPr lang="vi-VN" smtClean="0"/>
              <a:t>18/01/2023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32CBE5-1897-4A13-9A52-065FAB6F5A8A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52330762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B213CC-6B05-4F7A-97BB-BE51104F3DFB}" type="datetimeFigureOut">
              <a:rPr lang="en-US" smtClean="0"/>
              <a:t>1/18/2023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0BC6A4-C292-4356-9A67-31C4B43EEA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982435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B213CC-6B05-4F7A-97BB-BE51104F3DFB}" type="datetimeFigureOut">
              <a:rPr lang="en-US" smtClean="0"/>
              <a:t>1/18/2023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0BC6A4-C292-4356-9A67-31C4B43EEA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456012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B213CC-6B05-4F7A-97BB-BE51104F3DFB}" type="datetimeFigureOut">
              <a:rPr lang="en-US" smtClean="0"/>
              <a:t>1/18/2023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0BC6A4-C292-4356-9A67-31C4B43EEA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44861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28AA1-08C6-4BB4-A7FE-DF353FB0F874}" type="datetimeFigureOut">
              <a:rPr lang="vi-VN" smtClean="0"/>
              <a:t>18/01/2023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32CBE5-1897-4A13-9A52-065FAB6F5A8A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3724679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28AA1-08C6-4BB4-A7FE-DF353FB0F874}" type="datetimeFigureOut">
              <a:rPr lang="vi-VN" smtClean="0"/>
              <a:t>18/01/2023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32CBE5-1897-4A13-9A52-065FAB6F5A8A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1906528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28AA1-08C6-4BB4-A7FE-DF353FB0F874}" type="datetimeFigureOut">
              <a:rPr lang="vi-VN" smtClean="0"/>
              <a:t>18/01/2023</a:t>
            </a:fld>
            <a:endParaRPr lang="vi-V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32CBE5-1897-4A13-9A52-065FAB6F5A8A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6098293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28AA1-08C6-4BB4-A7FE-DF353FB0F874}" type="datetimeFigureOut">
              <a:rPr lang="vi-VN" smtClean="0"/>
              <a:t>18/01/2023</a:t>
            </a:fld>
            <a:endParaRPr lang="vi-V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32CBE5-1897-4A13-9A52-065FAB6F5A8A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8989467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28AA1-08C6-4BB4-A7FE-DF353FB0F874}" type="datetimeFigureOut">
              <a:rPr lang="vi-VN" smtClean="0"/>
              <a:t>18/01/2023</a:t>
            </a:fld>
            <a:endParaRPr lang="vi-V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32CBE5-1897-4A13-9A52-065FAB6F5A8A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3429562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28AA1-08C6-4BB4-A7FE-DF353FB0F874}" type="datetimeFigureOut">
              <a:rPr lang="vi-VN" smtClean="0"/>
              <a:t>18/01/2023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32CBE5-1897-4A13-9A52-065FAB6F5A8A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580889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28AA1-08C6-4BB4-A7FE-DF353FB0F874}" type="datetimeFigureOut">
              <a:rPr lang="vi-VN" smtClean="0"/>
              <a:t>18/01/2023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32CBE5-1897-4A13-9A52-065FAB6F5A8A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1418145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128AA1-08C6-4BB4-A7FE-DF353FB0F874}" type="datetimeFigureOut">
              <a:rPr lang="vi-VN" smtClean="0"/>
              <a:t>18/01/2023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32CBE5-1897-4A13-9A52-065FAB6F5A8A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0413858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B213CC-6B05-4F7A-97BB-BE51104F3DFB}" type="datetimeFigureOut">
              <a:rPr lang="en-US" smtClean="0"/>
              <a:t>1/18/2023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0BC6A4-C292-4356-9A67-31C4B43EEA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73009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Layout" Target="../slideLayouts/slideLayout18.xml"/><Relationship Id="rId1" Type="http://schemas.openxmlformats.org/officeDocument/2006/relationships/tags" Target="../tags/tag1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Layout" Target="../slideLayouts/slideLayout18.xml"/><Relationship Id="rId1" Type="http://schemas.openxmlformats.org/officeDocument/2006/relationships/tags" Target="../tags/tag2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Layout" Target="../slideLayouts/slideLayout18.xml"/><Relationship Id="rId1" Type="http://schemas.openxmlformats.org/officeDocument/2006/relationships/tags" Target="../tags/tag3.xml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Layout" Target="../slideLayouts/slideLayout18.xml"/><Relationship Id="rId1" Type="http://schemas.openxmlformats.org/officeDocument/2006/relationships/tags" Target="../tags/tag4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2764241"/>
            <a:ext cx="12191999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endParaRPr lang="vi-VN" sz="36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B883778B-8E9C-47AE-944A-AA2994CC1E1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256"/>
            <a:ext cx="12191998" cy="6851744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61AC13AF-E244-483F-8ECD-4AD322FFD555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D7CCD2"/>
              </a:clrFrom>
              <a:clrTo>
                <a:srgbClr val="D7CCD2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62927" y="2886161"/>
            <a:ext cx="2842433" cy="5061135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6B0DF891-A893-44B0-8367-5FA6E813BEFD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clrChange>
              <a:clrFrom>
                <a:srgbClr val="B2E1FF"/>
              </a:clrFrom>
              <a:clrTo>
                <a:srgbClr val="B2E1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883"/>
          <a:stretch/>
        </p:blipFill>
        <p:spPr>
          <a:xfrm>
            <a:off x="-1" y="1089296"/>
            <a:ext cx="3858228" cy="5768704"/>
          </a:xfrm>
          <a:prstGeom prst="rect">
            <a:avLst/>
          </a:prstGeom>
        </p:spPr>
      </p:pic>
      <p:sp>
        <p:nvSpPr>
          <p:cNvPr id="22" name="Rectangle 21">
            <a:extLst>
              <a:ext uri="{FF2B5EF4-FFF2-40B4-BE49-F238E27FC236}">
                <a16:creationId xmlns:a16="http://schemas.microsoft.com/office/drawing/2014/main" id="{6F615D7E-125E-4A2B-881E-2A8910371264}"/>
              </a:ext>
            </a:extLst>
          </p:cNvPr>
          <p:cNvSpPr/>
          <p:nvPr/>
        </p:nvSpPr>
        <p:spPr>
          <a:xfrm>
            <a:off x="1169810" y="825249"/>
            <a:ext cx="9852377" cy="258532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</a:t>
            </a:r>
            <a:r>
              <a:rPr lang="en-US" sz="5400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ứ</a:t>
            </a:r>
            <a:r>
              <a:rPr lang="en-US" sz="54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en-US" sz="5400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54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en-US" sz="5400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tháng</a:t>
            </a:r>
            <a:r>
              <a:rPr lang="en-US" sz="54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sz="5400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sz="54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2023</a:t>
            </a:r>
          </a:p>
          <a:p>
            <a:pPr algn="ctr"/>
            <a:r>
              <a:rPr lang="en-US" sz="5400" b="1" cap="none" spc="0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Tậ</a:t>
            </a:r>
            <a:r>
              <a:rPr lang="en-US" sz="5400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US" sz="54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endParaRPr lang="en-US" sz="54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5400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Ôn</a:t>
            </a:r>
            <a:r>
              <a:rPr lang="en-US" sz="54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54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sz="54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Y</a:t>
            </a:r>
            <a:endParaRPr lang="en-US" sz="5400" b="1" cap="none" spc="0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35622089"/>
      </p:ext>
    </p:extLst>
  </p:cSld>
  <p:clrMapOvr>
    <a:masterClrMapping/>
  </p:clrMapOvr>
  <p:transition spd="slow">
    <p:randomBar dir="vert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BED3BB92-927E-4495-91E0-B55D62DB1C09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56" r="5556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id="{A3DAE540-4A90-4ACC-87C2-63F0926218DF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063" r="65568"/>
          <a:stretch/>
        </p:blipFill>
        <p:spPr>
          <a:xfrm flipH="1">
            <a:off x="7718425" y="1116829"/>
            <a:ext cx="4600575" cy="5741171"/>
          </a:xfrm>
          <a:prstGeom prst="rect">
            <a:avLst/>
          </a:prstGeom>
        </p:spPr>
      </p:pic>
      <p:grpSp>
        <p:nvGrpSpPr>
          <p:cNvPr id="32" name="组合 9">
            <a:extLst>
              <a:ext uri="{FF2B5EF4-FFF2-40B4-BE49-F238E27FC236}">
                <a16:creationId xmlns:a16="http://schemas.microsoft.com/office/drawing/2014/main" id="{965FEAD2-6526-4AF9-9628-CA0CED70D7D4}"/>
              </a:ext>
            </a:extLst>
          </p:cNvPr>
          <p:cNvGrpSpPr/>
          <p:nvPr/>
        </p:nvGrpSpPr>
        <p:grpSpPr>
          <a:xfrm>
            <a:off x="332697" y="359595"/>
            <a:ext cx="7694831" cy="4464303"/>
            <a:chOff x="2248583" y="504738"/>
            <a:chExt cx="7694831" cy="4464303"/>
          </a:xfrm>
        </p:grpSpPr>
        <p:sp>
          <p:nvSpPr>
            <p:cNvPr id="33" name="思想气泡: 云 2">
              <a:extLst>
                <a:ext uri="{FF2B5EF4-FFF2-40B4-BE49-F238E27FC236}">
                  <a16:creationId xmlns:a16="http://schemas.microsoft.com/office/drawing/2014/main" id="{3D47A29A-702C-4DCE-A39E-C03F82B68443}"/>
                </a:ext>
              </a:extLst>
            </p:cNvPr>
            <p:cNvSpPr/>
            <p:nvPr/>
          </p:nvSpPr>
          <p:spPr>
            <a:xfrm>
              <a:off x="2248583" y="504738"/>
              <a:ext cx="7694831" cy="4464303"/>
            </a:xfrm>
            <a:prstGeom prst="cloudCallout">
              <a:avLst>
                <a:gd name="adj1" fmla="val 55514"/>
                <a:gd name="adj2" fmla="val 46054"/>
              </a:avLst>
            </a:prstGeom>
            <a:solidFill>
              <a:schemeClr val="bg1"/>
            </a:solidFill>
            <a:ln w="63500">
              <a:solidFill>
                <a:srgbClr val="F5B552"/>
              </a:solidFill>
            </a:ln>
            <a:effectLst>
              <a:outerShdw blurRad="635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endParaRPr>
            </a:p>
          </p:txBody>
        </p:sp>
        <p:grpSp>
          <p:nvGrpSpPr>
            <p:cNvPr id="34" name="组合 8">
              <a:extLst>
                <a:ext uri="{FF2B5EF4-FFF2-40B4-BE49-F238E27FC236}">
                  <a16:creationId xmlns:a16="http://schemas.microsoft.com/office/drawing/2014/main" id="{D66A98E2-2CB0-41B7-9CE7-24F48BBC75C7}"/>
                </a:ext>
              </a:extLst>
            </p:cNvPr>
            <p:cNvGrpSpPr/>
            <p:nvPr/>
          </p:nvGrpSpPr>
          <p:grpSpPr>
            <a:xfrm>
              <a:off x="4005052" y="771040"/>
              <a:ext cx="3872791" cy="3501643"/>
              <a:chOff x="4005053" y="589247"/>
              <a:chExt cx="3872791" cy="3501643"/>
            </a:xfrm>
          </p:grpSpPr>
          <p:sp>
            <p:nvSpPr>
              <p:cNvPr id="35" name="文本框 4">
                <a:extLst>
                  <a:ext uri="{FF2B5EF4-FFF2-40B4-BE49-F238E27FC236}">
                    <a16:creationId xmlns:a16="http://schemas.microsoft.com/office/drawing/2014/main" id="{2085A130-FCA5-4834-9D05-90B620F7174B}"/>
                  </a:ext>
                </a:extLst>
              </p:cNvPr>
              <p:cNvSpPr txBox="1"/>
              <p:nvPr/>
            </p:nvSpPr>
            <p:spPr>
              <a:xfrm>
                <a:off x="5691890" y="589247"/>
                <a:ext cx="808217" cy="156966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96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66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  <a:sym typeface="+mn-lt"/>
                  </a:rPr>
                  <a:t>1</a:t>
                </a:r>
                <a:endParaRPr kumimoji="0" lang="zh-CN" altLang="en-US" sz="9600" b="1" i="0" u="none" strike="noStrike" kern="1200" cap="none" spc="0" normalizeH="0" baseline="0" noProof="0" dirty="0">
                  <a:ln>
                    <a:noFill/>
                  </a:ln>
                  <a:solidFill>
                    <a:srgbClr val="FF66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  <a:sym typeface="+mn-lt"/>
                </a:endParaRPr>
              </a:p>
            </p:txBody>
          </p:sp>
          <p:sp>
            <p:nvSpPr>
              <p:cNvPr id="37" name="文本框 6">
                <a:extLst>
                  <a:ext uri="{FF2B5EF4-FFF2-40B4-BE49-F238E27FC236}">
                    <a16:creationId xmlns:a16="http://schemas.microsoft.com/office/drawing/2014/main" id="{AA7DDBE8-CB61-41FA-A51F-73B4778152A4}"/>
                  </a:ext>
                </a:extLst>
              </p:cNvPr>
              <p:cNvSpPr txBox="1"/>
              <p:nvPr/>
            </p:nvSpPr>
            <p:spPr>
              <a:xfrm>
                <a:off x="4005053" y="1967232"/>
                <a:ext cx="3872791" cy="212365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6600" b="1" i="0" u="none" strike="noStrike" kern="1200" cap="none" spc="0" normalizeH="0" baseline="0" noProof="0" dirty="0" err="1">
                    <a:ln w="12700">
                      <a:solidFill>
                        <a:srgbClr val="FF3300"/>
                      </a:solidFill>
                    </a:ln>
                    <a:solidFill>
                      <a:srgbClr val="FF66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Luyện</a:t>
                </a:r>
                <a:r>
                  <a:rPr kumimoji="0" lang="en-US" sz="6600" b="1" i="0" u="none" strike="noStrike" kern="1200" cap="none" spc="0" normalizeH="0" baseline="0" noProof="0" dirty="0">
                    <a:ln w="12700">
                      <a:solidFill>
                        <a:srgbClr val="FF3300"/>
                      </a:solidFill>
                    </a:ln>
                    <a:solidFill>
                      <a:srgbClr val="FF66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 </a:t>
                </a:r>
              </a:p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6600" b="1" i="0" u="none" strike="noStrike" kern="1200" cap="none" spc="0" normalizeH="0" baseline="0" noProof="0" dirty="0" err="1">
                    <a:ln w="12700">
                      <a:solidFill>
                        <a:srgbClr val="FF3300"/>
                      </a:solidFill>
                    </a:ln>
                    <a:solidFill>
                      <a:srgbClr val="FF66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viết</a:t>
                </a:r>
                <a:r>
                  <a:rPr kumimoji="0" lang="en-US" sz="6600" b="1" i="0" u="none" strike="noStrike" kern="1200" cap="none" spc="0" normalizeH="0" baseline="0" noProof="0" dirty="0">
                    <a:ln w="12700">
                      <a:solidFill>
                        <a:srgbClr val="FF3300"/>
                      </a:solidFill>
                    </a:ln>
                    <a:solidFill>
                      <a:srgbClr val="FF66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 </a:t>
                </a:r>
                <a:r>
                  <a:rPr kumimoji="0" lang="en-US" sz="6600" b="1" i="0" u="none" strike="noStrike" kern="1200" cap="none" spc="0" normalizeH="0" baseline="0" noProof="0" dirty="0" err="1">
                    <a:ln w="12700">
                      <a:solidFill>
                        <a:srgbClr val="FF3300"/>
                      </a:solidFill>
                    </a:ln>
                    <a:solidFill>
                      <a:srgbClr val="FF66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chữ</a:t>
                </a:r>
                <a:endParaRPr kumimoji="0" lang="en-US" sz="6600" b="1" i="0" u="none" strike="noStrike" kern="1200" cap="none" spc="0" normalizeH="0" baseline="0" noProof="0" dirty="0">
                  <a:ln w="12700">
                    <a:solidFill>
                      <a:srgbClr val="FF3300"/>
                    </a:solidFill>
                  </a:ln>
                  <a:solidFill>
                    <a:srgbClr val="FF66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endParaRPr>
              </a:p>
            </p:txBody>
          </p:sp>
        </p:grpSp>
      </p:grpSp>
    </p:spTree>
    <p:custDataLst>
      <p:tags r:id="rId1"/>
    </p:custDataLst>
    <p:extLst>
      <p:ext uri="{BB962C8B-B14F-4D97-AF65-F5344CB8AC3E}">
        <p14:creationId xmlns:p14="http://schemas.microsoft.com/office/powerpoint/2010/main" val="15114274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E8012D1D-2F3F-4BD4-B7CC-39D3D541D27D}"/>
              </a:ext>
            </a:extLst>
          </p:cNvPr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45C4A0F6-5885-4656-ABEE-72DBE6D1FDB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92000" cy="6858000"/>
            </a:xfrm>
            <a:prstGeom prst="rect">
              <a:avLst/>
            </a:prstGeom>
          </p:spPr>
        </p:pic>
        <p:sp>
          <p:nvSpPr>
            <p:cNvPr id="2" name="Rectangle: Rounded Corners 1">
              <a:extLst>
                <a:ext uri="{FF2B5EF4-FFF2-40B4-BE49-F238E27FC236}">
                  <a16:creationId xmlns:a16="http://schemas.microsoft.com/office/drawing/2014/main" id="{342D14C9-D051-4EE8-AE6E-116CECA009AB}"/>
                </a:ext>
              </a:extLst>
            </p:cNvPr>
            <p:cNvSpPr/>
            <p:nvPr/>
          </p:nvSpPr>
          <p:spPr>
            <a:xfrm>
              <a:off x="433953" y="364211"/>
              <a:ext cx="11329261" cy="6129580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</p:grpSp>
      <p:pic>
        <p:nvPicPr>
          <p:cNvPr id="6146" name="Picture 2" descr="C:\Users\admin\Downloads\Mẫu chữ\mau-chu-2.5-o-ly-p3\mau chu 2.5 o ly p3\mau chu cao 2.5 o ly (50)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032" t="11971" r="12696" b="15835"/>
          <a:stretch/>
        </p:blipFill>
        <p:spPr bwMode="auto">
          <a:xfrm>
            <a:off x="1255363" y="805912"/>
            <a:ext cx="4388616" cy="47114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A165C0E4-91E3-4BF0-852E-E134B7A33FBB}"/>
              </a:ext>
            </a:extLst>
          </p:cNvPr>
          <p:cNvSpPr/>
          <p:nvPr/>
        </p:nvSpPr>
        <p:spPr>
          <a:xfrm>
            <a:off x="6548023" y="2051735"/>
            <a:ext cx="4388615" cy="22198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 hoa Y gồm 2 nét:</a:t>
            </a:r>
          </a:p>
          <a:p>
            <a:pPr marL="457200" indent="-457200" algn="just">
              <a:lnSpc>
                <a:spcPct val="150000"/>
              </a:lnSpc>
              <a:buFontTx/>
              <a:buChar char="-"/>
            </a:pPr>
            <a:r>
              <a:rPr lang="vi-VN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Nét móc hai đầu.</a:t>
            </a:r>
          </a:p>
          <a:p>
            <a:pPr marL="457200" indent="-457200" algn="just">
              <a:lnSpc>
                <a:spcPct val="150000"/>
              </a:lnSpc>
              <a:buFontTx/>
              <a:buChar char="-"/>
            </a:pPr>
            <a:r>
              <a:rPr lang="vi-VN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Nét khuyết dưới.</a:t>
            </a:r>
          </a:p>
        </p:txBody>
      </p:sp>
    </p:spTree>
    <p:extLst>
      <p:ext uri="{BB962C8B-B14F-4D97-AF65-F5344CB8AC3E}">
        <p14:creationId xmlns:p14="http://schemas.microsoft.com/office/powerpoint/2010/main" val="252497394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BED3BB92-927E-4495-91E0-B55D62DB1C09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56" r="5556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id="{A3DAE540-4A90-4ACC-87C2-63F0926218DF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063" r="65568"/>
          <a:stretch/>
        </p:blipFill>
        <p:spPr>
          <a:xfrm flipH="1">
            <a:off x="7718425" y="1116829"/>
            <a:ext cx="4600575" cy="5741171"/>
          </a:xfrm>
          <a:prstGeom prst="rect">
            <a:avLst/>
          </a:prstGeom>
        </p:spPr>
      </p:pic>
      <p:grpSp>
        <p:nvGrpSpPr>
          <p:cNvPr id="32" name="组合 9">
            <a:extLst>
              <a:ext uri="{FF2B5EF4-FFF2-40B4-BE49-F238E27FC236}">
                <a16:creationId xmlns:a16="http://schemas.microsoft.com/office/drawing/2014/main" id="{965FEAD2-6526-4AF9-9628-CA0CED70D7D4}"/>
              </a:ext>
            </a:extLst>
          </p:cNvPr>
          <p:cNvGrpSpPr/>
          <p:nvPr/>
        </p:nvGrpSpPr>
        <p:grpSpPr>
          <a:xfrm>
            <a:off x="332697" y="359595"/>
            <a:ext cx="7694831" cy="4464303"/>
            <a:chOff x="2248583" y="504738"/>
            <a:chExt cx="7694831" cy="4464303"/>
          </a:xfrm>
        </p:grpSpPr>
        <p:sp>
          <p:nvSpPr>
            <p:cNvPr id="33" name="思想气泡: 云 2">
              <a:extLst>
                <a:ext uri="{FF2B5EF4-FFF2-40B4-BE49-F238E27FC236}">
                  <a16:creationId xmlns:a16="http://schemas.microsoft.com/office/drawing/2014/main" id="{3D47A29A-702C-4DCE-A39E-C03F82B68443}"/>
                </a:ext>
              </a:extLst>
            </p:cNvPr>
            <p:cNvSpPr/>
            <p:nvPr/>
          </p:nvSpPr>
          <p:spPr>
            <a:xfrm>
              <a:off x="2248583" y="504738"/>
              <a:ext cx="7694831" cy="4464303"/>
            </a:xfrm>
            <a:prstGeom prst="cloudCallout">
              <a:avLst>
                <a:gd name="adj1" fmla="val 55514"/>
                <a:gd name="adj2" fmla="val 46054"/>
              </a:avLst>
            </a:prstGeom>
            <a:solidFill>
              <a:schemeClr val="bg1"/>
            </a:solidFill>
            <a:ln w="63500">
              <a:solidFill>
                <a:srgbClr val="F5B552"/>
              </a:solidFill>
            </a:ln>
            <a:effectLst>
              <a:outerShdw blurRad="635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endParaRPr>
            </a:p>
          </p:txBody>
        </p:sp>
        <p:grpSp>
          <p:nvGrpSpPr>
            <p:cNvPr id="34" name="组合 8">
              <a:extLst>
                <a:ext uri="{FF2B5EF4-FFF2-40B4-BE49-F238E27FC236}">
                  <a16:creationId xmlns:a16="http://schemas.microsoft.com/office/drawing/2014/main" id="{D66A98E2-2CB0-41B7-9CE7-24F48BBC75C7}"/>
                </a:ext>
              </a:extLst>
            </p:cNvPr>
            <p:cNvGrpSpPr/>
            <p:nvPr/>
          </p:nvGrpSpPr>
          <p:grpSpPr>
            <a:xfrm>
              <a:off x="2556359" y="808570"/>
              <a:ext cx="6271059" cy="3323987"/>
              <a:chOff x="2556360" y="626777"/>
              <a:chExt cx="6271059" cy="3323987"/>
            </a:xfrm>
          </p:grpSpPr>
          <p:sp>
            <p:nvSpPr>
              <p:cNvPr id="35" name="文本框 4">
                <a:extLst>
                  <a:ext uri="{FF2B5EF4-FFF2-40B4-BE49-F238E27FC236}">
                    <a16:creationId xmlns:a16="http://schemas.microsoft.com/office/drawing/2014/main" id="{2085A130-FCA5-4834-9D05-90B620F7174B}"/>
                  </a:ext>
                </a:extLst>
              </p:cNvPr>
              <p:cNvSpPr txBox="1"/>
              <p:nvPr/>
            </p:nvSpPr>
            <p:spPr>
              <a:xfrm>
                <a:off x="5469840" y="626777"/>
                <a:ext cx="808217" cy="12003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72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66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  <a:sym typeface="+mn-lt"/>
                  </a:rPr>
                  <a:t>2</a:t>
                </a:r>
                <a:endParaRPr kumimoji="0" lang="zh-CN" altLang="en-US" sz="7200" b="1" i="0" u="none" strike="noStrike" kern="1200" cap="none" spc="0" normalizeH="0" baseline="0" noProof="0" dirty="0">
                  <a:ln>
                    <a:noFill/>
                  </a:ln>
                  <a:solidFill>
                    <a:srgbClr val="FF66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  <a:sym typeface="+mn-lt"/>
                </a:endParaRPr>
              </a:p>
            </p:txBody>
          </p:sp>
          <p:sp>
            <p:nvSpPr>
              <p:cNvPr id="37" name="文本框 6">
                <a:extLst>
                  <a:ext uri="{FF2B5EF4-FFF2-40B4-BE49-F238E27FC236}">
                    <a16:creationId xmlns:a16="http://schemas.microsoft.com/office/drawing/2014/main" id="{AA7DDBE8-CB61-41FA-A51F-73B4778152A4}"/>
                  </a:ext>
                </a:extLst>
              </p:cNvPr>
              <p:cNvSpPr txBox="1"/>
              <p:nvPr/>
            </p:nvSpPr>
            <p:spPr>
              <a:xfrm>
                <a:off x="2556360" y="1827106"/>
                <a:ext cx="6271059" cy="212365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6600" b="1" i="0" u="none" strike="noStrike" kern="1200" cap="none" spc="0" normalizeH="0" baseline="0" noProof="0" dirty="0" err="1">
                    <a:ln w="12700">
                      <a:solidFill>
                        <a:srgbClr val="FF3300"/>
                      </a:solidFill>
                    </a:ln>
                    <a:solidFill>
                      <a:srgbClr val="FF66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Viết</a:t>
                </a:r>
                <a:r>
                  <a:rPr kumimoji="0" lang="en-US" sz="6600" b="1" i="0" u="none" strike="noStrike" kern="1200" cap="none" spc="0" normalizeH="0" baseline="0" noProof="0" dirty="0">
                    <a:ln w="12700">
                      <a:solidFill>
                        <a:srgbClr val="FF3300"/>
                      </a:solidFill>
                    </a:ln>
                    <a:solidFill>
                      <a:srgbClr val="FF66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 </a:t>
                </a:r>
              </a:p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sz="6600" b="1" dirty="0" err="1">
                    <a:ln w="12700">
                      <a:solidFill>
                        <a:srgbClr val="FF3300"/>
                      </a:solidFill>
                    </a:ln>
                    <a:solidFill>
                      <a:srgbClr val="FF66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từ</a:t>
                </a:r>
                <a:r>
                  <a:rPr kumimoji="0" lang="en-US" sz="6600" b="1" i="0" u="none" strike="noStrike" kern="1200" cap="none" spc="0" normalizeH="0" baseline="0" noProof="0" dirty="0">
                    <a:ln w="12700">
                      <a:solidFill>
                        <a:srgbClr val="FF3300"/>
                      </a:solidFill>
                    </a:ln>
                    <a:solidFill>
                      <a:srgbClr val="FF66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 </a:t>
                </a:r>
                <a:r>
                  <a:rPr kumimoji="0" lang="en-US" sz="6600" b="1" i="0" u="none" strike="noStrike" kern="1200" cap="none" spc="0" normalizeH="0" baseline="0" noProof="0" dirty="0" err="1">
                    <a:ln w="12700">
                      <a:solidFill>
                        <a:srgbClr val="FF3300"/>
                      </a:solidFill>
                    </a:ln>
                    <a:solidFill>
                      <a:srgbClr val="FF66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ứng</a:t>
                </a:r>
                <a:r>
                  <a:rPr kumimoji="0" lang="en-US" sz="6600" b="1" i="0" u="none" strike="noStrike" kern="1200" cap="none" spc="0" normalizeH="0" baseline="0" noProof="0" dirty="0">
                    <a:ln w="12700">
                      <a:solidFill>
                        <a:srgbClr val="FF3300"/>
                      </a:solidFill>
                    </a:ln>
                    <a:solidFill>
                      <a:srgbClr val="FF66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 </a:t>
                </a:r>
                <a:r>
                  <a:rPr kumimoji="0" lang="en-US" sz="6600" b="1" i="0" u="none" strike="noStrike" kern="1200" cap="none" spc="0" normalizeH="0" baseline="0" noProof="0" dirty="0" err="1">
                    <a:ln w="12700">
                      <a:solidFill>
                        <a:srgbClr val="FF3300"/>
                      </a:solidFill>
                    </a:ln>
                    <a:solidFill>
                      <a:srgbClr val="FF66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dụng</a:t>
                </a:r>
                <a:endParaRPr kumimoji="0" lang="en-US" sz="6600" b="1" i="0" u="none" strike="noStrike" kern="1200" cap="none" spc="0" normalizeH="0" baseline="0" noProof="0" dirty="0">
                  <a:ln w="12700">
                    <a:solidFill>
                      <a:srgbClr val="FF3300"/>
                    </a:solidFill>
                  </a:ln>
                  <a:solidFill>
                    <a:srgbClr val="FF66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endParaRPr>
              </a:p>
            </p:txBody>
          </p:sp>
        </p:grpSp>
      </p:grpSp>
    </p:spTree>
    <p:custDataLst>
      <p:tags r:id="rId1"/>
    </p:custDataLst>
    <p:extLst>
      <p:ext uri="{BB962C8B-B14F-4D97-AF65-F5344CB8AC3E}">
        <p14:creationId xmlns:p14="http://schemas.microsoft.com/office/powerpoint/2010/main" val="8314079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39090" y="6112764"/>
            <a:ext cx="1185291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Nam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Yết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hòn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đảo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thuộc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quần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đảo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Sa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Việt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Nam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D19A016C-FB26-4C9F-1502-ECF14B403A4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7891" y="271975"/>
            <a:ext cx="10776218" cy="55266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814390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BED3BB92-927E-4495-91E0-B55D62DB1C09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56" r="5556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id="{A3DAE540-4A90-4ACC-87C2-63F0926218DF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063" r="65568"/>
          <a:stretch/>
        </p:blipFill>
        <p:spPr>
          <a:xfrm flipH="1">
            <a:off x="7718425" y="1116829"/>
            <a:ext cx="4600575" cy="5741171"/>
          </a:xfrm>
          <a:prstGeom prst="rect">
            <a:avLst/>
          </a:prstGeom>
        </p:spPr>
      </p:pic>
      <p:grpSp>
        <p:nvGrpSpPr>
          <p:cNvPr id="32" name="组合 9">
            <a:extLst>
              <a:ext uri="{FF2B5EF4-FFF2-40B4-BE49-F238E27FC236}">
                <a16:creationId xmlns:a16="http://schemas.microsoft.com/office/drawing/2014/main" id="{965FEAD2-6526-4AF9-9628-CA0CED70D7D4}"/>
              </a:ext>
            </a:extLst>
          </p:cNvPr>
          <p:cNvGrpSpPr/>
          <p:nvPr/>
        </p:nvGrpSpPr>
        <p:grpSpPr>
          <a:xfrm>
            <a:off x="299243" y="326141"/>
            <a:ext cx="7694831" cy="4464303"/>
            <a:chOff x="2215129" y="471284"/>
            <a:chExt cx="7694831" cy="4464303"/>
          </a:xfrm>
        </p:grpSpPr>
        <p:sp>
          <p:nvSpPr>
            <p:cNvPr id="33" name="思想气泡: 云 2">
              <a:extLst>
                <a:ext uri="{FF2B5EF4-FFF2-40B4-BE49-F238E27FC236}">
                  <a16:creationId xmlns:a16="http://schemas.microsoft.com/office/drawing/2014/main" id="{3D47A29A-702C-4DCE-A39E-C03F82B68443}"/>
                </a:ext>
              </a:extLst>
            </p:cNvPr>
            <p:cNvSpPr/>
            <p:nvPr/>
          </p:nvSpPr>
          <p:spPr>
            <a:xfrm>
              <a:off x="2215129" y="471284"/>
              <a:ext cx="7694831" cy="4464303"/>
            </a:xfrm>
            <a:prstGeom prst="cloudCallout">
              <a:avLst>
                <a:gd name="adj1" fmla="val 55514"/>
                <a:gd name="adj2" fmla="val 46054"/>
              </a:avLst>
            </a:prstGeom>
            <a:solidFill>
              <a:schemeClr val="bg1"/>
            </a:solidFill>
            <a:ln w="63500">
              <a:solidFill>
                <a:srgbClr val="F5B552"/>
              </a:solidFill>
            </a:ln>
            <a:effectLst>
              <a:outerShdw blurRad="635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endParaRPr>
            </a:p>
          </p:txBody>
        </p:sp>
        <p:grpSp>
          <p:nvGrpSpPr>
            <p:cNvPr id="34" name="组合 8">
              <a:extLst>
                <a:ext uri="{FF2B5EF4-FFF2-40B4-BE49-F238E27FC236}">
                  <a16:creationId xmlns:a16="http://schemas.microsoft.com/office/drawing/2014/main" id="{D66A98E2-2CB0-41B7-9CE7-24F48BBC75C7}"/>
                </a:ext>
              </a:extLst>
            </p:cNvPr>
            <p:cNvGrpSpPr/>
            <p:nvPr/>
          </p:nvGrpSpPr>
          <p:grpSpPr>
            <a:xfrm>
              <a:off x="2751956" y="578360"/>
              <a:ext cx="6271059" cy="3164295"/>
              <a:chOff x="2751957" y="396567"/>
              <a:chExt cx="6271059" cy="3164295"/>
            </a:xfrm>
          </p:grpSpPr>
          <p:sp>
            <p:nvSpPr>
              <p:cNvPr id="35" name="文本框 4">
                <a:extLst>
                  <a:ext uri="{FF2B5EF4-FFF2-40B4-BE49-F238E27FC236}">
                    <a16:creationId xmlns:a16="http://schemas.microsoft.com/office/drawing/2014/main" id="{2085A130-FCA5-4834-9D05-90B620F7174B}"/>
                  </a:ext>
                </a:extLst>
              </p:cNvPr>
              <p:cNvSpPr txBox="1"/>
              <p:nvPr/>
            </p:nvSpPr>
            <p:spPr>
              <a:xfrm>
                <a:off x="5658436" y="396567"/>
                <a:ext cx="808217" cy="12003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altLang="zh-CN" sz="7200" b="1" dirty="0">
                    <a:solidFill>
                      <a:srgbClr val="FF6600"/>
                    </a:solidFill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  <a:sym typeface="+mn-lt"/>
                  </a:rPr>
                  <a:t>3</a:t>
                </a:r>
                <a:endParaRPr kumimoji="0" lang="zh-CN" altLang="en-US" sz="7200" b="1" i="0" u="none" strike="noStrike" kern="1200" cap="none" spc="0" normalizeH="0" baseline="0" noProof="0" dirty="0">
                  <a:ln>
                    <a:noFill/>
                  </a:ln>
                  <a:solidFill>
                    <a:srgbClr val="FF66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  <a:sym typeface="+mn-lt"/>
                </a:endParaRPr>
              </a:p>
            </p:txBody>
          </p:sp>
          <p:sp>
            <p:nvSpPr>
              <p:cNvPr id="37" name="文本框 6">
                <a:extLst>
                  <a:ext uri="{FF2B5EF4-FFF2-40B4-BE49-F238E27FC236}">
                    <a16:creationId xmlns:a16="http://schemas.microsoft.com/office/drawing/2014/main" id="{AA7DDBE8-CB61-41FA-A51F-73B4778152A4}"/>
                  </a:ext>
                </a:extLst>
              </p:cNvPr>
              <p:cNvSpPr txBox="1"/>
              <p:nvPr/>
            </p:nvSpPr>
            <p:spPr>
              <a:xfrm>
                <a:off x="2751957" y="1437204"/>
                <a:ext cx="6271059" cy="212365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6600" b="1" i="0" u="none" strike="noStrike" kern="1200" cap="none" spc="0" normalizeH="0" baseline="0" noProof="0" dirty="0" err="1">
                    <a:ln w="12700">
                      <a:solidFill>
                        <a:srgbClr val="FF3300"/>
                      </a:solidFill>
                    </a:ln>
                    <a:solidFill>
                      <a:srgbClr val="FF66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Viết</a:t>
                </a:r>
                <a:r>
                  <a:rPr kumimoji="0" lang="en-US" sz="6600" b="1" i="0" u="none" strike="noStrike" kern="1200" cap="none" spc="0" normalizeH="0" baseline="0" noProof="0" dirty="0">
                    <a:ln w="12700">
                      <a:solidFill>
                        <a:srgbClr val="FF3300"/>
                      </a:solidFill>
                    </a:ln>
                    <a:solidFill>
                      <a:srgbClr val="FF66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 </a:t>
                </a:r>
              </a:p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6600" b="1" i="0" u="none" strike="noStrike" kern="1200" cap="none" spc="0" normalizeH="0" baseline="0" noProof="0" dirty="0" err="1">
                    <a:ln w="12700">
                      <a:solidFill>
                        <a:srgbClr val="FF3300"/>
                      </a:solidFill>
                    </a:ln>
                    <a:solidFill>
                      <a:srgbClr val="FF66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câu</a:t>
                </a:r>
                <a:r>
                  <a:rPr kumimoji="0" lang="en-US" sz="6600" b="1" i="0" u="none" strike="noStrike" kern="1200" cap="none" spc="0" normalizeH="0" baseline="0" noProof="0" dirty="0">
                    <a:ln w="12700">
                      <a:solidFill>
                        <a:srgbClr val="FF3300"/>
                      </a:solidFill>
                    </a:ln>
                    <a:solidFill>
                      <a:srgbClr val="FF66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 </a:t>
                </a:r>
                <a:r>
                  <a:rPr kumimoji="0" lang="en-US" sz="6600" b="1" i="0" u="none" strike="noStrike" kern="1200" cap="none" spc="0" normalizeH="0" baseline="0" noProof="0" dirty="0" err="1">
                    <a:ln w="12700">
                      <a:solidFill>
                        <a:srgbClr val="FF3300"/>
                      </a:solidFill>
                    </a:ln>
                    <a:solidFill>
                      <a:srgbClr val="FF66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ứng</a:t>
                </a:r>
                <a:r>
                  <a:rPr kumimoji="0" lang="en-US" sz="6600" b="1" i="0" u="none" strike="noStrike" kern="1200" cap="none" spc="0" normalizeH="0" baseline="0" noProof="0" dirty="0">
                    <a:ln w="12700">
                      <a:solidFill>
                        <a:srgbClr val="FF3300"/>
                      </a:solidFill>
                    </a:ln>
                    <a:solidFill>
                      <a:srgbClr val="FF66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 </a:t>
                </a:r>
                <a:r>
                  <a:rPr kumimoji="0" lang="en-US" sz="6600" b="1" i="0" u="none" strike="noStrike" kern="1200" cap="none" spc="0" normalizeH="0" baseline="0" noProof="0" dirty="0" err="1">
                    <a:ln w="12700">
                      <a:solidFill>
                        <a:srgbClr val="FF3300"/>
                      </a:solidFill>
                    </a:ln>
                    <a:solidFill>
                      <a:srgbClr val="FF66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dụng</a:t>
                </a:r>
                <a:endParaRPr kumimoji="0" lang="en-US" sz="6600" b="1" i="0" u="none" strike="noStrike" kern="1200" cap="none" spc="0" normalizeH="0" baseline="0" noProof="0" dirty="0">
                  <a:ln w="12700">
                    <a:solidFill>
                      <a:srgbClr val="FF3300"/>
                    </a:solidFill>
                  </a:ln>
                  <a:solidFill>
                    <a:srgbClr val="FF66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endParaRPr>
              </a:p>
            </p:txBody>
          </p:sp>
        </p:grpSp>
      </p:grpSp>
    </p:spTree>
    <p:custDataLst>
      <p:tags r:id="rId1"/>
    </p:custDataLst>
    <p:extLst>
      <p:ext uri="{BB962C8B-B14F-4D97-AF65-F5344CB8AC3E}">
        <p14:creationId xmlns:p14="http://schemas.microsoft.com/office/powerpoint/2010/main" val="1872709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777B4D17-F2DD-4C4B-81DC-465C78AE4EE6}"/>
              </a:ext>
            </a:extLst>
          </p:cNvPr>
          <p:cNvSpPr txBox="1"/>
          <p:nvPr/>
        </p:nvSpPr>
        <p:spPr>
          <a:xfrm>
            <a:off x="579864" y="211146"/>
            <a:ext cx="998405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ứng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r>
              <a:rPr lang="en-US" sz="32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Đảo</a:t>
            </a:r>
            <a:r>
              <a:rPr lang="en-US" sz="32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Nam </a:t>
            </a:r>
            <a:r>
              <a:rPr lang="en-US" sz="32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Yết</a:t>
            </a:r>
            <a:r>
              <a:rPr lang="en-US" sz="32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thuộc</a:t>
            </a:r>
            <a:r>
              <a:rPr lang="en-US" sz="32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quần</a:t>
            </a:r>
            <a:r>
              <a:rPr lang="en-US" sz="32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đảo</a:t>
            </a:r>
            <a:r>
              <a:rPr lang="en-US" sz="32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sz="32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Sa </a:t>
            </a:r>
            <a:r>
              <a:rPr lang="en-US" sz="32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Việt</a:t>
            </a:r>
            <a:r>
              <a:rPr lang="en-US" sz="32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Nam.</a:t>
            </a:r>
            <a:endParaRPr lang="vi-VN" sz="3200" b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CEA2A7E-B65D-4D06-7DA6-18E59FA91B5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2694" y="1400294"/>
            <a:ext cx="9573199" cy="5384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441737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9CC7F24C-9365-4352-A5C9-AE39248E4152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56" r="5556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思想气泡: 云 2">
            <a:extLst>
              <a:ext uri="{FF2B5EF4-FFF2-40B4-BE49-F238E27FC236}">
                <a16:creationId xmlns:a16="http://schemas.microsoft.com/office/drawing/2014/main" id="{3D47A29A-702C-4DCE-A39E-C03F82B68443}"/>
              </a:ext>
            </a:extLst>
          </p:cNvPr>
          <p:cNvSpPr/>
          <p:nvPr/>
        </p:nvSpPr>
        <p:spPr>
          <a:xfrm>
            <a:off x="4315326" y="89745"/>
            <a:ext cx="7694831" cy="4464303"/>
          </a:xfrm>
          <a:prstGeom prst="cloudCallout">
            <a:avLst>
              <a:gd name="adj1" fmla="val -61868"/>
              <a:gd name="adj2" fmla="val 51987"/>
            </a:avLst>
          </a:prstGeom>
          <a:solidFill>
            <a:schemeClr val="bg1"/>
          </a:solidFill>
          <a:ln w="63500">
            <a:solidFill>
              <a:srgbClr val="F5B552"/>
            </a:solidFill>
          </a:ln>
          <a:effectLst>
            <a:outerShdw blurRad="635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微软雅黑" panose="020B0503020204020204" pitchFamily="34" charset="-122"/>
              <a:cs typeface="+mn-cs"/>
            </a:endParaRPr>
          </a:p>
        </p:txBody>
      </p:sp>
      <p:pic>
        <p:nvPicPr>
          <p:cNvPr id="11" name="图片 10">
            <a:extLst>
              <a:ext uri="{FF2B5EF4-FFF2-40B4-BE49-F238E27FC236}">
                <a16:creationId xmlns:a16="http://schemas.microsoft.com/office/drawing/2014/main" id="{2A6CCC16-19CD-4DCE-8CD7-9A04C8A33DB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070" y="2321897"/>
            <a:ext cx="4814351" cy="4814351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11621" y="1028700"/>
            <a:ext cx="6764552" cy="2895229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9646542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6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6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6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6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419</TotalTime>
  <Words>73</Words>
  <Application>Microsoft Office PowerPoint</Application>
  <PresentationFormat>Widescreen</PresentationFormat>
  <Paragraphs>18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8</vt:i4>
      </vt:variant>
    </vt:vector>
  </HeadingPairs>
  <TitlesOfParts>
    <vt:vector size="14" baseType="lpstr">
      <vt:lpstr>Arial</vt:lpstr>
      <vt:lpstr>Calibri</vt:lpstr>
      <vt:lpstr>Calibri Light</vt:lpstr>
      <vt:lpstr>Times New Roman</vt:lpstr>
      <vt:lpstr>Office Theme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MyPC</dc:creator>
  <cp:lastModifiedBy>MSTT</cp:lastModifiedBy>
  <cp:revision>62</cp:revision>
  <dcterms:created xsi:type="dcterms:W3CDTF">2017-03-12T15:30:26Z</dcterms:created>
  <dcterms:modified xsi:type="dcterms:W3CDTF">2023-01-18T03:08:16Z</dcterms:modified>
</cp:coreProperties>
</file>