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6" r:id="rId4"/>
    <p:sldId id="272" r:id="rId5"/>
    <p:sldId id="277" r:id="rId6"/>
    <p:sldId id="273" r:id="rId7"/>
    <p:sldId id="278" r:id="rId8"/>
    <p:sldId id="261" r:id="rId9"/>
    <p:sldId id="274" r:id="rId10"/>
    <p:sldId id="27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900"/>
    <a:srgbClr val="F06964"/>
    <a:srgbClr val="F58D56"/>
    <a:srgbClr val="40BFB6"/>
    <a:srgbClr val="D3650B"/>
    <a:srgbClr val="F38120"/>
    <a:srgbClr val="9148C8"/>
    <a:srgbClr val="661C19"/>
    <a:srgbClr val="9F5FCF"/>
    <a:srgbClr val="AB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Uống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đủ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Vệ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sinh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sạch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Không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ăn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Không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nhịn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THUỐC LÁ ĐỐI VỚI TRẺ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CÁC CƠ QUAN VẬN ĐỘNG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Cơ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xương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đầu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mặt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vai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khuỷu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tay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đầu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gối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sườn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tay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cột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sống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chậu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chân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cánh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iệc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làm cần thiết để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chăm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Ăn uống đầy đủ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BÀI TIẾT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8743732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06964"/>
                </a:solidFill>
              </a:rPr>
              <a:t>V</a:t>
            </a:r>
            <a:r>
              <a:rPr lang="vi-VN" sz="2800" b="1" dirty="0" smtClean="0">
                <a:solidFill>
                  <a:srgbClr val="F06964"/>
                </a:solidFill>
              </a:rPr>
              <a:t>iệc </a:t>
            </a:r>
            <a:r>
              <a:rPr lang="vi-VN" sz="2800" b="1" dirty="0">
                <a:solidFill>
                  <a:srgbClr val="F06964"/>
                </a:solidFill>
              </a:rPr>
              <a:t>làm cần thiết để </a:t>
            </a:r>
            <a:endParaRPr lang="en-US" sz="2800" b="1" dirty="0" smtClean="0">
              <a:solidFill>
                <a:srgbClr val="F06964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06964"/>
                </a:solidFill>
              </a:rPr>
              <a:t>chăm </a:t>
            </a:r>
            <a:r>
              <a:rPr lang="vi-VN" sz="2800" b="1" dirty="0">
                <a:solidFill>
                  <a:srgbClr val="F06964"/>
                </a:solidFill>
              </a:rPr>
              <a:t>sóc, bảo vệ cơ quan </a:t>
            </a:r>
            <a:r>
              <a:rPr lang="en-US" sz="2800" b="1" dirty="0" err="1" smtClean="0">
                <a:solidFill>
                  <a:srgbClr val="F06964"/>
                </a:solidFill>
              </a:rPr>
              <a:t>bài</a:t>
            </a:r>
            <a:r>
              <a:rPr lang="en-US" sz="2800" b="1" dirty="0" smtClean="0">
                <a:solidFill>
                  <a:srgbClr val="F06964"/>
                </a:solidFill>
              </a:rPr>
              <a:t> </a:t>
            </a:r>
            <a:r>
              <a:rPr lang="en-US" sz="2800" b="1" dirty="0" err="1" smtClean="0">
                <a:solidFill>
                  <a:srgbClr val="F06964"/>
                </a:solidFill>
              </a:rPr>
              <a:t>tiết</a:t>
            </a:r>
            <a:r>
              <a:rPr lang="vi-VN" sz="2800" b="1" dirty="0" smtClean="0">
                <a:solidFill>
                  <a:srgbClr val="F06964"/>
                </a:solidFill>
              </a:rPr>
              <a:t>.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endParaRPr lang="en-US" sz="2800" b="1" dirty="0">
              <a:solidFill>
                <a:srgbClr val="F06964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HÔ HẤP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làm cần thiết để 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sóc, bảo vệ cơ quan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0" y="194492"/>
            <a:ext cx="100859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                           </a:t>
            </a: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: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1.Đặt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lên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ngực</a:t>
            </a:r>
            <a:r>
              <a:rPr lang="en-US" sz="2800" dirty="0" smtClean="0"/>
              <a:t>,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Chạy</a:t>
            </a:r>
            <a:r>
              <a:rPr lang="en-US" sz="2800" dirty="0" smtClean="0"/>
              <a:t> </a:t>
            </a:r>
            <a:r>
              <a:rPr lang="en-US" sz="2800" dirty="0" err="1" smtClean="0"/>
              <a:t>tại</a:t>
            </a:r>
            <a:r>
              <a:rPr lang="en-US" sz="2800" dirty="0" smtClean="0"/>
              <a:t> </a:t>
            </a:r>
            <a:r>
              <a:rPr lang="en-US" sz="2800" dirty="0" err="1" smtClean="0"/>
              <a:t>chỗ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endParaRPr lang="en-US" sz="2800" dirty="0"/>
          </a:p>
        </p:txBody>
      </p:sp>
      <p:pic>
        <p:nvPicPr>
          <p:cNvPr id="4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5120" y="2687482"/>
            <a:ext cx="5062583" cy="2847703"/>
          </a:xfrm>
          <a:prstGeom prst="rect">
            <a:avLst/>
          </a:prstGeom>
        </p:spPr>
      </p:pic>
      <p:pic>
        <p:nvPicPr>
          <p:cNvPr id="307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/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97" y="847634"/>
            <a:ext cx="10085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2.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nói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khuyên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bỏ</a:t>
            </a:r>
            <a:r>
              <a:rPr lang="en-US" sz="2800" dirty="0" smtClean="0"/>
              <a:t> </a:t>
            </a:r>
            <a:r>
              <a:rPr lang="en-US" sz="2800" dirty="0" err="1" smtClean="0"/>
              <a:t>hút</a:t>
            </a:r>
            <a:r>
              <a:rPr lang="en-US" sz="2800" dirty="0" smtClean="0"/>
              <a:t> </a:t>
            </a:r>
            <a:r>
              <a:rPr lang="en-US" sz="2800" dirty="0" err="1" smtClean="0"/>
              <a:t>thuốc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00500" y="5638800"/>
            <a:ext cx="81915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/>
        </p:blipFill>
        <p:spPr bwMode="auto">
          <a:xfrm>
            <a:off x="3255734" y="2095500"/>
            <a:ext cx="6993166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0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236</Words>
  <Application>Microsoft Office PowerPoint</Application>
  <PresentationFormat>Widescreen</PresentationFormat>
  <Paragraphs>59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44</cp:revision>
  <dcterms:created xsi:type="dcterms:W3CDTF">2021-06-02T02:35:09Z</dcterms:created>
  <dcterms:modified xsi:type="dcterms:W3CDTF">2021-12-12T05:23:43Z</dcterms:modified>
</cp:coreProperties>
</file>