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73" r:id="rId6"/>
    <p:sldMasterId id="2147483895" r:id="rId7"/>
    <p:sldMasterId id="2147483899" r:id="rId8"/>
  </p:sldMasterIdLst>
  <p:notesMasterIdLst>
    <p:notesMasterId r:id="rId18"/>
  </p:notesMasterIdLst>
  <p:sldIdLst>
    <p:sldId id="3401" r:id="rId9"/>
    <p:sldId id="515" r:id="rId10"/>
    <p:sldId id="2007577124" r:id="rId11"/>
    <p:sldId id="2007577125" r:id="rId12"/>
    <p:sldId id="2007577126" r:id="rId13"/>
    <p:sldId id="265" r:id="rId14"/>
    <p:sldId id="2007577128" r:id="rId15"/>
    <p:sldId id="3398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026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6171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38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9861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2994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255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160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7502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2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8009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951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9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2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2022/3/27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21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Tiết</a:t>
            </a:r>
            <a:r>
              <a:rPr lang="en-US" sz="8000" dirty="0"/>
              <a:t> 3</a:t>
            </a:r>
          </a:p>
          <a:p>
            <a:pPr algn="ctr"/>
            <a:r>
              <a:rPr lang="en-US" sz="8000" dirty="0" err="1"/>
              <a:t>Luyện</a:t>
            </a:r>
            <a:r>
              <a:rPr lang="en-US" sz="8000" dirty="0"/>
              <a:t> </a:t>
            </a:r>
            <a:r>
              <a:rPr lang="en-US" sz="8000" dirty="0" err="1"/>
              <a:t>tập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67;p17">
            <a:extLst>
              <a:ext uri="{FF2B5EF4-FFF2-40B4-BE49-F238E27FC236}">
                <a16:creationId xmlns:a16="http://schemas.microsoft.com/office/drawing/2014/main" id="{0C97EE51-1D43-4AB2-8EA3-E96AC47DA0D1}"/>
              </a:ext>
            </a:extLst>
          </p:cNvPr>
          <p:cNvGrpSpPr/>
          <p:nvPr/>
        </p:nvGrpSpPr>
        <p:grpSpPr>
          <a:xfrm>
            <a:off x="1587968" y="769064"/>
            <a:ext cx="8875174" cy="1384954"/>
            <a:chOff x="1296327" y="1622386"/>
            <a:chExt cx="7565087" cy="1384954"/>
          </a:xfrm>
        </p:grpSpPr>
        <p:sp>
          <p:nvSpPr>
            <p:cNvPr id="3" name="Google Shape;3568;p17">
              <a:extLst>
                <a:ext uri="{FF2B5EF4-FFF2-40B4-BE49-F238E27FC236}">
                  <a16:creationId xmlns:a16="http://schemas.microsoft.com/office/drawing/2014/main" id="{33057B0E-5EFD-4A14-87CC-89986D460A1A}"/>
                </a:ext>
              </a:extLst>
            </p:cNvPr>
            <p:cNvSpPr txBox="1"/>
            <p:nvPr/>
          </p:nvSpPr>
          <p:spPr>
            <a:xfrm>
              <a:off x="1866914" y="1622386"/>
              <a:ext cx="69945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3569;p17">
              <a:extLst>
                <a:ext uri="{FF2B5EF4-FFF2-40B4-BE49-F238E27FC236}">
                  <a16:creationId xmlns:a16="http://schemas.microsoft.com/office/drawing/2014/main" id="{46651D33-EF6C-4CD6-9058-A235A02341B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Google Shape;3570;p17" descr="Screen Clipping">
            <a:extLst>
              <a:ext uri="{FF2B5EF4-FFF2-40B4-BE49-F238E27FC236}">
                <a16:creationId xmlns:a16="http://schemas.microsoft.com/office/drawing/2014/main" id="{1924A7CB-4DD2-4B32-A7B9-8BBCA9F03D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4367" y="1850551"/>
            <a:ext cx="8762376" cy="42383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1;p17">
            <a:extLst>
              <a:ext uri="{FF2B5EF4-FFF2-40B4-BE49-F238E27FC236}">
                <a16:creationId xmlns:a16="http://schemas.microsoft.com/office/drawing/2014/main" id="{8065739F-7B2A-4626-B95C-87D9BC64DD35}"/>
              </a:ext>
            </a:extLst>
          </p:cNvPr>
          <p:cNvSpPr/>
          <p:nvPr/>
        </p:nvSpPr>
        <p:spPr>
          <a:xfrm>
            <a:off x="3159406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572;p17">
            <a:extLst>
              <a:ext uri="{FF2B5EF4-FFF2-40B4-BE49-F238E27FC236}">
                <a16:creationId xmlns:a16="http://schemas.microsoft.com/office/drawing/2014/main" id="{B8ABE089-D5F8-4AF3-841A-180C1B2135D8}"/>
              </a:ext>
            </a:extLst>
          </p:cNvPr>
          <p:cNvSpPr/>
          <p:nvPr/>
        </p:nvSpPr>
        <p:spPr>
          <a:xfrm>
            <a:off x="5612981" y="5476234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303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573;p17">
            <a:extLst>
              <a:ext uri="{FF2B5EF4-FFF2-40B4-BE49-F238E27FC236}">
                <a16:creationId xmlns:a16="http://schemas.microsoft.com/office/drawing/2014/main" id="{3224866E-CEA6-4481-AB09-E4EA4606AFA0}"/>
              </a:ext>
            </a:extLst>
          </p:cNvPr>
          <p:cNvSpPr/>
          <p:nvPr/>
        </p:nvSpPr>
        <p:spPr>
          <a:xfrm>
            <a:off x="8225552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3574;p17">
            <a:extLst>
              <a:ext uri="{FF2B5EF4-FFF2-40B4-BE49-F238E27FC236}">
                <a16:creationId xmlns:a16="http://schemas.microsoft.com/office/drawing/2014/main" id="{AC8EC20B-CCE6-4AD7-8E27-AE6EB0444EE1}"/>
              </a:ext>
            </a:extLst>
          </p:cNvPr>
          <p:cNvCxnSpPr/>
          <p:nvPr/>
        </p:nvCxnSpPr>
        <p:spPr>
          <a:xfrm flipH="1">
            <a:off x="4093029" y="2844800"/>
            <a:ext cx="899885" cy="127725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839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579;p18">
            <a:extLst>
              <a:ext uri="{FF2B5EF4-FFF2-40B4-BE49-F238E27FC236}">
                <a16:creationId xmlns:a16="http://schemas.microsoft.com/office/drawing/2014/main" id="{6F161DEE-89B0-4B7D-BEDC-24305B2F2757}"/>
              </a:ext>
            </a:extLst>
          </p:cNvPr>
          <p:cNvSpPr/>
          <p:nvPr/>
        </p:nvSpPr>
        <p:spPr>
          <a:xfrm>
            <a:off x="6096000" y="1851090"/>
            <a:ext cx="5512285" cy="3559860"/>
          </a:xfrm>
          <a:prstGeom prst="rect">
            <a:avLst/>
          </a:prstGeom>
          <a:solidFill>
            <a:srgbClr val="F7AF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580;p18">
            <a:extLst>
              <a:ext uri="{FF2B5EF4-FFF2-40B4-BE49-F238E27FC236}">
                <a16:creationId xmlns:a16="http://schemas.microsoft.com/office/drawing/2014/main" id="{4DC2283B-4097-4ABC-98ED-0B57404019CC}"/>
              </a:ext>
            </a:extLst>
          </p:cNvPr>
          <p:cNvSpPr/>
          <p:nvPr/>
        </p:nvSpPr>
        <p:spPr>
          <a:xfrm>
            <a:off x="583715" y="1851090"/>
            <a:ext cx="5512285" cy="3559860"/>
          </a:xfrm>
          <a:prstGeom prst="rect">
            <a:avLst/>
          </a:prstGeom>
          <a:solidFill>
            <a:srgbClr val="FFF6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3581;p18">
            <a:extLst>
              <a:ext uri="{FF2B5EF4-FFF2-40B4-BE49-F238E27FC236}">
                <a16:creationId xmlns:a16="http://schemas.microsoft.com/office/drawing/2014/main" id="{589EFC5F-EF6E-4759-A4EA-71C139923899}"/>
              </a:ext>
            </a:extLst>
          </p:cNvPr>
          <p:cNvGrpSpPr/>
          <p:nvPr/>
        </p:nvGrpSpPr>
        <p:grpSpPr>
          <a:xfrm>
            <a:off x="1296206" y="1092213"/>
            <a:ext cx="4382024" cy="570588"/>
            <a:chOff x="1296327" y="1647588"/>
            <a:chExt cx="4382024" cy="570588"/>
          </a:xfrm>
        </p:grpSpPr>
        <p:sp>
          <p:nvSpPr>
            <p:cNvPr id="14" name="Google Shape;3582;p18">
              <a:extLst>
                <a:ext uri="{FF2B5EF4-FFF2-40B4-BE49-F238E27FC236}">
                  <a16:creationId xmlns:a16="http://schemas.microsoft.com/office/drawing/2014/main" id="{2E500938-842D-4CF9-8554-0167F668576E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Chọn kết quả đúng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583;p18">
              <a:extLst>
                <a:ext uri="{FF2B5EF4-FFF2-40B4-BE49-F238E27FC236}">
                  <a16:creationId xmlns:a16="http://schemas.microsoft.com/office/drawing/2014/main" id="{10C47817-E808-4BA1-A0EC-3437A8D2474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3584;p18">
            <a:extLst>
              <a:ext uri="{FF2B5EF4-FFF2-40B4-BE49-F238E27FC236}">
                <a16:creationId xmlns:a16="http://schemas.microsoft.com/office/drawing/2014/main" id="{FAFA8E6D-80FB-4074-8CBD-09E17E896101}"/>
              </a:ext>
            </a:extLst>
          </p:cNvPr>
          <p:cNvSpPr txBox="1"/>
          <p:nvPr/>
        </p:nvSpPr>
        <p:spPr>
          <a:xfrm>
            <a:off x="974924" y="2107526"/>
            <a:ext cx="540845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lphaLcParenR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372 – 251 + 437 = 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121    +    437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558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358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558 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458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7" name="Google Shape;3585;p18">
            <a:extLst>
              <a:ext uri="{FF2B5EF4-FFF2-40B4-BE49-F238E27FC236}">
                <a16:creationId xmlns:a16="http://schemas.microsoft.com/office/drawing/2014/main" id="{D6DC53D9-8B72-412A-B4AC-2619A6308FFA}"/>
              </a:ext>
            </a:extLst>
          </p:cNvPr>
          <p:cNvSpPr txBox="1"/>
          <p:nvPr/>
        </p:nvSpPr>
        <p:spPr>
          <a:xfrm>
            <a:off x="6630520" y="2107526"/>
            <a:ext cx="481619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b) 480 – 320 + 382 = 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160    +    382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542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342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442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542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8" name="Google Shape;3586;p18">
            <a:extLst>
              <a:ext uri="{FF2B5EF4-FFF2-40B4-BE49-F238E27FC236}">
                <a16:creationId xmlns:a16="http://schemas.microsoft.com/office/drawing/2014/main" id="{B343E84E-91ED-460E-ADB4-8B89D815A34E}"/>
              </a:ext>
            </a:extLst>
          </p:cNvPr>
          <p:cNvSpPr/>
          <p:nvPr/>
        </p:nvSpPr>
        <p:spPr>
          <a:xfrm>
            <a:off x="2480206" y="4417024"/>
            <a:ext cx="692727" cy="692727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587;p18">
            <a:extLst>
              <a:ext uri="{FF2B5EF4-FFF2-40B4-BE49-F238E27FC236}">
                <a16:creationId xmlns:a16="http://schemas.microsoft.com/office/drawing/2014/main" id="{E75EA63A-1A11-4C95-85B5-64642886B27E}"/>
              </a:ext>
            </a:extLst>
          </p:cNvPr>
          <p:cNvSpPr/>
          <p:nvPr/>
        </p:nvSpPr>
        <p:spPr>
          <a:xfrm>
            <a:off x="9781552" y="4417024"/>
            <a:ext cx="692727" cy="692727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6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92;p19">
            <a:extLst>
              <a:ext uri="{FF2B5EF4-FFF2-40B4-BE49-F238E27FC236}">
                <a16:creationId xmlns:a16="http://schemas.microsoft.com/office/drawing/2014/main" id="{57F55B4A-4A11-4FFA-98FD-9EB74B4687B7}"/>
              </a:ext>
            </a:extLst>
          </p:cNvPr>
          <p:cNvGrpSpPr/>
          <p:nvPr/>
        </p:nvGrpSpPr>
        <p:grpSpPr>
          <a:xfrm>
            <a:off x="977307" y="623733"/>
            <a:ext cx="9732252" cy="1001475"/>
            <a:chOff x="1296327" y="1647588"/>
            <a:chExt cx="9732252" cy="1001475"/>
          </a:xfrm>
        </p:grpSpPr>
        <p:sp>
          <p:nvSpPr>
            <p:cNvPr id="3" name="Google Shape;3593;p19">
              <a:extLst>
                <a:ext uri="{FF2B5EF4-FFF2-40B4-BE49-F238E27FC236}">
                  <a16:creationId xmlns:a16="http://schemas.microsoft.com/office/drawing/2014/main" id="{89D50394-D2B2-4A13-BB43-1BB272E7678D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 hiệu của số lớn nhất nằm trong hình tròn và số bé nhất nằm trong hình vuông.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594;p19">
              <a:extLst>
                <a:ext uri="{FF2B5EF4-FFF2-40B4-BE49-F238E27FC236}">
                  <a16:creationId xmlns:a16="http://schemas.microsoft.com/office/drawing/2014/main" id="{86CF40E6-CFF8-4B03-85BC-63724694AB1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3595;p19">
            <a:extLst>
              <a:ext uri="{FF2B5EF4-FFF2-40B4-BE49-F238E27FC236}">
                <a16:creationId xmlns:a16="http://schemas.microsoft.com/office/drawing/2014/main" id="{1FBA6CEE-4F04-4B4A-81C1-2F03496B727C}"/>
              </a:ext>
            </a:extLst>
          </p:cNvPr>
          <p:cNvGrpSpPr/>
          <p:nvPr/>
        </p:nvGrpSpPr>
        <p:grpSpPr>
          <a:xfrm>
            <a:off x="6719452" y="1828799"/>
            <a:ext cx="3990106" cy="2646301"/>
            <a:chOff x="6719452" y="1828799"/>
            <a:chExt cx="3990106" cy="2646301"/>
          </a:xfrm>
        </p:grpSpPr>
        <p:sp>
          <p:nvSpPr>
            <p:cNvPr id="6" name="Google Shape;3596;p19">
              <a:extLst>
                <a:ext uri="{FF2B5EF4-FFF2-40B4-BE49-F238E27FC236}">
                  <a16:creationId xmlns:a16="http://schemas.microsoft.com/office/drawing/2014/main" id="{6C7CEAF8-0FAD-416A-B038-9AAD9262154F}"/>
                </a:ext>
              </a:extLst>
            </p:cNvPr>
            <p:cNvSpPr/>
            <p:nvPr/>
          </p:nvSpPr>
          <p:spPr>
            <a:xfrm>
              <a:off x="6719452" y="1828799"/>
              <a:ext cx="2646219" cy="2646219"/>
            </a:xfrm>
            <a:prstGeom prst="rect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597;p19">
              <a:extLst>
                <a:ext uri="{FF2B5EF4-FFF2-40B4-BE49-F238E27FC236}">
                  <a16:creationId xmlns:a16="http://schemas.microsoft.com/office/drawing/2014/main" id="{CCD99FEE-A0CF-49F6-8C3B-5C29F5F39916}"/>
                </a:ext>
              </a:extLst>
            </p:cNvPr>
            <p:cNvSpPr/>
            <p:nvPr/>
          </p:nvSpPr>
          <p:spPr>
            <a:xfrm>
              <a:off x="8063341" y="1828800"/>
              <a:ext cx="2646218" cy="2646218"/>
            </a:xfrm>
            <a:prstGeom prst="ellipse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3598;p19">
              <a:extLst>
                <a:ext uri="{FF2B5EF4-FFF2-40B4-BE49-F238E27FC236}">
                  <a16:creationId xmlns:a16="http://schemas.microsoft.com/office/drawing/2014/main" id="{4201D07B-0033-48D6-8E7B-43AB33CDE515}"/>
                </a:ext>
              </a:extLst>
            </p:cNvPr>
            <p:cNvCxnSpPr>
              <a:stCxn id="7" idx="0"/>
            </p:cNvCxnSpPr>
            <p:nvPr/>
          </p:nvCxnSpPr>
          <p:spPr>
            <a:xfrm flipH="1">
              <a:off x="9365750" y="1828800"/>
              <a:ext cx="20700" cy="2646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" name="Google Shape;3599;p19">
              <a:extLst>
                <a:ext uri="{FF2B5EF4-FFF2-40B4-BE49-F238E27FC236}">
                  <a16:creationId xmlns:a16="http://schemas.microsoft.com/office/drawing/2014/main" id="{E6F7C31C-A04F-4BC3-B539-322EE5350A5B}"/>
                </a:ext>
              </a:extLst>
            </p:cNvPr>
            <p:cNvSpPr txBox="1"/>
            <p:nvPr/>
          </p:nvSpPr>
          <p:spPr>
            <a:xfrm>
              <a:off x="6842789" y="2036619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410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600;p19">
              <a:extLst>
                <a:ext uri="{FF2B5EF4-FFF2-40B4-BE49-F238E27FC236}">
                  <a16:creationId xmlns:a16="http://schemas.microsoft.com/office/drawing/2014/main" id="{37991746-28D0-4252-B0D5-74E90C0A5843}"/>
                </a:ext>
              </a:extLst>
            </p:cNvPr>
            <p:cNvSpPr txBox="1"/>
            <p:nvPr/>
          </p:nvSpPr>
          <p:spPr>
            <a:xfrm>
              <a:off x="6842789" y="3906982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569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01;p19">
              <a:extLst>
                <a:ext uri="{FF2B5EF4-FFF2-40B4-BE49-F238E27FC236}">
                  <a16:creationId xmlns:a16="http://schemas.microsoft.com/office/drawing/2014/main" id="{735F3C87-2D81-4042-81CE-F68165BEB815}"/>
                </a:ext>
              </a:extLst>
            </p:cNvPr>
            <p:cNvSpPr txBox="1"/>
            <p:nvPr/>
          </p:nvSpPr>
          <p:spPr>
            <a:xfrm>
              <a:off x="8405780" y="2921074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824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602;p19">
              <a:extLst>
                <a:ext uri="{FF2B5EF4-FFF2-40B4-BE49-F238E27FC236}">
                  <a16:creationId xmlns:a16="http://schemas.microsoft.com/office/drawing/2014/main" id="{52FC1272-A918-4F65-ACFA-79BB67081CD0}"/>
                </a:ext>
              </a:extLst>
            </p:cNvPr>
            <p:cNvSpPr txBox="1"/>
            <p:nvPr/>
          </p:nvSpPr>
          <p:spPr>
            <a:xfrm>
              <a:off x="9626332" y="2267451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842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603;p19">
              <a:extLst>
                <a:ext uri="{FF2B5EF4-FFF2-40B4-BE49-F238E27FC236}">
                  <a16:creationId xmlns:a16="http://schemas.microsoft.com/office/drawing/2014/main" id="{38205BD3-1105-435A-AA95-881A8B6819F0}"/>
                </a:ext>
              </a:extLst>
            </p:cNvPr>
            <p:cNvSpPr txBox="1"/>
            <p:nvPr/>
          </p:nvSpPr>
          <p:spPr>
            <a:xfrm>
              <a:off x="9626332" y="3445088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769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604;p19">
            <a:extLst>
              <a:ext uri="{FF2B5EF4-FFF2-40B4-BE49-F238E27FC236}">
                <a16:creationId xmlns:a16="http://schemas.microsoft.com/office/drawing/2014/main" id="{61D0308C-A326-4F30-8694-E40EB104382F}"/>
              </a:ext>
            </a:extLst>
          </p:cNvPr>
          <p:cNvSpPr txBox="1"/>
          <p:nvPr/>
        </p:nvSpPr>
        <p:spPr>
          <a:xfrm>
            <a:off x="720437" y="1713036"/>
            <a:ext cx="5999016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824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410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5" name="Google Shape;3605;p19">
            <a:extLst>
              <a:ext uri="{FF2B5EF4-FFF2-40B4-BE49-F238E27FC236}">
                <a16:creationId xmlns:a16="http://schemas.microsoft.com/office/drawing/2014/main" id="{4136B3EF-8A74-4957-9534-0C7F6F6BC512}"/>
              </a:ext>
            </a:extLst>
          </p:cNvPr>
          <p:cNvSpPr/>
          <p:nvPr/>
        </p:nvSpPr>
        <p:spPr>
          <a:xfrm>
            <a:off x="8063341" y="1828797"/>
            <a:ext cx="2646218" cy="2646218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06;p19">
            <a:extLst>
              <a:ext uri="{FF2B5EF4-FFF2-40B4-BE49-F238E27FC236}">
                <a16:creationId xmlns:a16="http://schemas.microsoft.com/office/drawing/2014/main" id="{E7638C53-1F66-4A67-910C-BDD00ADC1775}"/>
              </a:ext>
            </a:extLst>
          </p:cNvPr>
          <p:cNvSpPr/>
          <p:nvPr/>
        </p:nvSpPr>
        <p:spPr>
          <a:xfrm>
            <a:off x="9489008" y="2171315"/>
            <a:ext cx="959891" cy="653620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07;p19">
            <a:extLst>
              <a:ext uri="{FF2B5EF4-FFF2-40B4-BE49-F238E27FC236}">
                <a16:creationId xmlns:a16="http://schemas.microsoft.com/office/drawing/2014/main" id="{2A679C95-1DB6-402C-A415-4474DC6955E6}"/>
              </a:ext>
            </a:extLst>
          </p:cNvPr>
          <p:cNvSpPr/>
          <p:nvPr/>
        </p:nvSpPr>
        <p:spPr>
          <a:xfrm>
            <a:off x="6719451" y="1828796"/>
            <a:ext cx="2646219" cy="2646219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08;p19">
            <a:extLst>
              <a:ext uri="{FF2B5EF4-FFF2-40B4-BE49-F238E27FC236}">
                <a16:creationId xmlns:a16="http://schemas.microsoft.com/office/drawing/2014/main" id="{6C371325-28C8-4897-959B-6DD1EA7B7803}"/>
              </a:ext>
            </a:extLst>
          </p:cNvPr>
          <p:cNvSpPr/>
          <p:nvPr/>
        </p:nvSpPr>
        <p:spPr>
          <a:xfrm>
            <a:off x="6842789" y="2031922"/>
            <a:ext cx="699230" cy="46150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3609;p19">
            <a:extLst>
              <a:ext uri="{FF2B5EF4-FFF2-40B4-BE49-F238E27FC236}">
                <a16:creationId xmlns:a16="http://schemas.microsoft.com/office/drawing/2014/main" id="{631B356A-9671-483E-A8E4-8A10549486DC}"/>
              </a:ext>
            </a:extLst>
          </p:cNvPr>
          <p:cNvGrpSpPr/>
          <p:nvPr/>
        </p:nvGrpSpPr>
        <p:grpSpPr>
          <a:xfrm>
            <a:off x="1162900" y="5004363"/>
            <a:ext cx="4640863" cy="936030"/>
            <a:chOff x="6881370" y="4098709"/>
            <a:chExt cx="3900930" cy="936030"/>
          </a:xfrm>
        </p:grpSpPr>
        <p:sp>
          <p:nvSpPr>
            <p:cNvPr id="20" name="Google Shape;3610;p19">
              <a:extLst>
                <a:ext uri="{FF2B5EF4-FFF2-40B4-BE49-F238E27FC236}">
                  <a16:creationId xmlns:a16="http://schemas.microsoft.com/office/drawing/2014/main" id="{32E6ED78-00BA-4556-8BBB-F6CA4045DA6D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824 – 410 = 414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611;p19">
              <a:extLst>
                <a:ext uri="{FF2B5EF4-FFF2-40B4-BE49-F238E27FC236}">
                  <a16:creationId xmlns:a16="http://schemas.microsoft.com/office/drawing/2014/main" id="{5772500B-B637-4F92-8B61-79A6ED686E98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1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1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oogle Shape;3616;p20">
            <a:extLst>
              <a:ext uri="{FF2B5EF4-FFF2-40B4-BE49-F238E27FC236}">
                <a16:creationId xmlns:a16="http://schemas.microsoft.com/office/drawing/2014/main" id="{E4A9DA97-68CC-48FA-A618-DAA4EB6AAB68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11" name="Google Shape;3617;p20">
              <a:extLst>
                <a:ext uri="{FF2B5EF4-FFF2-40B4-BE49-F238E27FC236}">
                  <a16:creationId xmlns:a16="http://schemas.microsoft.com/office/drawing/2014/main" id="{8DA4B8E6-4F73-44B7-ACDF-7116976FFEFF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Biết chiều dài của một số cây cầu như sau: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" name="Google Shape;3618;p20">
              <a:extLst>
                <a:ext uri="{FF2B5EF4-FFF2-40B4-BE49-F238E27FC236}">
                  <a16:creationId xmlns:a16="http://schemas.microsoft.com/office/drawing/2014/main" id="{D917708D-43F3-4902-B08C-032F58469D83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Google Shape;3619;p20">
            <a:extLst>
              <a:ext uri="{FF2B5EF4-FFF2-40B4-BE49-F238E27FC236}">
                <a16:creationId xmlns:a16="http://schemas.microsoft.com/office/drawing/2014/main" id="{6C058FA8-C1AA-40AA-BB79-8191B5BBF482}"/>
              </a:ext>
            </a:extLst>
          </p:cNvPr>
          <p:cNvGraphicFramePr/>
          <p:nvPr/>
        </p:nvGraphicFramePr>
        <p:xfrm>
          <a:off x="977308" y="1610411"/>
          <a:ext cx="10243700" cy="237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4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0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7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Tên cầu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Rồng (Đà Nẵng)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Bãi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Cháy</a:t>
                      </a:r>
                      <a:endParaRPr sz="2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(Quảng Ninh)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Trường Tiền (Thừa Thiên – Huế)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Bến Thủy 2 (Nghệ An –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Hà Tĩnh)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Chiều dài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666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403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1 000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Google Shape;3620;p20">
            <a:extLst>
              <a:ext uri="{FF2B5EF4-FFF2-40B4-BE49-F238E27FC236}">
                <a16:creationId xmlns:a16="http://schemas.microsoft.com/office/drawing/2014/main" id="{A0ADCDAA-32BC-4FC0-9BA5-8DC6851F26CC}"/>
              </a:ext>
            </a:extLst>
          </p:cNvPr>
          <p:cNvSpPr txBox="1"/>
          <p:nvPr/>
        </p:nvSpPr>
        <p:spPr>
          <a:xfrm>
            <a:off x="1650779" y="4149396"/>
            <a:ext cx="926620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giải</a:t>
            </a:r>
            <a:endParaRPr sz="2800" dirty="0">
              <a:solidFill>
                <a:srgbClr val="E36C09"/>
              </a:solidFill>
              <a:latin typeface="UTM Avo"/>
              <a:ea typeface="Arial"/>
              <a:cs typeface="Arial"/>
              <a:sym typeface="Arial"/>
            </a:endParaRPr>
          </a:p>
          <a:p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Bãi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Cháy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hơn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Tiền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prstClr val="black"/>
              </a:solidFill>
              <a:latin typeface="UTM Avo"/>
            </a:endParaRPr>
          </a:p>
          <a:p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              903 – 403 = 500 (m)</a:t>
            </a:r>
            <a:endParaRPr dirty="0">
              <a:solidFill>
                <a:prstClr val="black"/>
              </a:solidFill>
              <a:latin typeface="UTM Avo"/>
            </a:endParaRPr>
          </a:p>
          <a:p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                             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: 500 m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25;p21">
            <a:extLst>
              <a:ext uri="{FF2B5EF4-FFF2-40B4-BE49-F238E27FC236}">
                <a16:creationId xmlns:a16="http://schemas.microsoft.com/office/drawing/2014/main" id="{9864F658-8885-4247-9420-FFE57D4EBB89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3" name="Google Shape;3626;p21">
              <a:extLst>
                <a:ext uri="{FF2B5EF4-FFF2-40B4-BE49-F238E27FC236}">
                  <a16:creationId xmlns:a16="http://schemas.microsoft.com/office/drawing/2014/main" id="{01536991-FEF3-427C-87DC-C9FD702554A9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 780 được xếp bởi que tính như sau: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627;p21">
              <a:extLst>
                <a:ext uri="{FF2B5EF4-FFF2-40B4-BE49-F238E27FC236}">
                  <a16:creationId xmlns:a16="http://schemas.microsoft.com/office/drawing/2014/main" id="{2A3D67D4-EBE8-47E4-82E2-1E6F35714D1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628;p21">
            <a:extLst>
              <a:ext uri="{FF2B5EF4-FFF2-40B4-BE49-F238E27FC236}">
                <a16:creationId xmlns:a16="http://schemas.microsoft.com/office/drawing/2014/main" id="{70BA6827-4CE7-45C1-945D-6E3E170BA66C}"/>
              </a:ext>
            </a:extLst>
          </p:cNvPr>
          <p:cNvSpPr/>
          <p:nvPr/>
        </p:nvSpPr>
        <p:spPr>
          <a:xfrm>
            <a:off x="4419600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29;p21">
            <a:extLst>
              <a:ext uri="{FF2B5EF4-FFF2-40B4-BE49-F238E27FC236}">
                <a16:creationId xmlns:a16="http://schemas.microsoft.com/office/drawing/2014/main" id="{7FC8DEEF-524E-494D-95AF-6F1C3DAC7D81}"/>
              </a:ext>
            </a:extLst>
          </p:cNvPr>
          <p:cNvSpPr/>
          <p:nvPr/>
        </p:nvSpPr>
        <p:spPr>
          <a:xfrm>
            <a:off x="4419600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30;p21">
            <a:extLst>
              <a:ext uri="{FF2B5EF4-FFF2-40B4-BE49-F238E27FC236}">
                <a16:creationId xmlns:a16="http://schemas.microsoft.com/office/drawing/2014/main" id="{77AB16AE-779B-4F9D-BD74-B4B1D5999693}"/>
              </a:ext>
            </a:extLst>
          </p:cNvPr>
          <p:cNvSpPr/>
          <p:nvPr/>
        </p:nvSpPr>
        <p:spPr>
          <a:xfrm>
            <a:off x="3207545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31;p21">
            <a:extLst>
              <a:ext uri="{FF2B5EF4-FFF2-40B4-BE49-F238E27FC236}">
                <a16:creationId xmlns:a16="http://schemas.microsoft.com/office/drawing/2014/main" id="{0EC81FAF-0DC5-4D65-8E26-586663CB3C62}"/>
              </a:ext>
            </a:extLst>
          </p:cNvPr>
          <p:cNvSpPr/>
          <p:nvPr/>
        </p:nvSpPr>
        <p:spPr>
          <a:xfrm>
            <a:off x="4676775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32;p21">
            <a:extLst>
              <a:ext uri="{FF2B5EF4-FFF2-40B4-BE49-F238E27FC236}">
                <a16:creationId xmlns:a16="http://schemas.microsoft.com/office/drawing/2014/main" id="{C88898D9-22B0-4CFA-827C-DBAE374495C4}"/>
              </a:ext>
            </a:extLst>
          </p:cNvPr>
          <p:cNvSpPr/>
          <p:nvPr/>
        </p:nvSpPr>
        <p:spPr>
          <a:xfrm>
            <a:off x="4676775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33;p21">
            <a:extLst>
              <a:ext uri="{FF2B5EF4-FFF2-40B4-BE49-F238E27FC236}">
                <a16:creationId xmlns:a16="http://schemas.microsoft.com/office/drawing/2014/main" id="{9BA8E420-668F-4D5A-BD37-076E90E7CFD5}"/>
              </a:ext>
            </a:extLst>
          </p:cNvPr>
          <p:cNvSpPr/>
          <p:nvPr/>
        </p:nvSpPr>
        <p:spPr>
          <a:xfrm>
            <a:off x="5972175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634;p21">
            <a:extLst>
              <a:ext uri="{FF2B5EF4-FFF2-40B4-BE49-F238E27FC236}">
                <a16:creationId xmlns:a16="http://schemas.microsoft.com/office/drawing/2014/main" id="{213416B5-BDE2-4BBF-A2A8-474BA2632293}"/>
              </a:ext>
            </a:extLst>
          </p:cNvPr>
          <p:cNvSpPr/>
          <p:nvPr/>
        </p:nvSpPr>
        <p:spPr>
          <a:xfrm>
            <a:off x="5972175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35;p21">
            <a:extLst>
              <a:ext uri="{FF2B5EF4-FFF2-40B4-BE49-F238E27FC236}">
                <a16:creationId xmlns:a16="http://schemas.microsoft.com/office/drawing/2014/main" id="{8AEE98A4-BDF0-421E-BA0B-645D0CE17645}"/>
              </a:ext>
            </a:extLst>
          </p:cNvPr>
          <p:cNvSpPr/>
          <p:nvPr/>
        </p:nvSpPr>
        <p:spPr>
          <a:xfrm>
            <a:off x="4760120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36;p21">
            <a:extLst>
              <a:ext uri="{FF2B5EF4-FFF2-40B4-BE49-F238E27FC236}">
                <a16:creationId xmlns:a16="http://schemas.microsoft.com/office/drawing/2014/main" id="{BFCF38BA-8794-4086-A25D-5C605972142A}"/>
              </a:ext>
            </a:extLst>
          </p:cNvPr>
          <p:cNvSpPr/>
          <p:nvPr/>
        </p:nvSpPr>
        <p:spPr>
          <a:xfrm>
            <a:off x="4760120" y="2617787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637;p21">
            <a:extLst>
              <a:ext uri="{FF2B5EF4-FFF2-40B4-BE49-F238E27FC236}">
                <a16:creationId xmlns:a16="http://schemas.microsoft.com/office/drawing/2014/main" id="{DBB2D03F-6F31-4BDD-8A65-9701D1EC3B9A}"/>
              </a:ext>
            </a:extLst>
          </p:cNvPr>
          <p:cNvSpPr/>
          <p:nvPr/>
        </p:nvSpPr>
        <p:spPr>
          <a:xfrm>
            <a:off x="4760120" y="371792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638;p21">
            <a:extLst>
              <a:ext uri="{FF2B5EF4-FFF2-40B4-BE49-F238E27FC236}">
                <a16:creationId xmlns:a16="http://schemas.microsoft.com/office/drawing/2014/main" id="{C2B46C8A-4A87-4D38-9D12-41B3DB6B482B}"/>
              </a:ext>
            </a:extLst>
          </p:cNvPr>
          <p:cNvSpPr/>
          <p:nvPr/>
        </p:nvSpPr>
        <p:spPr>
          <a:xfrm>
            <a:off x="6228559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39;p21">
            <a:extLst>
              <a:ext uri="{FF2B5EF4-FFF2-40B4-BE49-F238E27FC236}">
                <a16:creationId xmlns:a16="http://schemas.microsoft.com/office/drawing/2014/main" id="{F432EEF2-D60C-4939-B011-EB091F30DA5B}"/>
              </a:ext>
            </a:extLst>
          </p:cNvPr>
          <p:cNvSpPr/>
          <p:nvPr/>
        </p:nvSpPr>
        <p:spPr>
          <a:xfrm>
            <a:off x="6228559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40;p21">
            <a:extLst>
              <a:ext uri="{FF2B5EF4-FFF2-40B4-BE49-F238E27FC236}">
                <a16:creationId xmlns:a16="http://schemas.microsoft.com/office/drawing/2014/main" id="{0A650AB9-FBA3-4593-AD4F-F32F0333EEAC}"/>
              </a:ext>
            </a:extLst>
          </p:cNvPr>
          <p:cNvSpPr/>
          <p:nvPr/>
        </p:nvSpPr>
        <p:spPr>
          <a:xfrm>
            <a:off x="7523959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41;p21">
            <a:extLst>
              <a:ext uri="{FF2B5EF4-FFF2-40B4-BE49-F238E27FC236}">
                <a16:creationId xmlns:a16="http://schemas.microsoft.com/office/drawing/2014/main" id="{2BC456F5-4ED5-4372-A087-1450CB15598F}"/>
              </a:ext>
            </a:extLst>
          </p:cNvPr>
          <p:cNvSpPr/>
          <p:nvPr/>
        </p:nvSpPr>
        <p:spPr>
          <a:xfrm>
            <a:off x="7523959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642;p21">
            <a:extLst>
              <a:ext uri="{FF2B5EF4-FFF2-40B4-BE49-F238E27FC236}">
                <a16:creationId xmlns:a16="http://schemas.microsoft.com/office/drawing/2014/main" id="{5F1BA772-E32D-42D6-971A-CE74E43CDE82}"/>
              </a:ext>
            </a:extLst>
          </p:cNvPr>
          <p:cNvSpPr/>
          <p:nvPr/>
        </p:nvSpPr>
        <p:spPr>
          <a:xfrm>
            <a:off x="6311904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643;p21">
            <a:extLst>
              <a:ext uri="{FF2B5EF4-FFF2-40B4-BE49-F238E27FC236}">
                <a16:creationId xmlns:a16="http://schemas.microsoft.com/office/drawing/2014/main" id="{459FCF6F-6C56-41DB-B180-319369170365}"/>
              </a:ext>
            </a:extLst>
          </p:cNvPr>
          <p:cNvSpPr/>
          <p:nvPr/>
        </p:nvSpPr>
        <p:spPr>
          <a:xfrm>
            <a:off x="6311904" y="371792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644;p21">
            <a:extLst>
              <a:ext uri="{FF2B5EF4-FFF2-40B4-BE49-F238E27FC236}">
                <a16:creationId xmlns:a16="http://schemas.microsoft.com/office/drawing/2014/main" id="{0BF2CC68-E0F9-41D9-AA3C-02C303DB3276}"/>
              </a:ext>
            </a:extLst>
          </p:cNvPr>
          <p:cNvSpPr txBox="1"/>
          <p:nvPr/>
        </p:nvSpPr>
        <p:spPr>
          <a:xfrm>
            <a:off x="1547893" y="4112801"/>
            <a:ext cx="916166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2" name="Google Shape;3645;p21">
            <a:extLst>
              <a:ext uri="{FF2B5EF4-FFF2-40B4-BE49-F238E27FC236}">
                <a16:creationId xmlns:a16="http://schemas.microsoft.com/office/drawing/2014/main" id="{7FEE2539-D352-432C-86F6-4BB83B3E65EB}"/>
              </a:ext>
            </a:extLst>
          </p:cNvPr>
          <p:cNvSpPr/>
          <p:nvPr/>
        </p:nvSpPr>
        <p:spPr>
          <a:xfrm>
            <a:off x="8827227" y="2411166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798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3646;p21">
            <a:extLst>
              <a:ext uri="{FF2B5EF4-FFF2-40B4-BE49-F238E27FC236}">
                <a16:creationId xmlns:a16="http://schemas.microsoft.com/office/drawing/2014/main" id="{8A5413C6-D7F8-49CD-A8A5-917E1ED196A7}"/>
              </a:ext>
            </a:extLst>
          </p:cNvPr>
          <p:cNvGrpSpPr/>
          <p:nvPr/>
        </p:nvGrpSpPr>
        <p:grpSpPr>
          <a:xfrm>
            <a:off x="4942565" y="5547379"/>
            <a:ext cx="3393361" cy="1384954"/>
            <a:chOff x="6940630" y="4098709"/>
            <a:chExt cx="2928397" cy="1545883"/>
          </a:xfrm>
        </p:grpSpPr>
        <p:sp>
          <p:nvSpPr>
            <p:cNvPr id="24" name="Google Shape;3647;p21">
              <a:extLst>
                <a:ext uri="{FF2B5EF4-FFF2-40B4-BE49-F238E27FC236}">
                  <a16:creationId xmlns:a16="http://schemas.microsoft.com/office/drawing/2014/main" id="{143D89C8-C382-4794-9E80-774FE478136C}"/>
                </a:ext>
              </a:extLst>
            </p:cNvPr>
            <p:cNvSpPr txBox="1"/>
            <p:nvPr/>
          </p:nvSpPr>
          <p:spPr>
            <a:xfrm>
              <a:off x="7021028" y="4098709"/>
              <a:ext cx="2788739" cy="1545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798 – 780 = 18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648;p21">
              <a:extLst>
                <a:ext uri="{FF2B5EF4-FFF2-40B4-BE49-F238E27FC236}">
                  <a16:creationId xmlns:a16="http://schemas.microsoft.com/office/drawing/2014/main" id="{AAFC762A-2EE6-4D48-82B6-41119D80F446}"/>
                </a:ext>
              </a:extLst>
            </p:cNvPr>
            <p:cNvSpPr/>
            <p:nvPr/>
          </p:nvSpPr>
          <p:spPr>
            <a:xfrm>
              <a:off x="6940630" y="4140177"/>
              <a:ext cx="2928397" cy="786311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3649;p21">
            <a:extLst>
              <a:ext uri="{FF2B5EF4-FFF2-40B4-BE49-F238E27FC236}">
                <a16:creationId xmlns:a16="http://schemas.microsoft.com/office/drawing/2014/main" id="{C3BF1C8A-C056-40D5-A201-6E3A69AEA0E9}"/>
              </a:ext>
            </a:extLst>
          </p:cNvPr>
          <p:cNvSpPr/>
          <p:nvPr/>
        </p:nvSpPr>
        <p:spPr>
          <a:xfrm>
            <a:off x="7295359" y="5683484"/>
            <a:ext cx="457200" cy="4903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01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7DE6D56-56F4-4613-83AE-2B86B80CC839}"/>
              </a:ext>
            </a:extLst>
          </p:cNvPr>
          <p:cNvSpPr/>
          <p:nvPr/>
        </p:nvSpPr>
        <p:spPr>
          <a:xfrm>
            <a:off x="1827844" y="268926"/>
            <a:ext cx="9300389" cy="649188"/>
          </a:xfrm>
          <a:prstGeom prst="roundRect">
            <a:avLst>
              <a:gd name="adj" fmla="val 50000"/>
            </a:avLst>
          </a:prstGeom>
          <a:solidFill>
            <a:srgbClr val="7BC6D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grpSp>
        <p:nvGrpSpPr>
          <p:cNvPr id="12" name="Google Shape;3625;p21">
            <a:extLst>
              <a:ext uri="{FF2B5EF4-FFF2-40B4-BE49-F238E27FC236}">
                <a16:creationId xmlns:a16="http://schemas.microsoft.com/office/drawing/2014/main" id="{87377241-E7DB-4A68-AADD-02AE7DD7CC58}"/>
              </a:ext>
            </a:extLst>
          </p:cNvPr>
          <p:cNvGrpSpPr/>
          <p:nvPr/>
        </p:nvGrpSpPr>
        <p:grpSpPr>
          <a:xfrm>
            <a:off x="2352254" y="308226"/>
            <a:ext cx="9970206" cy="570588"/>
            <a:chOff x="1296327" y="1647588"/>
            <a:chExt cx="9970206" cy="570588"/>
          </a:xfrm>
        </p:grpSpPr>
        <p:sp>
          <p:nvSpPr>
            <p:cNvPr id="13" name="Google Shape;3626;p21">
              <a:extLst>
                <a:ext uri="{FF2B5EF4-FFF2-40B4-BE49-F238E27FC236}">
                  <a16:creationId xmlns:a16="http://schemas.microsoft.com/office/drawing/2014/main" id="{57F3D158-4D0C-4784-A029-7A067058CA30}"/>
                </a:ext>
              </a:extLst>
            </p:cNvPr>
            <p:cNvSpPr txBox="1"/>
            <p:nvPr/>
          </p:nvSpPr>
          <p:spPr>
            <a:xfrm>
              <a:off x="2104868" y="16622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 780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xếp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bởi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que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: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4" name="Google Shape;3627;p21">
              <a:extLst>
                <a:ext uri="{FF2B5EF4-FFF2-40B4-BE49-F238E27FC236}">
                  <a16:creationId xmlns:a16="http://schemas.microsoft.com/office/drawing/2014/main" id="{9089F252-7103-4946-B1E5-E14F9CF96CA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3628;p21">
            <a:extLst>
              <a:ext uri="{FF2B5EF4-FFF2-40B4-BE49-F238E27FC236}">
                <a16:creationId xmlns:a16="http://schemas.microsoft.com/office/drawing/2014/main" id="{6E7CDC5E-725A-424D-B186-89918C17A067}"/>
              </a:ext>
            </a:extLst>
          </p:cNvPr>
          <p:cNvSpPr/>
          <p:nvPr/>
        </p:nvSpPr>
        <p:spPr>
          <a:xfrm>
            <a:off x="4461598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29;p21">
            <a:extLst>
              <a:ext uri="{FF2B5EF4-FFF2-40B4-BE49-F238E27FC236}">
                <a16:creationId xmlns:a16="http://schemas.microsoft.com/office/drawing/2014/main" id="{2598F3DB-3A97-4131-A166-D2D3CFD1ED3F}"/>
              </a:ext>
            </a:extLst>
          </p:cNvPr>
          <p:cNvSpPr/>
          <p:nvPr/>
        </p:nvSpPr>
        <p:spPr>
          <a:xfrm>
            <a:off x="4461598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30;p21">
            <a:extLst>
              <a:ext uri="{FF2B5EF4-FFF2-40B4-BE49-F238E27FC236}">
                <a16:creationId xmlns:a16="http://schemas.microsoft.com/office/drawing/2014/main" id="{DE22B469-8C6E-4E79-A745-9ACC27180B1B}"/>
              </a:ext>
            </a:extLst>
          </p:cNvPr>
          <p:cNvSpPr/>
          <p:nvPr/>
        </p:nvSpPr>
        <p:spPr>
          <a:xfrm>
            <a:off x="3249543" y="1438663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631;p21">
            <a:extLst>
              <a:ext uri="{FF2B5EF4-FFF2-40B4-BE49-F238E27FC236}">
                <a16:creationId xmlns:a16="http://schemas.microsoft.com/office/drawing/2014/main" id="{0E83B7EC-6BF6-47B0-A2CC-9522C175D5EC}"/>
              </a:ext>
            </a:extLst>
          </p:cNvPr>
          <p:cNvSpPr/>
          <p:nvPr/>
        </p:nvSpPr>
        <p:spPr>
          <a:xfrm>
            <a:off x="4718773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632;p21">
            <a:extLst>
              <a:ext uri="{FF2B5EF4-FFF2-40B4-BE49-F238E27FC236}">
                <a16:creationId xmlns:a16="http://schemas.microsoft.com/office/drawing/2014/main" id="{B306406D-DF86-4624-A5BB-15057DD195F6}"/>
              </a:ext>
            </a:extLst>
          </p:cNvPr>
          <p:cNvSpPr/>
          <p:nvPr/>
        </p:nvSpPr>
        <p:spPr>
          <a:xfrm>
            <a:off x="4718773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633;p21">
            <a:extLst>
              <a:ext uri="{FF2B5EF4-FFF2-40B4-BE49-F238E27FC236}">
                <a16:creationId xmlns:a16="http://schemas.microsoft.com/office/drawing/2014/main" id="{77572D8A-9F4B-4FD4-A6FF-7A34BBE90C46}"/>
              </a:ext>
            </a:extLst>
          </p:cNvPr>
          <p:cNvSpPr/>
          <p:nvPr/>
        </p:nvSpPr>
        <p:spPr>
          <a:xfrm>
            <a:off x="6014173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634;p21">
            <a:extLst>
              <a:ext uri="{FF2B5EF4-FFF2-40B4-BE49-F238E27FC236}">
                <a16:creationId xmlns:a16="http://schemas.microsoft.com/office/drawing/2014/main" id="{2AE4C47C-A96E-4654-878D-902B46C64924}"/>
              </a:ext>
            </a:extLst>
          </p:cNvPr>
          <p:cNvSpPr/>
          <p:nvPr/>
        </p:nvSpPr>
        <p:spPr>
          <a:xfrm>
            <a:off x="6014173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635;p21">
            <a:extLst>
              <a:ext uri="{FF2B5EF4-FFF2-40B4-BE49-F238E27FC236}">
                <a16:creationId xmlns:a16="http://schemas.microsoft.com/office/drawing/2014/main" id="{EA80B613-D4D4-4FD5-864C-F5F19473684B}"/>
              </a:ext>
            </a:extLst>
          </p:cNvPr>
          <p:cNvSpPr/>
          <p:nvPr/>
        </p:nvSpPr>
        <p:spPr>
          <a:xfrm>
            <a:off x="4802118" y="1438663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5" name="Google Shape;3636;p21">
            <a:extLst>
              <a:ext uri="{FF2B5EF4-FFF2-40B4-BE49-F238E27FC236}">
                <a16:creationId xmlns:a16="http://schemas.microsoft.com/office/drawing/2014/main" id="{6864AB92-99C1-4D7A-99A7-CA051B01A4B4}"/>
              </a:ext>
            </a:extLst>
          </p:cNvPr>
          <p:cNvSpPr/>
          <p:nvPr/>
        </p:nvSpPr>
        <p:spPr>
          <a:xfrm>
            <a:off x="4802118" y="2532451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637;p21">
            <a:extLst>
              <a:ext uri="{FF2B5EF4-FFF2-40B4-BE49-F238E27FC236}">
                <a16:creationId xmlns:a16="http://schemas.microsoft.com/office/drawing/2014/main" id="{5AAA7C23-857D-420D-A4FE-007D0DD39319}"/>
              </a:ext>
            </a:extLst>
          </p:cNvPr>
          <p:cNvSpPr/>
          <p:nvPr/>
        </p:nvSpPr>
        <p:spPr>
          <a:xfrm>
            <a:off x="4802118" y="363258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638;p21">
            <a:extLst>
              <a:ext uri="{FF2B5EF4-FFF2-40B4-BE49-F238E27FC236}">
                <a16:creationId xmlns:a16="http://schemas.microsoft.com/office/drawing/2014/main" id="{9D6476AD-FE0F-44E5-A1BE-4E99FACA4855}"/>
              </a:ext>
            </a:extLst>
          </p:cNvPr>
          <p:cNvSpPr/>
          <p:nvPr/>
        </p:nvSpPr>
        <p:spPr>
          <a:xfrm>
            <a:off x="6270557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639;p21">
            <a:extLst>
              <a:ext uri="{FF2B5EF4-FFF2-40B4-BE49-F238E27FC236}">
                <a16:creationId xmlns:a16="http://schemas.microsoft.com/office/drawing/2014/main" id="{BC5A3259-C51F-4E43-8057-250BFDE6BADF}"/>
              </a:ext>
            </a:extLst>
          </p:cNvPr>
          <p:cNvSpPr/>
          <p:nvPr/>
        </p:nvSpPr>
        <p:spPr>
          <a:xfrm>
            <a:off x="6270557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640;p21">
            <a:extLst>
              <a:ext uri="{FF2B5EF4-FFF2-40B4-BE49-F238E27FC236}">
                <a16:creationId xmlns:a16="http://schemas.microsoft.com/office/drawing/2014/main" id="{470DFBC5-F4CE-4A15-B758-A38E5FDBCF49}"/>
              </a:ext>
            </a:extLst>
          </p:cNvPr>
          <p:cNvSpPr/>
          <p:nvPr/>
        </p:nvSpPr>
        <p:spPr>
          <a:xfrm>
            <a:off x="7565957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641;p21">
            <a:extLst>
              <a:ext uri="{FF2B5EF4-FFF2-40B4-BE49-F238E27FC236}">
                <a16:creationId xmlns:a16="http://schemas.microsoft.com/office/drawing/2014/main" id="{FF0B3CDB-A7E6-44FB-AEC6-9E846DCBB6E2}"/>
              </a:ext>
            </a:extLst>
          </p:cNvPr>
          <p:cNvSpPr/>
          <p:nvPr/>
        </p:nvSpPr>
        <p:spPr>
          <a:xfrm>
            <a:off x="7565957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642;p21">
            <a:extLst>
              <a:ext uri="{FF2B5EF4-FFF2-40B4-BE49-F238E27FC236}">
                <a16:creationId xmlns:a16="http://schemas.microsoft.com/office/drawing/2014/main" id="{82BDE0CF-389D-40BF-81CB-20B78BC4ABFE}"/>
              </a:ext>
            </a:extLst>
          </p:cNvPr>
          <p:cNvSpPr/>
          <p:nvPr/>
        </p:nvSpPr>
        <p:spPr>
          <a:xfrm>
            <a:off x="6353902" y="1438663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643;p21">
            <a:extLst>
              <a:ext uri="{FF2B5EF4-FFF2-40B4-BE49-F238E27FC236}">
                <a16:creationId xmlns:a16="http://schemas.microsoft.com/office/drawing/2014/main" id="{D631CF1D-65B1-4987-B99C-799783F2BF26}"/>
              </a:ext>
            </a:extLst>
          </p:cNvPr>
          <p:cNvSpPr/>
          <p:nvPr/>
        </p:nvSpPr>
        <p:spPr>
          <a:xfrm>
            <a:off x="6353902" y="363258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644;p21">
            <a:extLst>
              <a:ext uri="{FF2B5EF4-FFF2-40B4-BE49-F238E27FC236}">
                <a16:creationId xmlns:a16="http://schemas.microsoft.com/office/drawing/2014/main" id="{59F28966-021B-4A43-96BD-D0A786F337C0}"/>
              </a:ext>
            </a:extLst>
          </p:cNvPr>
          <p:cNvSpPr txBox="1"/>
          <p:nvPr/>
        </p:nvSpPr>
        <p:spPr>
          <a:xfrm>
            <a:off x="1589891" y="4027465"/>
            <a:ext cx="916166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4" name="Google Shape;3645;p21">
            <a:extLst>
              <a:ext uri="{FF2B5EF4-FFF2-40B4-BE49-F238E27FC236}">
                <a16:creationId xmlns:a16="http://schemas.microsoft.com/office/drawing/2014/main" id="{E585DD9A-B8AB-4C48-8A7D-9F734AE13233}"/>
              </a:ext>
            </a:extLst>
          </p:cNvPr>
          <p:cNvSpPr/>
          <p:nvPr/>
        </p:nvSpPr>
        <p:spPr>
          <a:xfrm>
            <a:off x="8869225" y="23258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798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35" name="Google Shape;3646;p21">
            <a:extLst>
              <a:ext uri="{FF2B5EF4-FFF2-40B4-BE49-F238E27FC236}">
                <a16:creationId xmlns:a16="http://schemas.microsoft.com/office/drawing/2014/main" id="{064E2C7C-0EA2-4E8E-86BD-14A34CF899BD}"/>
              </a:ext>
            </a:extLst>
          </p:cNvPr>
          <p:cNvGrpSpPr/>
          <p:nvPr/>
        </p:nvGrpSpPr>
        <p:grpSpPr>
          <a:xfrm>
            <a:off x="4984563" y="5462043"/>
            <a:ext cx="3393361" cy="1384954"/>
            <a:chOff x="6940630" y="4098709"/>
            <a:chExt cx="2928397" cy="1545883"/>
          </a:xfrm>
        </p:grpSpPr>
        <p:sp>
          <p:nvSpPr>
            <p:cNvPr id="36" name="Google Shape;3647;p21">
              <a:extLst>
                <a:ext uri="{FF2B5EF4-FFF2-40B4-BE49-F238E27FC236}">
                  <a16:creationId xmlns:a16="http://schemas.microsoft.com/office/drawing/2014/main" id="{5D00B81E-1802-4579-AFD6-F08F4633932A}"/>
                </a:ext>
              </a:extLst>
            </p:cNvPr>
            <p:cNvSpPr txBox="1"/>
            <p:nvPr/>
          </p:nvSpPr>
          <p:spPr>
            <a:xfrm>
              <a:off x="7021028" y="4098709"/>
              <a:ext cx="2788739" cy="1545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798 – 780 = 18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648;p21">
              <a:extLst>
                <a:ext uri="{FF2B5EF4-FFF2-40B4-BE49-F238E27FC236}">
                  <a16:creationId xmlns:a16="http://schemas.microsoft.com/office/drawing/2014/main" id="{4803591A-8FA4-45B2-87B7-D413E1C5D80A}"/>
                </a:ext>
              </a:extLst>
            </p:cNvPr>
            <p:cNvSpPr/>
            <p:nvPr/>
          </p:nvSpPr>
          <p:spPr>
            <a:xfrm>
              <a:off x="6940630" y="4140177"/>
              <a:ext cx="2928397" cy="786311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649;p21">
            <a:extLst>
              <a:ext uri="{FF2B5EF4-FFF2-40B4-BE49-F238E27FC236}">
                <a16:creationId xmlns:a16="http://schemas.microsoft.com/office/drawing/2014/main" id="{33837C7B-A23A-408B-A732-7B3700C838FF}"/>
              </a:ext>
            </a:extLst>
          </p:cNvPr>
          <p:cNvSpPr/>
          <p:nvPr/>
        </p:nvSpPr>
        <p:spPr>
          <a:xfrm>
            <a:off x="7337357" y="5598148"/>
            <a:ext cx="457200" cy="4903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325</Words>
  <Application>Microsoft Office PowerPoint</Application>
  <PresentationFormat>Widescreen</PresentationFormat>
  <Paragraphs>61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等线</vt:lpstr>
      <vt:lpstr>微软雅黑</vt:lpstr>
      <vt:lpstr>Arial</vt:lpstr>
      <vt:lpstr>Arial-Rounded</vt:lpstr>
      <vt:lpstr>Calibri</vt:lpstr>
      <vt:lpstr>UTM Avo</vt:lpstr>
      <vt:lpstr>字魂59号-创粗黑</vt:lpstr>
      <vt:lpstr>Office Theme</vt:lpstr>
      <vt:lpstr>1_Office 主题</vt:lpstr>
      <vt:lpstr>2_Office 主题</vt:lpstr>
      <vt:lpstr>Office 主题​​</vt:lpstr>
      <vt:lpstr>https://www.freeppt7.com</vt:lpstr>
      <vt:lpstr>3_Office 主题</vt:lpstr>
      <vt:lpstr>3_Office 主题​​</vt:lpstr>
      <vt:lpstr>3_第一PPT，www.1ppt.com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41</cp:revision>
  <dcterms:created xsi:type="dcterms:W3CDTF">2021-07-20T01:55:21Z</dcterms:created>
  <dcterms:modified xsi:type="dcterms:W3CDTF">2022-03-26T20:08:04Z</dcterms:modified>
</cp:coreProperties>
</file>