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7"/>
  </p:notesMasterIdLst>
  <p:sldIdLst>
    <p:sldId id="256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258" r:id="rId15"/>
    <p:sldId id="316" r:id="rId16"/>
    <p:sldId id="318" r:id="rId17"/>
    <p:sldId id="401" r:id="rId18"/>
    <p:sldId id="398" r:id="rId19"/>
    <p:sldId id="2007577096" r:id="rId20"/>
    <p:sldId id="356" r:id="rId21"/>
    <p:sldId id="320" r:id="rId22"/>
    <p:sldId id="399" r:id="rId23"/>
    <p:sldId id="400" r:id="rId24"/>
    <p:sldId id="2007577097" r:id="rId25"/>
    <p:sldId id="2007577098" r:id="rId26"/>
    <p:sldId id="404" r:id="rId27"/>
    <p:sldId id="405" r:id="rId28"/>
    <p:sldId id="265" r:id="rId29"/>
    <p:sldId id="323" r:id="rId30"/>
    <p:sldId id="393" r:id="rId31"/>
    <p:sldId id="402" r:id="rId32"/>
    <p:sldId id="403" r:id="rId33"/>
    <p:sldId id="406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0.jpeg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49.png"/><Relationship Id="rId5" Type="http://schemas.openxmlformats.org/officeDocument/2006/relationships/tags" Target="../tags/tag10.xml"/><Relationship Id="rId10" Type="http://schemas.openxmlformats.org/officeDocument/2006/relationships/image" Target="../media/image48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microsoft.com/office/2007/relationships/hdphoto" Target="../media/hdphoto16.wdp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26" Type="http://schemas.openxmlformats.org/officeDocument/2006/relationships/image" Target="../media/image35.png"/><Relationship Id="rId3" Type="http://schemas.microsoft.com/office/2007/relationships/hdphoto" Target="../media/hdphoto1.wdp"/><Relationship Id="rId21" Type="http://schemas.openxmlformats.org/officeDocument/2006/relationships/image" Target="../media/image32.gif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34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36.png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Cartoon watermelon sliced sweet watermelon Vector Image">
            <a:extLst>
              <a:ext uri="{FF2B5EF4-FFF2-40B4-BE49-F238E27FC236}">
                <a16:creationId xmlns:a16="http://schemas.microsoft.com/office/drawing/2014/main" id="{F1C36761-7851-46D0-ADD7-BF9A82BC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7509797" y="3819600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92743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39071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037596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565821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308586" y="426002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601425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6297389" y="3590464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1802</Words>
  <Application>Microsoft Office PowerPoint</Application>
  <PresentationFormat>Widescreen</PresentationFormat>
  <Paragraphs>113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Arial</vt:lpstr>
      <vt:lpstr>Arial-Rounded</vt:lpstr>
      <vt:lpstr>Calibri</vt:lpstr>
      <vt:lpstr>Calibri Light</vt:lpstr>
      <vt:lpstr>Kalam</vt:lpstr>
      <vt:lpstr>Montserrat</vt:lpstr>
      <vt:lpstr>UTM Avo</vt:lpstr>
      <vt:lpstr>UTM Charlotte</vt:lpstr>
      <vt:lpstr>UTM Cookies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16</cp:revision>
  <dcterms:created xsi:type="dcterms:W3CDTF">2021-07-20T01:55:21Z</dcterms:created>
  <dcterms:modified xsi:type="dcterms:W3CDTF">2022-03-26T19:52:36Z</dcterms:modified>
</cp:coreProperties>
</file>